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59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272C-7C15-48C9-BD13-2C67D37E45E9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41D8-6141-4665-8C69-D6BC424F7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272C-7C15-48C9-BD13-2C67D37E45E9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41D8-6141-4665-8C69-D6BC424F7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272C-7C15-48C9-BD13-2C67D37E45E9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41D8-6141-4665-8C69-D6BC424F7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272C-7C15-48C9-BD13-2C67D37E45E9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41D8-6141-4665-8C69-D6BC424F7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272C-7C15-48C9-BD13-2C67D37E45E9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41D8-6141-4665-8C69-D6BC424F7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272C-7C15-48C9-BD13-2C67D37E45E9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41D8-6141-4665-8C69-D6BC424F7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272C-7C15-48C9-BD13-2C67D37E45E9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41D8-6141-4665-8C69-D6BC424F7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272C-7C15-48C9-BD13-2C67D37E45E9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41D8-6141-4665-8C69-D6BC424F7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272C-7C15-48C9-BD13-2C67D37E45E9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41D8-6141-4665-8C69-D6BC424F7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272C-7C15-48C9-BD13-2C67D37E45E9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41D8-6141-4665-8C69-D6BC424F7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272C-7C15-48C9-BD13-2C67D37E45E9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641D8-6141-4665-8C69-D6BC424F7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C272C-7C15-48C9-BD13-2C67D37E45E9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641D8-6141-4665-8C69-D6BC424F7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1981200"/>
            <a:ext cx="4114800" cy="1752600"/>
          </a:xfrm>
        </p:spPr>
        <p:txBody>
          <a:bodyPr>
            <a:normAutofit fontScale="90000"/>
          </a:bodyPr>
          <a:lstStyle/>
          <a:p>
            <a:r>
              <a:rPr lang="en-US" sz="8800" dirty="0" smtClean="0"/>
              <a:t>BIOLOGY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Four of the five commonly accepted kingdom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828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IV</a:t>
            </a:r>
          </a:p>
          <a:p>
            <a:r>
              <a:rPr lang="en-US" dirty="0" smtClean="0"/>
              <a:t>DV</a:t>
            </a:r>
          </a:p>
          <a:p>
            <a:endParaRPr lang="en-US" dirty="0" smtClean="0"/>
          </a:p>
          <a:p>
            <a:r>
              <a:rPr lang="en-US" dirty="0" smtClean="0"/>
              <a:t>VARIABLES HELD CONSTANT</a:t>
            </a:r>
          </a:p>
          <a:p>
            <a:r>
              <a:rPr lang="en-US" dirty="0" smtClean="0"/>
              <a:t>CONTROL GROUP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71463" y="1185863"/>
            <a:ext cx="121444" cy="242888"/>
          </a:xfrm>
          <a:custGeom>
            <a:avLst/>
            <a:gdLst/>
            <a:ahLst/>
            <a:cxnLst/>
            <a:rect l="0" t="0" r="0" b="0"/>
            <a:pathLst>
              <a:path w="121444" h="242888">
                <a:moveTo>
                  <a:pt x="21431" y="85725"/>
                </a:moveTo>
                <a:lnTo>
                  <a:pt x="21431" y="92868"/>
                </a:lnTo>
                <a:lnTo>
                  <a:pt x="14287" y="107156"/>
                </a:lnTo>
                <a:lnTo>
                  <a:pt x="14287" y="114300"/>
                </a:lnTo>
                <a:lnTo>
                  <a:pt x="14287" y="135731"/>
                </a:lnTo>
                <a:lnTo>
                  <a:pt x="14287" y="157162"/>
                </a:lnTo>
                <a:lnTo>
                  <a:pt x="7143" y="178593"/>
                </a:lnTo>
                <a:lnTo>
                  <a:pt x="14287" y="200025"/>
                </a:lnTo>
                <a:lnTo>
                  <a:pt x="14287" y="214312"/>
                </a:lnTo>
                <a:lnTo>
                  <a:pt x="21431" y="221456"/>
                </a:lnTo>
                <a:lnTo>
                  <a:pt x="28575" y="235743"/>
                </a:lnTo>
                <a:lnTo>
                  <a:pt x="28575" y="235743"/>
                </a:lnTo>
                <a:lnTo>
                  <a:pt x="35718" y="242887"/>
                </a:lnTo>
                <a:lnTo>
                  <a:pt x="35718" y="242887"/>
                </a:lnTo>
                <a:lnTo>
                  <a:pt x="35718" y="242887"/>
                </a:lnTo>
                <a:lnTo>
                  <a:pt x="35718" y="235743"/>
                </a:lnTo>
                <a:lnTo>
                  <a:pt x="28575" y="221456"/>
                </a:lnTo>
                <a:lnTo>
                  <a:pt x="28575" y="207168"/>
                </a:lnTo>
                <a:lnTo>
                  <a:pt x="14287" y="185737"/>
                </a:lnTo>
                <a:lnTo>
                  <a:pt x="14287" y="164306"/>
                </a:lnTo>
                <a:lnTo>
                  <a:pt x="7143" y="135731"/>
                </a:lnTo>
                <a:lnTo>
                  <a:pt x="7143" y="114300"/>
                </a:lnTo>
                <a:lnTo>
                  <a:pt x="7143" y="92868"/>
                </a:lnTo>
                <a:lnTo>
                  <a:pt x="7143" y="71437"/>
                </a:lnTo>
                <a:lnTo>
                  <a:pt x="0" y="57150"/>
                </a:lnTo>
                <a:lnTo>
                  <a:pt x="0" y="42862"/>
                </a:lnTo>
                <a:lnTo>
                  <a:pt x="7143" y="28575"/>
                </a:lnTo>
                <a:lnTo>
                  <a:pt x="7143" y="14287"/>
                </a:lnTo>
                <a:lnTo>
                  <a:pt x="21431" y="7143"/>
                </a:lnTo>
                <a:lnTo>
                  <a:pt x="35718" y="0"/>
                </a:lnTo>
                <a:lnTo>
                  <a:pt x="50006" y="0"/>
                </a:lnTo>
                <a:lnTo>
                  <a:pt x="57150" y="0"/>
                </a:lnTo>
                <a:lnTo>
                  <a:pt x="78581" y="0"/>
                </a:lnTo>
                <a:lnTo>
                  <a:pt x="92868" y="7143"/>
                </a:lnTo>
                <a:lnTo>
                  <a:pt x="100012" y="21431"/>
                </a:lnTo>
                <a:lnTo>
                  <a:pt x="121443" y="35718"/>
                </a:lnTo>
                <a:lnTo>
                  <a:pt x="121443" y="57150"/>
                </a:lnTo>
                <a:lnTo>
                  <a:pt x="121443" y="71437"/>
                </a:lnTo>
                <a:lnTo>
                  <a:pt x="121443" y="85725"/>
                </a:lnTo>
                <a:lnTo>
                  <a:pt x="121443" y="100012"/>
                </a:lnTo>
                <a:lnTo>
                  <a:pt x="114300" y="114300"/>
                </a:lnTo>
                <a:lnTo>
                  <a:pt x="100012" y="128587"/>
                </a:lnTo>
                <a:lnTo>
                  <a:pt x="85725" y="135731"/>
                </a:lnTo>
                <a:lnTo>
                  <a:pt x="71437" y="142875"/>
                </a:lnTo>
                <a:lnTo>
                  <a:pt x="50006" y="150018"/>
                </a:lnTo>
                <a:lnTo>
                  <a:pt x="28575" y="157162"/>
                </a:lnTo>
                <a:lnTo>
                  <a:pt x="14287" y="164306"/>
                </a:lnTo>
                <a:lnTo>
                  <a:pt x="0" y="164306"/>
                </a:lnTo>
                <a:lnTo>
                  <a:pt x="0" y="164306"/>
                </a:lnTo>
                <a:lnTo>
                  <a:pt x="0" y="1643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14338" y="1285875"/>
            <a:ext cx="85726" cy="128589"/>
          </a:xfrm>
          <a:custGeom>
            <a:avLst/>
            <a:gdLst/>
            <a:ahLst/>
            <a:cxnLst/>
            <a:rect l="0" t="0" r="0" b="0"/>
            <a:pathLst>
              <a:path w="85726" h="128589">
                <a:moveTo>
                  <a:pt x="0" y="64294"/>
                </a:moveTo>
                <a:lnTo>
                  <a:pt x="7143" y="71438"/>
                </a:lnTo>
                <a:lnTo>
                  <a:pt x="7143" y="85725"/>
                </a:lnTo>
                <a:lnTo>
                  <a:pt x="7143" y="85725"/>
                </a:lnTo>
                <a:lnTo>
                  <a:pt x="7143" y="100013"/>
                </a:lnTo>
                <a:lnTo>
                  <a:pt x="7143" y="107156"/>
                </a:lnTo>
                <a:lnTo>
                  <a:pt x="7143" y="114300"/>
                </a:lnTo>
                <a:lnTo>
                  <a:pt x="14287" y="121444"/>
                </a:lnTo>
                <a:lnTo>
                  <a:pt x="14287" y="128588"/>
                </a:lnTo>
                <a:lnTo>
                  <a:pt x="14287" y="128588"/>
                </a:lnTo>
                <a:lnTo>
                  <a:pt x="14287" y="128588"/>
                </a:lnTo>
                <a:lnTo>
                  <a:pt x="14287" y="128588"/>
                </a:lnTo>
                <a:lnTo>
                  <a:pt x="14287" y="121444"/>
                </a:lnTo>
                <a:lnTo>
                  <a:pt x="14287" y="114300"/>
                </a:lnTo>
                <a:lnTo>
                  <a:pt x="14287" y="100013"/>
                </a:lnTo>
                <a:lnTo>
                  <a:pt x="14287" y="85725"/>
                </a:lnTo>
                <a:lnTo>
                  <a:pt x="21431" y="71438"/>
                </a:lnTo>
                <a:lnTo>
                  <a:pt x="28575" y="57150"/>
                </a:lnTo>
                <a:lnTo>
                  <a:pt x="42862" y="42863"/>
                </a:lnTo>
                <a:lnTo>
                  <a:pt x="50006" y="28575"/>
                </a:lnTo>
                <a:lnTo>
                  <a:pt x="57150" y="14288"/>
                </a:lnTo>
                <a:lnTo>
                  <a:pt x="71437" y="7144"/>
                </a:lnTo>
                <a:lnTo>
                  <a:pt x="85725" y="0"/>
                </a:lnTo>
                <a:lnTo>
                  <a:pt x="85725" y="0"/>
                </a:lnTo>
                <a:lnTo>
                  <a:pt x="8572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35781" y="1293019"/>
            <a:ext cx="85726" cy="100013"/>
          </a:xfrm>
          <a:custGeom>
            <a:avLst/>
            <a:gdLst/>
            <a:ahLst/>
            <a:cxnLst/>
            <a:rect l="0" t="0" r="0" b="0"/>
            <a:pathLst>
              <a:path w="85726" h="100013">
                <a:moveTo>
                  <a:pt x="35719" y="0"/>
                </a:moveTo>
                <a:lnTo>
                  <a:pt x="35719" y="0"/>
                </a:lnTo>
                <a:lnTo>
                  <a:pt x="35719" y="14287"/>
                </a:lnTo>
                <a:lnTo>
                  <a:pt x="28575" y="14287"/>
                </a:lnTo>
                <a:lnTo>
                  <a:pt x="21432" y="35719"/>
                </a:lnTo>
                <a:lnTo>
                  <a:pt x="14288" y="50006"/>
                </a:lnTo>
                <a:lnTo>
                  <a:pt x="7144" y="64294"/>
                </a:lnTo>
                <a:lnTo>
                  <a:pt x="0" y="78581"/>
                </a:lnTo>
                <a:lnTo>
                  <a:pt x="0" y="85725"/>
                </a:lnTo>
                <a:lnTo>
                  <a:pt x="0" y="92869"/>
                </a:lnTo>
                <a:lnTo>
                  <a:pt x="7144" y="100012"/>
                </a:lnTo>
                <a:lnTo>
                  <a:pt x="14288" y="100012"/>
                </a:lnTo>
                <a:lnTo>
                  <a:pt x="28575" y="100012"/>
                </a:lnTo>
                <a:lnTo>
                  <a:pt x="35719" y="100012"/>
                </a:lnTo>
                <a:lnTo>
                  <a:pt x="50007" y="92869"/>
                </a:lnTo>
                <a:lnTo>
                  <a:pt x="64294" y="85725"/>
                </a:lnTo>
                <a:lnTo>
                  <a:pt x="78582" y="71437"/>
                </a:lnTo>
                <a:lnTo>
                  <a:pt x="85725" y="64294"/>
                </a:lnTo>
                <a:lnTo>
                  <a:pt x="85725" y="50006"/>
                </a:lnTo>
                <a:lnTo>
                  <a:pt x="85725" y="42862"/>
                </a:lnTo>
                <a:lnTo>
                  <a:pt x="78582" y="28575"/>
                </a:lnTo>
                <a:lnTo>
                  <a:pt x="71438" y="21431"/>
                </a:lnTo>
                <a:lnTo>
                  <a:pt x="71438" y="14287"/>
                </a:lnTo>
                <a:lnTo>
                  <a:pt x="57150" y="14287"/>
                </a:lnTo>
                <a:lnTo>
                  <a:pt x="42863" y="7144"/>
                </a:lnTo>
                <a:lnTo>
                  <a:pt x="35719" y="7144"/>
                </a:lnTo>
                <a:lnTo>
                  <a:pt x="21432" y="7144"/>
                </a:lnTo>
                <a:lnTo>
                  <a:pt x="14288" y="7144"/>
                </a:lnTo>
                <a:lnTo>
                  <a:pt x="14288" y="71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64369" y="1193006"/>
            <a:ext cx="121445" cy="200026"/>
          </a:xfrm>
          <a:custGeom>
            <a:avLst/>
            <a:gdLst/>
            <a:ahLst/>
            <a:cxnLst/>
            <a:rect l="0" t="0" r="0" b="0"/>
            <a:pathLst>
              <a:path w="121445" h="200026">
                <a:moveTo>
                  <a:pt x="0" y="0"/>
                </a:moveTo>
                <a:lnTo>
                  <a:pt x="0" y="7144"/>
                </a:lnTo>
                <a:lnTo>
                  <a:pt x="0" y="7144"/>
                </a:lnTo>
                <a:lnTo>
                  <a:pt x="0" y="14288"/>
                </a:lnTo>
                <a:lnTo>
                  <a:pt x="0" y="21432"/>
                </a:lnTo>
                <a:lnTo>
                  <a:pt x="0" y="35719"/>
                </a:lnTo>
                <a:lnTo>
                  <a:pt x="0" y="50007"/>
                </a:lnTo>
                <a:lnTo>
                  <a:pt x="0" y="71438"/>
                </a:lnTo>
                <a:lnTo>
                  <a:pt x="0" y="85725"/>
                </a:lnTo>
                <a:lnTo>
                  <a:pt x="7144" y="107157"/>
                </a:lnTo>
                <a:lnTo>
                  <a:pt x="7144" y="121444"/>
                </a:lnTo>
                <a:lnTo>
                  <a:pt x="7144" y="135732"/>
                </a:lnTo>
                <a:lnTo>
                  <a:pt x="14287" y="142875"/>
                </a:lnTo>
                <a:lnTo>
                  <a:pt x="14287" y="150019"/>
                </a:lnTo>
                <a:lnTo>
                  <a:pt x="14287" y="157163"/>
                </a:lnTo>
                <a:lnTo>
                  <a:pt x="14287" y="157163"/>
                </a:lnTo>
                <a:lnTo>
                  <a:pt x="14287" y="157163"/>
                </a:lnTo>
                <a:lnTo>
                  <a:pt x="14287" y="157163"/>
                </a:lnTo>
                <a:lnTo>
                  <a:pt x="14287" y="157163"/>
                </a:lnTo>
                <a:lnTo>
                  <a:pt x="14287" y="150019"/>
                </a:lnTo>
                <a:lnTo>
                  <a:pt x="14287" y="135732"/>
                </a:lnTo>
                <a:lnTo>
                  <a:pt x="21431" y="121444"/>
                </a:lnTo>
                <a:lnTo>
                  <a:pt x="28575" y="107157"/>
                </a:lnTo>
                <a:lnTo>
                  <a:pt x="28575" y="92869"/>
                </a:lnTo>
                <a:lnTo>
                  <a:pt x="35719" y="85725"/>
                </a:lnTo>
                <a:lnTo>
                  <a:pt x="50006" y="78582"/>
                </a:lnTo>
                <a:lnTo>
                  <a:pt x="57150" y="71438"/>
                </a:lnTo>
                <a:lnTo>
                  <a:pt x="64294" y="71438"/>
                </a:lnTo>
                <a:lnTo>
                  <a:pt x="85725" y="78582"/>
                </a:lnTo>
                <a:lnTo>
                  <a:pt x="92869" y="85725"/>
                </a:lnTo>
                <a:lnTo>
                  <a:pt x="100012" y="92869"/>
                </a:lnTo>
                <a:lnTo>
                  <a:pt x="107156" y="100013"/>
                </a:lnTo>
                <a:lnTo>
                  <a:pt x="114300" y="114300"/>
                </a:lnTo>
                <a:lnTo>
                  <a:pt x="121444" y="128588"/>
                </a:lnTo>
                <a:lnTo>
                  <a:pt x="121444" y="142875"/>
                </a:lnTo>
                <a:lnTo>
                  <a:pt x="121444" y="157163"/>
                </a:lnTo>
                <a:lnTo>
                  <a:pt x="121444" y="171450"/>
                </a:lnTo>
                <a:lnTo>
                  <a:pt x="107156" y="185738"/>
                </a:lnTo>
                <a:lnTo>
                  <a:pt x="100012" y="192882"/>
                </a:lnTo>
                <a:lnTo>
                  <a:pt x="92869" y="200025"/>
                </a:lnTo>
                <a:lnTo>
                  <a:pt x="85725" y="200025"/>
                </a:lnTo>
                <a:lnTo>
                  <a:pt x="71437" y="200025"/>
                </a:lnTo>
                <a:lnTo>
                  <a:pt x="57150" y="200025"/>
                </a:lnTo>
                <a:lnTo>
                  <a:pt x="50006" y="192882"/>
                </a:lnTo>
                <a:lnTo>
                  <a:pt x="42862" y="192882"/>
                </a:lnTo>
                <a:lnTo>
                  <a:pt x="42862" y="19288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07244" y="1207294"/>
            <a:ext cx="35720" cy="171451"/>
          </a:xfrm>
          <a:custGeom>
            <a:avLst/>
            <a:gdLst/>
            <a:ahLst/>
            <a:cxnLst/>
            <a:rect l="0" t="0" r="0" b="0"/>
            <a:pathLst>
              <a:path w="35720" h="171451">
                <a:moveTo>
                  <a:pt x="0" y="0"/>
                </a:moveTo>
                <a:lnTo>
                  <a:pt x="7144" y="7144"/>
                </a:lnTo>
                <a:lnTo>
                  <a:pt x="7144" y="21431"/>
                </a:lnTo>
                <a:lnTo>
                  <a:pt x="7144" y="28575"/>
                </a:lnTo>
                <a:lnTo>
                  <a:pt x="14287" y="50006"/>
                </a:lnTo>
                <a:lnTo>
                  <a:pt x="14287" y="78581"/>
                </a:lnTo>
                <a:lnTo>
                  <a:pt x="21431" y="100012"/>
                </a:lnTo>
                <a:lnTo>
                  <a:pt x="21431" y="121444"/>
                </a:lnTo>
                <a:lnTo>
                  <a:pt x="28575" y="142875"/>
                </a:lnTo>
                <a:lnTo>
                  <a:pt x="28575" y="157162"/>
                </a:lnTo>
                <a:lnTo>
                  <a:pt x="35719" y="164306"/>
                </a:lnTo>
                <a:lnTo>
                  <a:pt x="35719" y="171450"/>
                </a:lnTo>
                <a:lnTo>
                  <a:pt x="35719" y="1714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864394" y="1285875"/>
            <a:ext cx="121445" cy="128589"/>
          </a:xfrm>
          <a:custGeom>
            <a:avLst/>
            <a:gdLst/>
            <a:ahLst/>
            <a:cxnLst/>
            <a:rect l="0" t="0" r="0" b="0"/>
            <a:pathLst>
              <a:path w="121445" h="128589">
                <a:moveTo>
                  <a:pt x="28575" y="35719"/>
                </a:moveTo>
                <a:lnTo>
                  <a:pt x="35719" y="35719"/>
                </a:lnTo>
                <a:lnTo>
                  <a:pt x="42862" y="35719"/>
                </a:lnTo>
                <a:lnTo>
                  <a:pt x="50006" y="35719"/>
                </a:lnTo>
                <a:lnTo>
                  <a:pt x="64294" y="28575"/>
                </a:lnTo>
                <a:lnTo>
                  <a:pt x="71437" y="21431"/>
                </a:lnTo>
                <a:lnTo>
                  <a:pt x="85725" y="21431"/>
                </a:lnTo>
                <a:lnTo>
                  <a:pt x="100012" y="14288"/>
                </a:lnTo>
                <a:lnTo>
                  <a:pt x="114300" y="14288"/>
                </a:lnTo>
                <a:lnTo>
                  <a:pt x="114300" y="7144"/>
                </a:lnTo>
                <a:lnTo>
                  <a:pt x="121444" y="7144"/>
                </a:lnTo>
                <a:lnTo>
                  <a:pt x="121444" y="0"/>
                </a:lnTo>
                <a:lnTo>
                  <a:pt x="121444" y="0"/>
                </a:lnTo>
                <a:lnTo>
                  <a:pt x="107156" y="0"/>
                </a:lnTo>
                <a:lnTo>
                  <a:pt x="92869" y="7144"/>
                </a:lnTo>
                <a:lnTo>
                  <a:pt x="78581" y="14288"/>
                </a:lnTo>
                <a:lnTo>
                  <a:pt x="64294" y="21431"/>
                </a:lnTo>
                <a:lnTo>
                  <a:pt x="42862" y="35719"/>
                </a:lnTo>
                <a:lnTo>
                  <a:pt x="28575" y="50006"/>
                </a:lnTo>
                <a:lnTo>
                  <a:pt x="14287" y="64294"/>
                </a:lnTo>
                <a:lnTo>
                  <a:pt x="7144" y="78581"/>
                </a:lnTo>
                <a:lnTo>
                  <a:pt x="0" y="92869"/>
                </a:lnTo>
                <a:lnTo>
                  <a:pt x="0" y="107156"/>
                </a:lnTo>
                <a:lnTo>
                  <a:pt x="14287" y="114300"/>
                </a:lnTo>
                <a:lnTo>
                  <a:pt x="28575" y="121444"/>
                </a:lnTo>
                <a:lnTo>
                  <a:pt x="50006" y="128588"/>
                </a:lnTo>
                <a:lnTo>
                  <a:pt x="71437" y="121444"/>
                </a:lnTo>
                <a:lnTo>
                  <a:pt x="92869" y="121444"/>
                </a:lnTo>
                <a:lnTo>
                  <a:pt x="114300" y="121444"/>
                </a:lnTo>
                <a:lnTo>
                  <a:pt x="121444" y="114300"/>
                </a:lnTo>
                <a:lnTo>
                  <a:pt x="121444" y="1143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057275" y="1293019"/>
            <a:ext cx="228601" cy="114301"/>
          </a:xfrm>
          <a:custGeom>
            <a:avLst/>
            <a:gdLst/>
            <a:ahLst/>
            <a:cxnLst/>
            <a:rect l="0" t="0" r="0" b="0"/>
            <a:pathLst>
              <a:path w="228601" h="114301">
                <a:moveTo>
                  <a:pt x="0" y="0"/>
                </a:moveTo>
                <a:lnTo>
                  <a:pt x="0" y="0"/>
                </a:lnTo>
                <a:lnTo>
                  <a:pt x="0" y="14287"/>
                </a:lnTo>
                <a:lnTo>
                  <a:pt x="0" y="14287"/>
                </a:lnTo>
                <a:lnTo>
                  <a:pt x="0" y="28575"/>
                </a:lnTo>
                <a:lnTo>
                  <a:pt x="0" y="42862"/>
                </a:lnTo>
                <a:lnTo>
                  <a:pt x="7144" y="57150"/>
                </a:lnTo>
                <a:lnTo>
                  <a:pt x="14288" y="64294"/>
                </a:lnTo>
                <a:lnTo>
                  <a:pt x="14288" y="78581"/>
                </a:lnTo>
                <a:lnTo>
                  <a:pt x="21431" y="85725"/>
                </a:lnTo>
                <a:lnTo>
                  <a:pt x="28575" y="92869"/>
                </a:lnTo>
                <a:lnTo>
                  <a:pt x="35719" y="92869"/>
                </a:lnTo>
                <a:lnTo>
                  <a:pt x="35719" y="92869"/>
                </a:lnTo>
                <a:lnTo>
                  <a:pt x="35719" y="92869"/>
                </a:lnTo>
                <a:lnTo>
                  <a:pt x="35719" y="85725"/>
                </a:lnTo>
                <a:lnTo>
                  <a:pt x="35719" y="78581"/>
                </a:lnTo>
                <a:lnTo>
                  <a:pt x="28575" y="71437"/>
                </a:lnTo>
                <a:lnTo>
                  <a:pt x="28575" y="57150"/>
                </a:lnTo>
                <a:lnTo>
                  <a:pt x="28575" y="42862"/>
                </a:lnTo>
                <a:lnTo>
                  <a:pt x="35719" y="28575"/>
                </a:lnTo>
                <a:lnTo>
                  <a:pt x="35719" y="14287"/>
                </a:lnTo>
                <a:lnTo>
                  <a:pt x="42863" y="7144"/>
                </a:lnTo>
                <a:lnTo>
                  <a:pt x="50006" y="7144"/>
                </a:lnTo>
                <a:lnTo>
                  <a:pt x="57150" y="7144"/>
                </a:lnTo>
                <a:lnTo>
                  <a:pt x="71438" y="14287"/>
                </a:lnTo>
                <a:lnTo>
                  <a:pt x="85725" y="21431"/>
                </a:lnTo>
                <a:lnTo>
                  <a:pt x="92869" y="28575"/>
                </a:lnTo>
                <a:lnTo>
                  <a:pt x="100013" y="35719"/>
                </a:lnTo>
                <a:lnTo>
                  <a:pt x="114300" y="50006"/>
                </a:lnTo>
                <a:lnTo>
                  <a:pt x="121444" y="64294"/>
                </a:lnTo>
                <a:lnTo>
                  <a:pt x="121444" y="78581"/>
                </a:lnTo>
                <a:lnTo>
                  <a:pt x="121444" y="92869"/>
                </a:lnTo>
                <a:lnTo>
                  <a:pt x="128588" y="100012"/>
                </a:lnTo>
                <a:lnTo>
                  <a:pt x="128588" y="107156"/>
                </a:lnTo>
                <a:lnTo>
                  <a:pt x="128588" y="114300"/>
                </a:lnTo>
                <a:lnTo>
                  <a:pt x="135731" y="114300"/>
                </a:lnTo>
                <a:lnTo>
                  <a:pt x="135731" y="114300"/>
                </a:lnTo>
                <a:lnTo>
                  <a:pt x="135731" y="107156"/>
                </a:lnTo>
                <a:lnTo>
                  <a:pt x="135731" y="100012"/>
                </a:lnTo>
                <a:lnTo>
                  <a:pt x="142875" y="85725"/>
                </a:lnTo>
                <a:lnTo>
                  <a:pt x="142875" y="71437"/>
                </a:lnTo>
                <a:lnTo>
                  <a:pt x="150019" y="57150"/>
                </a:lnTo>
                <a:lnTo>
                  <a:pt x="157163" y="42862"/>
                </a:lnTo>
                <a:lnTo>
                  <a:pt x="157163" y="28575"/>
                </a:lnTo>
                <a:lnTo>
                  <a:pt x="164306" y="21431"/>
                </a:lnTo>
                <a:lnTo>
                  <a:pt x="171450" y="21431"/>
                </a:lnTo>
                <a:lnTo>
                  <a:pt x="178594" y="21431"/>
                </a:lnTo>
                <a:lnTo>
                  <a:pt x="192881" y="28575"/>
                </a:lnTo>
                <a:lnTo>
                  <a:pt x="192881" y="35719"/>
                </a:lnTo>
                <a:lnTo>
                  <a:pt x="200025" y="50006"/>
                </a:lnTo>
                <a:lnTo>
                  <a:pt x="207169" y="57150"/>
                </a:lnTo>
                <a:lnTo>
                  <a:pt x="214313" y="71437"/>
                </a:lnTo>
                <a:lnTo>
                  <a:pt x="214313" y="85725"/>
                </a:lnTo>
                <a:lnTo>
                  <a:pt x="221456" y="92869"/>
                </a:lnTo>
                <a:lnTo>
                  <a:pt x="221456" y="100012"/>
                </a:lnTo>
                <a:lnTo>
                  <a:pt x="228600" y="107156"/>
                </a:lnTo>
                <a:lnTo>
                  <a:pt x="228600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85738" y="1600200"/>
            <a:ext cx="7144" cy="221457"/>
          </a:xfrm>
          <a:custGeom>
            <a:avLst/>
            <a:gdLst/>
            <a:ahLst/>
            <a:cxnLst/>
            <a:rect l="0" t="0" r="0" b="0"/>
            <a:pathLst>
              <a:path w="7144" h="221457">
                <a:moveTo>
                  <a:pt x="7143" y="0"/>
                </a:moveTo>
                <a:lnTo>
                  <a:pt x="7143" y="7144"/>
                </a:lnTo>
                <a:lnTo>
                  <a:pt x="7143" y="14288"/>
                </a:lnTo>
                <a:lnTo>
                  <a:pt x="7143" y="21431"/>
                </a:lnTo>
                <a:lnTo>
                  <a:pt x="7143" y="35719"/>
                </a:lnTo>
                <a:lnTo>
                  <a:pt x="0" y="50006"/>
                </a:lnTo>
                <a:lnTo>
                  <a:pt x="0" y="71438"/>
                </a:lnTo>
                <a:lnTo>
                  <a:pt x="0" y="92869"/>
                </a:lnTo>
                <a:lnTo>
                  <a:pt x="0" y="114300"/>
                </a:lnTo>
                <a:lnTo>
                  <a:pt x="0" y="135731"/>
                </a:lnTo>
                <a:lnTo>
                  <a:pt x="0" y="157163"/>
                </a:lnTo>
                <a:lnTo>
                  <a:pt x="0" y="171450"/>
                </a:lnTo>
                <a:lnTo>
                  <a:pt x="0" y="185738"/>
                </a:lnTo>
                <a:lnTo>
                  <a:pt x="7143" y="200025"/>
                </a:lnTo>
                <a:lnTo>
                  <a:pt x="7143" y="207169"/>
                </a:lnTo>
                <a:lnTo>
                  <a:pt x="7143" y="214313"/>
                </a:lnTo>
                <a:lnTo>
                  <a:pt x="7143" y="221456"/>
                </a:lnTo>
                <a:lnTo>
                  <a:pt x="7143" y="2214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50031" y="1585913"/>
            <a:ext cx="14289" cy="200026"/>
          </a:xfrm>
          <a:custGeom>
            <a:avLst/>
            <a:gdLst/>
            <a:ahLst/>
            <a:cxnLst/>
            <a:rect l="0" t="0" r="0" b="0"/>
            <a:pathLst>
              <a:path w="14289" h="20002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7143"/>
                </a:lnTo>
                <a:lnTo>
                  <a:pt x="0" y="21431"/>
                </a:lnTo>
                <a:lnTo>
                  <a:pt x="0" y="35718"/>
                </a:lnTo>
                <a:lnTo>
                  <a:pt x="0" y="57150"/>
                </a:lnTo>
                <a:lnTo>
                  <a:pt x="0" y="78581"/>
                </a:lnTo>
                <a:lnTo>
                  <a:pt x="0" y="100012"/>
                </a:lnTo>
                <a:lnTo>
                  <a:pt x="0" y="114300"/>
                </a:lnTo>
                <a:lnTo>
                  <a:pt x="7144" y="128587"/>
                </a:lnTo>
                <a:lnTo>
                  <a:pt x="7144" y="150018"/>
                </a:lnTo>
                <a:lnTo>
                  <a:pt x="7144" y="164306"/>
                </a:lnTo>
                <a:lnTo>
                  <a:pt x="7144" y="171450"/>
                </a:lnTo>
                <a:lnTo>
                  <a:pt x="14288" y="185737"/>
                </a:lnTo>
                <a:lnTo>
                  <a:pt x="14288" y="192881"/>
                </a:lnTo>
                <a:lnTo>
                  <a:pt x="14288" y="200025"/>
                </a:lnTo>
                <a:lnTo>
                  <a:pt x="14288" y="200025"/>
                </a:lnTo>
                <a:lnTo>
                  <a:pt x="14288" y="2000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92881" y="1735931"/>
            <a:ext cx="42864" cy="21433"/>
          </a:xfrm>
          <a:custGeom>
            <a:avLst/>
            <a:gdLst/>
            <a:ahLst/>
            <a:cxnLst/>
            <a:rect l="0" t="0" r="0" b="0"/>
            <a:pathLst>
              <a:path w="42864" h="21433">
                <a:moveTo>
                  <a:pt x="0" y="21432"/>
                </a:moveTo>
                <a:lnTo>
                  <a:pt x="0" y="21432"/>
                </a:lnTo>
                <a:lnTo>
                  <a:pt x="0" y="21432"/>
                </a:lnTo>
                <a:lnTo>
                  <a:pt x="0" y="21432"/>
                </a:lnTo>
                <a:lnTo>
                  <a:pt x="7144" y="14288"/>
                </a:lnTo>
                <a:lnTo>
                  <a:pt x="14288" y="14288"/>
                </a:lnTo>
                <a:lnTo>
                  <a:pt x="28575" y="7144"/>
                </a:lnTo>
                <a:lnTo>
                  <a:pt x="42863" y="0"/>
                </a:lnTo>
                <a:lnTo>
                  <a:pt x="42863" y="0"/>
                </a:lnTo>
                <a:lnTo>
                  <a:pt x="4286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92894" y="1707356"/>
            <a:ext cx="71438" cy="7145"/>
          </a:xfrm>
          <a:custGeom>
            <a:avLst/>
            <a:gdLst/>
            <a:ahLst/>
            <a:cxnLst/>
            <a:rect l="0" t="0" r="0" b="0"/>
            <a:pathLst>
              <a:path w="71438" h="7145">
                <a:moveTo>
                  <a:pt x="0" y="0"/>
                </a:moveTo>
                <a:lnTo>
                  <a:pt x="14287" y="0"/>
                </a:lnTo>
                <a:lnTo>
                  <a:pt x="21431" y="0"/>
                </a:lnTo>
                <a:lnTo>
                  <a:pt x="21431" y="0"/>
                </a:lnTo>
                <a:lnTo>
                  <a:pt x="35719" y="0"/>
                </a:lnTo>
                <a:lnTo>
                  <a:pt x="42862" y="7144"/>
                </a:lnTo>
                <a:lnTo>
                  <a:pt x="64294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07194" y="1643063"/>
            <a:ext cx="14288" cy="257176"/>
          </a:xfrm>
          <a:custGeom>
            <a:avLst/>
            <a:gdLst/>
            <a:ahLst/>
            <a:cxnLst/>
            <a:rect l="0" t="0" r="0" b="0"/>
            <a:pathLst>
              <a:path w="14288" h="257176">
                <a:moveTo>
                  <a:pt x="14287" y="0"/>
                </a:moveTo>
                <a:lnTo>
                  <a:pt x="14287" y="7143"/>
                </a:lnTo>
                <a:lnTo>
                  <a:pt x="14287" y="21431"/>
                </a:lnTo>
                <a:lnTo>
                  <a:pt x="7144" y="28575"/>
                </a:lnTo>
                <a:lnTo>
                  <a:pt x="7144" y="50006"/>
                </a:lnTo>
                <a:lnTo>
                  <a:pt x="7144" y="71437"/>
                </a:lnTo>
                <a:lnTo>
                  <a:pt x="0" y="92868"/>
                </a:lnTo>
                <a:lnTo>
                  <a:pt x="0" y="121443"/>
                </a:lnTo>
                <a:lnTo>
                  <a:pt x="7144" y="142875"/>
                </a:lnTo>
                <a:lnTo>
                  <a:pt x="7144" y="171450"/>
                </a:lnTo>
                <a:lnTo>
                  <a:pt x="7144" y="192881"/>
                </a:lnTo>
                <a:lnTo>
                  <a:pt x="7144" y="214312"/>
                </a:lnTo>
                <a:lnTo>
                  <a:pt x="7144" y="228600"/>
                </a:lnTo>
                <a:lnTo>
                  <a:pt x="7144" y="242887"/>
                </a:lnTo>
                <a:lnTo>
                  <a:pt x="7144" y="250031"/>
                </a:lnTo>
                <a:lnTo>
                  <a:pt x="14287" y="257175"/>
                </a:lnTo>
                <a:lnTo>
                  <a:pt x="14287" y="2571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21494" y="1635919"/>
            <a:ext cx="85726" cy="221457"/>
          </a:xfrm>
          <a:custGeom>
            <a:avLst/>
            <a:gdLst/>
            <a:ahLst/>
            <a:cxnLst/>
            <a:rect l="0" t="0" r="0" b="0"/>
            <a:pathLst>
              <a:path w="85726" h="221457">
                <a:moveTo>
                  <a:pt x="7144" y="50006"/>
                </a:moveTo>
                <a:lnTo>
                  <a:pt x="7144" y="64294"/>
                </a:lnTo>
                <a:lnTo>
                  <a:pt x="7144" y="78581"/>
                </a:lnTo>
                <a:lnTo>
                  <a:pt x="7144" y="85725"/>
                </a:lnTo>
                <a:lnTo>
                  <a:pt x="7144" y="107156"/>
                </a:lnTo>
                <a:lnTo>
                  <a:pt x="7144" y="128587"/>
                </a:lnTo>
                <a:lnTo>
                  <a:pt x="7144" y="150019"/>
                </a:lnTo>
                <a:lnTo>
                  <a:pt x="7144" y="171450"/>
                </a:lnTo>
                <a:lnTo>
                  <a:pt x="7144" y="192881"/>
                </a:lnTo>
                <a:lnTo>
                  <a:pt x="7144" y="207169"/>
                </a:lnTo>
                <a:lnTo>
                  <a:pt x="14287" y="214312"/>
                </a:lnTo>
                <a:lnTo>
                  <a:pt x="14287" y="221456"/>
                </a:lnTo>
                <a:lnTo>
                  <a:pt x="14287" y="221456"/>
                </a:lnTo>
                <a:lnTo>
                  <a:pt x="14287" y="221456"/>
                </a:lnTo>
                <a:lnTo>
                  <a:pt x="7144" y="214312"/>
                </a:lnTo>
                <a:lnTo>
                  <a:pt x="7144" y="207169"/>
                </a:lnTo>
                <a:lnTo>
                  <a:pt x="7144" y="192881"/>
                </a:lnTo>
                <a:lnTo>
                  <a:pt x="7144" y="171450"/>
                </a:lnTo>
                <a:lnTo>
                  <a:pt x="0" y="150019"/>
                </a:lnTo>
                <a:lnTo>
                  <a:pt x="0" y="121444"/>
                </a:lnTo>
                <a:lnTo>
                  <a:pt x="0" y="100012"/>
                </a:lnTo>
                <a:lnTo>
                  <a:pt x="0" y="71437"/>
                </a:lnTo>
                <a:lnTo>
                  <a:pt x="7144" y="57150"/>
                </a:lnTo>
                <a:lnTo>
                  <a:pt x="14287" y="35719"/>
                </a:lnTo>
                <a:lnTo>
                  <a:pt x="21431" y="28575"/>
                </a:lnTo>
                <a:lnTo>
                  <a:pt x="28575" y="14287"/>
                </a:lnTo>
                <a:lnTo>
                  <a:pt x="42862" y="7144"/>
                </a:lnTo>
                <a:lnTo>
                  <a:pt x="57150" y="0"/>
                </a:lnTo>
                <a:lnTo>
                  <a:pt x="71437" y="0"/>
                </a:lnTo>
                <a:lnTo>
                  <a:pt x="78581" y="7144"/>
                </a:lnTo>
                <a:lnTo>
                  <a:pt x="85725" y="14287"/>
                </a:lnTo>
                <a:lnTo>
                  <a:pt x="85725" y="28575"/>
                </a:lnTo>
                <a:lnTo>
                  <a:pt x="85725" y="35719"/>
                </a:lnTo>
                <a:lnTo>
                  <a:pt x="85725" y="57150"/>
                </a:lnTo>
                <a:lnTo>
                  <a:pt x="78581" y="71437"/>
                </a:lnTo>
                <a:lnTo>
                  <a:pt x="71437" y="85725"/>
                </a:lnTo>
                <a:lnTo>
                  <a:pt x="57150" y="100012"/>
                </a:lnTo>
                <a:lnTo>
                  <a:pt x="42862" y="114300"/>
                </a:lnTo>
                <a:lnTo>
                  <a:pt x="21431" y="121444"/>
                </a:lnTo>
                <a:lnTo>
                  <a:pt x="14287" y="128587"/>
                </a:lnTo>
                <a:lnTo>
                  <a:pt x="0" y="128587"/>
                </a:lnTo>
                <a:lnTo>
                  <a:pt x="0" y="135731"/>
                </a:lnTo>
                <a:lnTo>
                  <a:pt x="0" y="1357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14350" y="177165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78656" y="1650206"/>
            <a:ext cx="100014" cy="85726"/>
          </a:xfrm>
          <a:custGeom>
            <a:avLst/>
            <a:gdLst/>
            <a:ahLst/>
            <a:cxnLst/>
            <a:rect l="0" t="0" r="0" b="0"/>
            <a:pathLst>
              <a:path w="100014" h="85726">
                <a:moveTo>
                  <a:pt x="14288" y="21432"/>
                </a:moveTo>
                <a:lnTo>
                  <a:pt x="7144" y="35719"/>
                </a:lnTo>
                <a:lnTo>
                  <a:pt x="7144" y="42863"/>
                </a:lnTo>
                <a:lnTo>
                  <a:pt x="0" y="50007"/>
                </a:lnTo>
                <a:lnTo>
                  <a:pt x="0" y="57150"/>
                </a:lnTo>
                <a:lnTo>
                  <a:pt x="7144" y="71438"/>
                </a:lnTo>
                <a:lnTo>
                  <a:pt x="7144" y="78582"/>
                </a:lnTo>
                <a:lnTo>
                  <a:pt x="14288" y="85725"/>
                </a:lnTo>
                <a:lnTo>
                  <a:pt x="21432" y="85725"/>
                </a:lnTo>
                <a:lnTo>
                  <a:pt x="28575" y="85725"/>
                </a:lnTo>
                <a:lnTo>
                  <a:pt x="42863" y="85725"/>
                </a:lnTo>
                <a:lnTo>
                  <a:pt x="57150" y="78582"/>
                </a:lnTo>
                <a:lnTo>
                  <a:pt x="71438" y="64294"/>
                </a:lnTo>
                <a:lnTo>
                  <a:pt x="78582" y="57150"/>
                </a:lnTo>
                <a:lnTo>
                  <a:pt x="85725" y="42863"/>
                </a:lnTo>
                <a:lnTo>
                  <a:pt x="92869" y="35719"/>
                </a:lnTo>
                <a:lnTo>
                  <a:pt x="100013" y="28575"/>
                </a:lnTo>
                <a:lnTo>
                  <a:pt x="92869" y="21432"/>
                </a:lnTo>
                <a:lnTo>
                  <a:pt x="85725" y="14288"/>
                </a:lnTo>
                <a:lnTo>
                  <a:pt x="78582" y="7144"/>
                </a:lnTo>
                <a:lnTo>
                  <a:pt x="64294" y="0"/>
                </a:lnTo>
                <a:lnTo>
                  <a:pt x="50007" y="0"/>
                </a:lnTo>
                <a:lnTo>
                  <a:pt x="42863" y="0"/>
                </a:lnTo>
                <a:lnTo>
                  <a:pt x="28575" y="7144"/>
                </a:lnTo>
                <a:lnTo>
                  <a:pt x="28575" y="7144"/>
                </a:lnTo>
                <a:lnTo>
                  <a:pt x="28575" y="71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35819" y="1521619"/>
            <a:ext cx="14288" cy="185738"/>
          </a:xfrm>
          <a:custGeom>
            <a:avLst/>
            <a:gdLst/>
            <a:ahLst/>
            <a:cxnLst/>
            <a:rect l="0" t="0" r="0" b="0"/>
            <a:pathLst>
              <a:path w="14288" h="185738">
                <a:moveTo>
                  <a:pt x="0" y="0"/>
                </a:moveTo>
                <a:lnTo>
                  <a:pt x="0" y="0"/>
                </a:lnTo>
                <a:lnTo>
                  <a:pt x="0" y="7144"/>
                </a:lnTo>
                <a:lnTo>
                  <a:pt x="0" y="7144"/>
                </a:lnTo>
                <a:lnTo>
                  <a:pt x="0" y="21431"/>
                </a:lnTo>
                <a:lnTo>
                  <a:pt x="0" y="35719"/>
                </a:lnTo>
                <a:lnTo>
                  <a:pt x="0" y="50006"/>
                </a:lnTo>
                <a:lnTo>
                  <a:pt x="7144" y="71437"/>
                </a:lnTo>
                <a:lnTo>
                  <a:pt x="7144" y="92869"/>
                </a:lnTo>
                <a:lnTo>
                  <a:pt x="7144" y="114300"/>
                </a:lnTo>
                <a:lnTo>
                  <a:pt x="14287" y="135731"/>
                </a:lnTo>
                <a:lnTo>
                  <a:pt x="7144" y="157162"/>
                </a:lnTo>
                <a:lnTo>
                  <a:pt x="14287" y="171450"/>
                </a:lnTo>
                <a:lnTo>
                  <a:pt x="14287" y="178594"/>
                </a:lnTo>
                <a:lnTo>
                  <a:pt x="14287" y="185737"/>
                </a:lnTo>
                <a:lnTo>
                  <a:pt x="14287" y="1857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57238" y="1521619"/>
            <a:ext cx="450057" cy="192882"/>
          </a:xfrm>
          <a:custGeom>
            <a:avLst/>
            <a:gdLst/>
            <a:ahLst/>
            <a:cxnLst/>
            <a:rect l="0" t="0" r="0" b="0"/>
            <a:pathLst>
              <a:path w="450057" h="192882">
                <a:moveTo>
                  <a:pt x="0" y="100012"/>
                </a:moveTo>
                <a:lnTo>
                  <a:pt x="0" y="107156"/>
                </a:lnTo>
                <a:lnTo>
                  <a:pt x="0" y="107156"/>
                </a:lnTo>
                <a:lnTo>
                  <a:pt x="0" y="114300"/>
                </a:lnTo>
                <a:lnTo>
                  <a:pt x="7143" y="121444"/>
                </a:lnTo>
                <a:lnTo>
                  <a:pt x="14287" y="121444"/>
                </a:lnTo>
                <a:lnTo>
                  <a:pt x="28575" y="128587"/>
                </a:lnTo>
                <a:lnTo>
                  <a:pt x="35718" y="128587"/>
                </a:lnTo>
                <a:lnTo>
                  <a:pt x="57150" y="128587"/>
                </a:lnTo>
                <a:lnTo>
                  <a:pt x="78581" y="128587"/>
                </a:lnTo>
                <a:lnTo>
                  <a:pt x="92868" y="128587"/>
                </a:lnTo>
                <a:lnTo>
                  <a:pt x="107156" y="121444"/>
                </a:lnTo>
                <a:lnTo>
                  <a:pt x="121443" y="107156"/>
                </a:lnTo>
                <a:lnTo>
                  <a:pt x="135731" y="100012"/>
                </a:lnTo>
                <a:lnTo>
                  <a:pt x="142875" y="85725"/>
                </a:lnTo>
                <a:lnTo>
                  <a:pt x="157162" y="64294"/>
                </a:lnTo>
                <a:lnTo>
                  <a:pt x="164306" y="50006"/>
                </a:lnTo>
                <a:lnTo>
                  <a:pt x="164306" y="28575"/>
                </a:lnTo>
                <a:lnTo>
                  <a:pt x="164306" y="14287"/>
                </a:lnTo>
                <a:lnTo>
                  <a:pt x="164306" y="7144"/>
                </a:lnTo>
                <a:lnTo>
                  <a:pt x="164306" y="0"/>
                </a:lnTo>
                <a:lnTo>
                  <a:pt x="164306" y="0"/>
                </a:lnTo>
                <a:lnTo>
                  <a:pt x="164306" y="0"/>
                </a:lnTo>
                <a:lnTo>
                  <a:pt x="157162" y="7144"/>
                </a:lnTo>
                <a:lnTo>
                  <a:pt x="157162" y="21431"/>
                </a:lnTo>
                <a:lnTo>
                  <a:pt x="157162" y="35719"/>
                </a:lnTo>
                <a:lnTo>
                  <a:pt x="150018" y="57150"/>
                </a:lnTo>
                <a:lnTo>
                  <a:pt x="150018" y="78581"/>
                </a:lnTo>
                <a:lnTo>
                  <a:pt x="150018" y="100012"/>
                </a:lnTo>
                <a:lnTo>
                  <a:pt x="157162" y="121444"/>
                </a:lnTo>
                <a:lnTo>
                  <a:pt x="157162" y="142875"/>
                </a:lnTo>
                <a:lnTo>
                  <a:pt x="157162" y="157162"/>
                </a:lnTo>
                <a:lnTo>
                  <a:pt x="164306" y="171450"/>
                </a:lnTo>
                <a:lnTo>
                  <a:pt x="171450" y="178594"/>
                </a:lnTo>
                <a:lnTo>
                  <a:pt x="178593" y="185737"/>
                </a:lnTo>
                <a:lnTo>
                  <a:pt x="185737" y="192881"/>
                </a:lnTo>
                <a:lnTo>
                  <a:pt x="185737" y="192881"/>
                </a:lnTo>
                <a:lnTo>
                  <a:pt x="192881" y="185737"/>
                </a:lnTo>
                <a:lnTo>
                  <a:pt x="192881" y="178594"/>
                </a:lnTo>
                <a:lnTo>
                  <a:pt x="192881" y="164306"/>
                </a:lnTo>
                <a:lnTo>
                  <a:pt x="200025" y="142875"/>
                </a:lnTo>
                <a:lnTo>
                  <a:pt x="200025" y="121444"/>
                </a:lnTo>
                <a:lnTo>
                  <a:pt x="207168" y="107156"/>
                </a:lnTo>
                <a:lnTo>
                  <a:pt x="207168" y="85725"/>
                </a:lnTo>
                <a:lnTo>
                  <a:pt x="214312" y="78581"/>
                </a:lnTo>
                <a:lnTo>
                  <a:pt x="228600" y="71437"/>
                </a:lnTo>
                <a:lnTo>
                  <a:pt x="235743" y="71437"/>
                </a:lnTo>
                <a:lnTo>
                  <a:pt x="242887" y="71437"/>
                </a:lnTo>
                <a:lnTo>
                  <a:pt x="250031" y="71437"/>
                </a:lnTo>
                <a:lnTo>
                  <a:pt x="257175" y="78581"/>
                </a:lnTo>
                <a:lnTo>
                  <a:pt x="264318" y="85725"/>
                </a:lnTo>
                <a:lnTo>
                  <a:pt x="271462" y="100012"/>
                </a:lnTo>
                <a:lnTo>
                  <a:pt x="278606" y="114300"/>
                </a:lnTo>
                <a:lnTo>
                  <a:pt x="285750" y="135731"/>
                </a:lnTo>
                <a:lnTo>
                  <a:pt x="292893" y="150019"/>
                </a:lnTo>
                <a:lnTo>
                  <a:pt x="300037" y="164306"/>
                </a:lnTo>
                <a:lnTo>
                  <a:pt x="314325" y="171450"/>
                </a:lnTo>
                <a:lnTo>
                  <a:pt x="328612" y="178594"/>
                </a:lnTo>
                <a:lnTo>
                  <a:pt x="342900" y="178594"/>
                </a:lnTo>
                <a:lnTo>
                  <a:pt x="357187" y="178594"/>
                </a:lnTo>
                <a:lnTo>
                  <a:pt x="371475" y="178594"/>
                </a:lnTo>
                <a:lnTo>
                  <a:pt x="385762" y="171450"/>
                </a:lnTo>
                <a:lnTo>
                  <a:pt x="400050" y="157162"/>
                </a:lnTo>
                <a:lnTo>
                  <a:pt x="414337" y="142875"/>
                </a:lnTo>
                <a:lnTo>
                  <a:pt x="428625" y="128587"/>
                </a:lnTo>
                <a:lnTo>
                  <a:pt x="435768" y="114300"/>
                </a:lnTo>
                <a:lnTo>
                  <a:pt x="442912" y="92869"/>
                </a:lnTo>
                <a:lnTo>
                  <a:pt x="450056" y="85725"/>
                </a:lnTo>
                <a:lnTo>
                  <a:pt x="450056" y="78581"/>
                </a:lnTo>
                <a:lnTo>
                  <a:pt x="450056" y="78581"/>
                </a:lnTo>
                <a:lnTo>
                  <a:pt x="442912" y="78581"/>
                </a:lnTo>
                <a:lnTo>
                  <a:pt x="435768" y="85725"/>
                </a:lnTo>
                <a:lnTo>
                  <a:pt x="421481" y="92869"/>
                </a:lnTo>
                <a:lnTo>
                  <a:pt x="414337" y="107156"/>
                </a:lnTo>
                <a:lnTo>
                  <a:pt x="400050" y="121444"/>
                </a:lnTo>
                <a:lnTo>
                  <a:pt x="392906" y="135731"/>
                </a:lnTo>
                <a:lnTo>
                  <a:pt x="385762" y="157162"/>
                </a:lnTo>
                <a:lnTo>
                  <a:pt x="385762" y="171450"/>
                </a:lnTo>
                <a:lnTo>
                  <a:pt x="385762" y="178594"/>
                </a:lnTo>
                <a:lnTo>
                  <a:pt x="400050" y="185737"/>
                </a:lnTo>
                <a:lnTo>
                  <a:pt x="407193" y="192881"/>
                </a:lnTo>
                <a:lnTo>
                  <a:pt x="414337" y="192881"/>
                </a:lnTo>
                <a:lnTo>
                  <a:pt x="414337" y="19288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257300" y="1600200"/>
            <a:ext cx="107157" cy="142876"/>
          </a:xfrm>
          <a:custGeom>
            <a:avLst/>
            <a:gdLst/>
            <a:ahLst/>
            <a:cxnLst/>
            <a:rect l="0" t="0" r="0" b="0"/>
            <a:pathLst>
              <a:path w="107157" h="142876">
                <a:moveTo>
                  <a:pt x="85725" y="0"/>
                </a:move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57150" y="0"/>
                </a:lnTo>
                <a:lnTo>
                  <a:pt x="42863" y="0"/>
                </a:lnTo>
                <a:lnTo>
                  <a:pt x="28575" y="7144"/>
                </a:lnTo>
                <a:lnTo>
                  <a:pt x="14288" y="7144"/>
                </a:lnTo>
                <a:lnTo>
                  <a:pt x="7144" y="14288"/>
                </a:lnTo>
                <a:lnTo>
                  <a:pt x="0" y="21431"/>
                </a:lnTo>
                <a:lnTo>
                  <a:pt x="0" y="28575"/>
                </a:lnTo>
                <a:lnTo>
                  <a:pt x="7144" y="35719"/>
                </a:lnTo>
                <a:lnTo>
                  <a:pt x="21431" y="42863"/>
                </a:lnTo>
                <a:lnTo>
                  <a:pt x="35719" y="50006"/>
                </a:lnTo>
                <a:lnTo>
                  <a:pt x="50006" y="64294"/>
                </a:lnTo>
                <a:lnTo>
                  <a:pt x="64294" y="71438"/>
                </a:lnTo>
                <a:lnTo>
                  <a:pt x="78581" y="78581"/>
                </a:lnTo>
                <a:lnTo>
                  <a:pt x="92869" y="85725"/>
                </a:lnTo>
                <a:lnTo>
                  <a:pt x="100013" y="92869"/>
                </a:lnTo>
                <a:lnTo>
                  <a:pt x="107156" y="100013"/>
                </a:lnTo>
                <a:lnTo>
                  <a:pt x="107156" y="107156"/>
                </a:lnTo>
                <a:lnTo>
                  <a:pt x="100013" y="121444"/>
                </a:lnTo>
                <a:lnTo>
                  <a:pt x="92869" y="128588"/>
                </a:lnTo>
                <a:lnTo>
                  <a:pt x="85725" y="135731"/>
                </a:lnTo>
                <a:lnTo>
                  <a:pt x="71438" y="142875"/>
                </a:lnTo>
                <a:lnTo>
                  <a:pt x="57150" y="142875"/>
                </a:lnTo>
                <a:lnTo>
                  <a:pt x="50006" y="142875"/>
                </a:lnTo>
                <a:lnTo>
                  <a:pt x="50006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428750" y="1643063"/>
            <a:ext cx="7145" cy="71438"/>
          </a:xfrm>
          <a:custGeom>
            <a:avLst/>
            <a:gdLst/>
            <a:ahLst/>
            <a:cxnLst/>
            <a:rect l="0" t="0" r="0" b="0"/>
            <a:pathLst>
              <a:path w="7145" h="71438">
                <a:moveTo>
                  <a:pt x="0" y="0"/>
                </a:moveTo>
                <a:lnTo>
                  <a:pt x="7144" y="7143"/>
                </a:lnTo>
                <a:lnTo>
                  <a:pt x="0" y="28575"/>
                </a:lnTo>
                <a:lnTo>
                  <a:pt x="0" y="28575"/>
                </a:lnTo>
                <a:lnTo>
                  <a:pt x="7144" y="50006"/>
                </a:lnTo>
                <a:lnTo>
                  <a:pt x="7144" y="57150"/>
                </a:lnTo>
                <a:lnTo>
                  <a:pt x="7144" y="71437"/>
                </a:lnTo>
                <a:lnTo>
                  <a:pt x="7144" y="71437"/>
                </a:lnTo>
                <a:lnTo>
                  <a:pt x="7144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350169" y="1585913"/>
            <a:ext cx="14288" cy="1"/>
          </a:xfrm>
          <a:custGeom>
            <a:avLst/>
            <a:gdLst/>
            <a:ahLst/>
            <a:cxnLst/>
            <a:rect l="0" t="0" r="0" b="0"/>
            <a:pathLst>
              <a:path w="14288" h="1">
                <a:moveTo>
                  <a:pt x="0" y="0"/>
                </a:moveTo>
                <a:lnTo>
                  <a:pt x="14287" y="0"/>
                </a:lnTo>
                <a:lnTo>
                  <a:pt x="7144" y="0"/>
                </a:lnTo>
                <a:lnTo>
                  <a:pt x="7144" y="0"/>
                </a:lnTo>
                <a:lnTo>
                  <a:pt x="14287" y="0"/>
                </a:lnTo>
                <a:lnTo>
                  <a:pt x="14287" y="0"/>
                </a:lnTo>
                <a:lnTo>
                  <a:pt x="1428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471613" y="1600200"/>
            <a:ext cx="121444" cy="157164"/>
          </a:xfrm>
          <a:custGeom>
            <a:avLst/>
            <a:gdLst/>
            <a:ahLst/>
            <a:cxnLst/>
            <a:rect l="0" t="0" r="0" b="0"/>
            <a:pathLst>
              <a:path w="121444" h="157164">
                <a:moveTo>
                  <a:pt x="78581" y="0"/>
                </a:moveTo>
                <a:lnTo>
                  <a:pt x="78581" y="7144"/>
                </a:lnTo>
                <a:lnTo>
                  <a:pt x="64293" y="21431"/>
                </a:lnTo>
                <a:lnTo>
                  <a:pt x="57150" y="21431"/>
                </a:lnTo>
                <a:lnTo>
                  <a:pt x="42862" y="35719"/>
                </a:lnTo>
                <a:lnTo>
                  <a:pt x="28575" y="42863"/>
                </a:lnTo>
                <a:lnTo>
                  <a:pt x="21431" y="50006"/>
                </a:lnTo>
                <a:lnTo>
                  <a:pt x="7143" y="57150"/>
                </a:lnTo>
                <a:lnTo>
                  <a:pt x="0" y="57150"/>
                </a:lnTo>
                <a:lnTo>
                  <a:pt x="0" y="64294"/>
                </a:lnTo>
                <a:lnTo>
                  <a:pt x="7143" y="64294"/>
                </a:lnTo>
                <a:lnTo>
                  <a:pt x="14287" y="71438"/>
                </a:lnTo>
                <a:lnTo>
                  <a:pt x="28575" y="71438"/>
                </a:lnTo>
                <a:lnTo>
                  <a:pt x="50006" y="71438"/>
                </a:lnTo>
                <a:lnTo>
                  <a:pt x="71437" y="78581"/>
                </a:lnTo>
                <a:lnTo>
                  <a:pt x="85725" y="78581"/>
                </a:lnTo>
                <a:lnTo>
                  <a:pt x="100012" y="85725"/>
                </a:lnTo>
                <a:lnTo>
                  <a:pt x="114300" y="92869"/>
                </a:lnTo>
                <a:lnTo>
                  <a:pt x="121443" y="100013"/>
                </a:lnTo>
                <a:lnTo>
                  <a:pt x="114300" y="114300"/>
                </a:lnTo>
                <a:lnTo>
                  <a:pt x="107156" y="121444"/>
                </a:lnTo>
                <a:lnTo>
                  <a:pt x="100012" y="135731"/>
                </a:lnTo>
                <a:lnTo>
                  <a:pt x="85725" y="142875"/>
                </a:lnTo>
                <a:lnTo>
                  <a:pt x="71437" y="150019"/>
                </a:lnTo>
                <a:lnTo>
                  <a:pt x="64293" y="150019"/>
                </a:lnTo>
                <a:lnTo>
                  <a:pt x="50006" y="157163"/>
                </a:lnTo>
                <a:lnTo>
                  <a:pt x="50006" y="157163"/>
                </a:lnTo>
                <a:lnTo>
                  <a:pt x="50006" y="15716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721644" y="170735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700213" y="160020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693069" y="1635919"/>
            <a:ext cx="57151" cy="21432"/>
          </a:xfrm>
          <a:custGeom>
            <a:avLst/>
            <a:gdLst/>
            <a:ahLst/>
            <a:cxnLst/>
            <a:rect l="0" t="0" r="0" b="0"/>
            <a:pathLst>
              <a:path w="57151" h="21432">
                <a:moveTo>
                  <a:pt x="0" y="21431"/>
                </a:moveTo>
                <a:lnTo>
                  <a:pt x="0" y="21431"/>
                </a:lnTo>
                <a:lnTo>
                  <a:pt x="0" y="21431"/>
                </a:lnTo>
                <a:lnTo>
                  <a:pt x="0" y="21431"/>
                </a:lnTo>
                <a:lnTo>
                  <a:pt x="0" y="21431"/>
                </a:lnTo>
                <a:lnTo>
                  <a:pt x="7144" y="21431"/>
                </a:lnTo>
                <a:lnTo>
                  <a:pt x="14287" y="21431"/>
                </a:lnTo>
                <a:lnTo>
                  <a:pt x="21431" y="14287"/>
                </a:lnTo>
                <a:lnTo>
                  <a:pt x="35719" y="14287"/>
                </a:lnTo>
                <a:lnTo>
                  <a:pt x="42862" y="7144"/>
                </a:lnTo>
                <a:lnTo>
                  <a:pt x="57150" y="7144"/>
                </a:lnTo>
                <a:lnTo>
                  <a:pt x="57150" y="0"/>
                </a:lnTo>
                <a:lnTo>
                  <a:pt x="5715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964531" y="1550194"/>
            <a:ext cx="28576" cy="185738"/>
          </a:xfrm>
          <a:custGeom>
            <a:avLst/>
            <a:gdLst/>
            <a:ahLst/>
            <a:cxnLst/>
            <a:rect l="0" t="0" r="0" b="0"/>
            <a:pathLst>
              <a:path w="28576" h="185738">
                <a:moveTo>
                  <a:pt x="0" y="0"/>
                </a:moveTo>
                <a:lnTo>
                  <a:pt x="0" y="7144"/>
                </a:lnTo>
                <a:lnTo>
                  <a:pt x="0" y="14287"/>
                </a:lnTo>
                <a:lnTo>
                  <a:pt x="7144" y="21431"/>
                </a:lnTo>
                <a:lnTo>
                  <a:pt x="7144" y="35719"/>
                </a:lnTo>
                <a:lnTo>
                  <a:pt x="7144" y="50006"/>
                </a:lnTo>
                <a:lnTo>
                  <a:pt x="7144" y="64294"/>
                </a:lnTo>
                <a:lnTo>
                  <a:pt x="14288" y="78581"/>
                </a:lnTo>
                <a:lnTo>
                  <a:pt x="14288" y="100012"/>
                </a:lnTo>
                <a:lnTo>
                  <a:pt x="21432" y="121444"/>
                </a:lnTo>
                <a:lnTo>
                  <a:pt x="21432" y="135731"/>
                </a:lnTo>
                <a:lnTo>
                  <a:pt x="21432" y="150019"/>
                </a:lnTo>
                <a:lnTo>
                  <a:pt x="21432" y="164306"/>
                </a:lnTo>
                <a:lnTo>
                  <a:pt x="21432" y="171450"/>
                </a:lnTo>
                <a:lnTo>
                  <a:pt x="28575" y="178594"/>
                </a:lnTo>
                <a:lnTo>
                  <a:pt x="28575" y="185737"/>
                </a:lnTo>
                <a:lnTo>
                  <a:pt x="28575" y="1857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878806" y="1728788"/>
            <a:ext cx="207170" cy="42863"/>
          </a:xfrm>
          <a:custGeom>
            <a:avLst/>
            <a:gdLst/>
            <a:ahLst/>
            <a:cxnLst/>
            <a:rect l="0" t="0" r="0" b="0"/>
            <a:pathLst>
              <a:path w="207170" h="42863">
                <a:moveTo>
                  <a:pt x="0" y="42862"/>
                </a:moveTo>
                <a:lnTo>
                  <a:pt x="0" y="42862"/>
                </a:lnTo>
                <a:lnTo>
                  <a:pt x="0" y="42862"/>
                </a:lnTo>
                <a:lnTo>
                  <a:pt x="0" y="42862"/>
                </a:lnTo>
                <a:lnTo>
                  <a:pt x="7144" y="42862"/>
                </a:lnTo>
                <a:lnTo>
                  <a:pt x="14288" y="35718"/>
                </a:lnTo>
                <a:lnTo>
                  <a:pt x="28575" y="35718"/>
                </a:lnTo>
                <a:lnTo>
                  <a:pt x="50007" y="35718"/>
                </a:lnTo>
                <a:lnTo>
                  <a:pt x="71438" y="35718"/>
                </a:lnTo>
                <a:lnTo>
                  <a:pt x="92869" y="28575"/>
                </a:lnTo>
                <a:lnTo>
                  <a:pt x="114300" y="28575"/>
                </a:lnTo>
                <a:lnTo>
                  <a:pt x="135732" y="21431"/>
                </a:lnTo>
                <a:lnTo>
                  <a:pt x="157163" y="14287"/>
                </a:lnTo>
                <a:lnTo>
                  <a:pt x="185738" y="14287"/>
                </a:lnTo>
                <a:lnTo>
                  <a:pt x="200025" y="7143"/>
                </a:lnTo>
                <a:lnTo>
                  <a:pt x="207169" y="0"/>
                </a:lnTo>
                <a:lnTo>
                  <a:pt x="20716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857375" y="1543050"/>
            <a:ext cx="242889" cy="28576"/>
          </a:xfrm>
          <a:custGeom>
            <a:avLst/>
            <a:gdLst/>
            <a:ahLst/>
            <a:cxnLst/>
            <a:rect l="0" t="0" r="0" b="0"/>
            <a:pathLst>
              <a:path w="242889" h="28576">
                <a:moveTo>
                  <a:pt x="0" y="28575"/>
                </a:moveTo>
                <a:lnTo>
                  <a:pt x="7144" y="28575"/>
                </a:lnTo>
                <a:lnTo>
                  <a:pt x="21431" y="21431"/>
                </a:lnTo>
                <a:lnTo>
                  <a:pt x="28575" y="21431"/>
                </a:lnTo>
                <a:lnTo>
                  <a:pt x="50006" y="14288"/>
                </a:lnTo>
                <a:lnTo>
                  <a:pt x="78581" y="7144"/>
                </a:lnTo>
                <a:lnTo>
                  <a:pt x="107156" y="7144"/>
                </a:lnTo>
                <a:lnTo>
                  <a:pt x="128588" y="7144"/>
                </a:lnTo>
                <a:lnTo>
                  <a:pt x="157163" y="0"/>
                </a:lnTo>
                <a:lnTo>
                  <a:pt x="185738" y="0"/>
                </a:lnTo>
                <a:lnTo>
                  <a:pt x="214313" y="0"/>
                </a:lnTo>
                <a:lnTo>
                  <a:pt x="228600" y="0"/>
                </a:lnTo>
                <a:lnTo>
                  <a:pt x="242888" y="7144"/>
                </a:lnTo>
                <a:lnTo>
                  <a:pt x="242888" y="71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157413" y="1485900"/>
            <a:ext cx="121444" cy="250032"/>
          </a:xfrm>
          <a:custGeom>
            <a:avLst/>
            <a:gdLst/>
            <a:ahLst/>
            <a:cxnLst/>
            <a:rect l="0" t="0" r="0" b="0"/>
            <a:pathLst>
              <a:path w="121444" h="250032">
                <a:moveTo>
                  <a:pt x="50006" y="250031"/>
                </a:moveTo>
                <a:lnTo>
                  <a:pt x="50006" y="242888"/>
                </a:lnTo>
                <a:lnTo>
                  <a:pt x="42862" y="242888"/>
                </a:lnTo>
                <a:lnTo>
                  <a:pt x="42862" y="242888"/>
                </a:lnTo>
                <a:lnTo>
                  <a:pt x="42862" y="242888"/>
                </a:lnTo>
                <a:lnTo>
                  <a:pt x="35718" y="235744"/>
                </a:lnTo>
                <a:lnTo>
                  <a:pt x="35718" y="228600"/>
                </a:lnTo>
                <a:lnTo>
                  <a:pt x="35718" y="221456"/>
                </a:lnTo>
                <a:lnTo>
                  <a:pt x="28575" y="200025"/>
                </a:lnTo>
                <a:lnTo>
                  <a:pt x="21431" y="185738"/>
                </a:lnTo>
                <a:lnTo>
                  <a:pt x="21431" y="171450"/>
                </a:lnTo>
                <a:lnTo>
                  <a:pt x="14287" y="150019"/>
                </a:lnTo>
                <a:lnTo>
                  <a:pt x="7143" y="128588"/>
                </a:lnTo>
                <a:lnTo>
                  <a:pt x="7143" y="107156"/>
                </a:lnTo>
                <a:lnTo>
                  <a:pt x="0" y="92869"/>
                </a:lnTo>
                <a:lnTo>
                  <a:pt x="0" y="71438"/>
                </a:lnTo>
                <a:lnTo>
                  <a:pt x="0" y="57150"/>
                </a:lnTo>
                <a:lnTo>
                  <a:pt x="7143" y="35719"/>
                </a:lnTo>
                <a:lnTo>
                  <a:pt x="21431" y="28575"/>
                </a:lnTo>
                <a:lnTo>
                  <a:pt x="28575" y="14288"/>
                </a:lnTo>
                <a:lnTo>
                  <a:pt x="50006" y="7144"/>
                </a:lnTo>
                <a:lnTo>
                  <a:pt x="71437" y="0"/>
                </a:lnTo>
                <a:lnTo>
                  <a:pt x="92868" y="0"/>
                </a:lnTo>
                <a:lnTo>
                  <a:pt x="107156" y="0"/>
                </a:lnTo>
                <a:lnTo>
                  <a:pt x="121443" y="0"/>
                </a:lnTo>
                <a:lnTo>
                  <a:pt x="12144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121694" y="1664494"/>
            <a:ext cx="92870" cy="21432"/>
          </a:xfrm>
          <a:custGeom>
            <a:avLst/>
            <a:gdLst/>
            <a:ahLst/>
            <a:cxnLst/>
            <a:rect l="0" t="0" r="0" b="0"/>
            <a:pathLst>
              <a:path w="92870" h="21432">
                <a:moveTo>
                  <a:pt x="0" y="21431"/>
                </a:moveTo>
                <a:lnTo>
                  <a:pt x="7144" y="21431"/>
                </a:lnTo>
                <a:lnTo>
                  <a:pt x="14287" y="21431"/>
                </a:lnTo>
                <a:lnTo>
                  <a:pt x="21431" y="21431"/>
                </a:lnTo>
                <a:lnTo>
                  <a:pt x="42862" y="14287"/>
                </a:lnTo>
                <a:lnTo>
                  <a:pt x="64294" y="7144"/>
                </a:lnTo>
                <a:lnTo>
                  <a:pt x="85725" y="7144"/>
                </a:lnTo>
                <a:lnTo>
                  <a:pt x="92869" y="0"/>
                </a:lnTo>
                <a:lnTo>
                  <a:pt x="9286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350294" y="1693069"/>
            <a:ext cx="292895" cy="42863"/>
          </a:xfrm>
          <a:custGeom>
            <a:avLst/>
            <a:gdLst/>
            <a:ahLst/>
            <a:cxnLst/>
            <a:rect l="0" t="0" r="0" b="0"/>
            <a:pathLst>
              <a:path w="292895" h="42863">
                <a:moveTo>
                  <a:pt x="0" y="42862"/>
                </a:moveTo>
                <a:lnTo>
                  <a:pt x="7144" y="42862"/>
                </a:lnTo>
                <a:lnTo>
                  <a:pt x="14287" y="42862"/>
                </a:lnTo>
                <a:lnTo>
                  <a:pt x="14287" y="42862"/>
                </a:lnTo>
                <a:lnTo>
                  <a:pt x="28575" y="35719"/>
                </a:lnTo>
                <a:lnTo>
                  <a:pt x="42862" y="35719"/>
                </a:lnTo>
                <a:lnTo>
                  <a:pt x="57150" y="28575"/>
                </a:lnTo>
                <a:lnTo>
                  <a:pt x="78581" y="28575"/>
                </a:lnTo>
                <a:lnTo>
                  <a:pt x="100013" y="21431"/>
                </a:lnTo>
                <a:lnTo>
                  <a:pt x="121444" y="21431"/>
                </a:lnTo>
                <a:lnTo>
                  <a:pt x="142875" y="14287"/>
                </a:lnTo>
                <a:lnTo>
                  <a:pt x="164306" y="7144"/>
                </a:lnTo>
                <a:lnTo>
                  <a:pt x="185738" y="7144"/>
                </a:lnTo>
                <a:lnTo>
                  <a:pt x="207169" y="7144"/>
                </a:lnTo>
                <a:lnTo>
                  <a:pt x="228600" y="0"/>
                </a:lnTo>
                <a:lnTo>
                  <a:pt x="250031" y="0"/>
                </a:lnTo>
                <a:lnTo>
                  <a:pt x="271463" y="0"/>
                </a:lnTo>
                <a:lnTo>
                  <a:pt x="285750" y="0"/>
                </a:lnTo>
                <a:lnTo>
                  <a:pt x="292894" y="0"/>
                </a:lnTo>
                <a:lnTo>
                  <a:pt x="2928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857500" y="1514475"/>
            <a:ext cx="14289" cy="214314"/>
          </a:xfrm>
          <a:custGeom>
            <a:avLst/>
            <a:gdLst/>
            <a:ahLst/>
            <a:cxnLst/>
            <a:rect l="0" t="0" r="0" b="0"/>
            <a:pathLst>
              <a:path w="14289" h="214314">
                <a:moveTo>
                  <a:pt x="0" y="0"/>
                </a:moveTo>
                <a:lnTo>
                  <a:pt x="0" y="0"/>
                </a:lnTo>
                <a:lnTo>
                  <a:pt x="0" y="14288"/>
                </a:lnTo>
                <a:lnTo>
                  <a:pt x="0" y="14288"/>
                </a:lnTo>
                <a:lnTo>
                  <a:pt x="0" y="28575"/>
                </a:lnTo>
                <a:lnTo>
                  <a:pt x="7144" y="42863"/>
                </a:lnTo>
                <a:lnTo>
                  <a:pt x="7144" y="64294"/>
                </a:lnTo>
                <a:lnTo>
                  <a:pt x="14288" y="78581"/>
                </a:lnTo>
                <a:lnTo>
                  <a:pt x="14288" y="100013"/>
                </a:lnTo>
                <a:lnTo>
                  <a:pt x="14288" y="121444"/>
                </a:lnTo>
                <a:lnTo>
                  <a:pt x="7144" y="142875"/>
                </a:lnTo>
                <a:lnTo>
                  <a:pt x="7144" y="164306"/>
                </a:lnTo>
                <a:lnTo>
                  <a:pt x="7144" y="178594"/>
                </a:lnTo>
                <a:lnTo>
                  <a:pt x="7144" y="192881"/>
                </a:lnTo>
                <a:lnTo>
                  <a:pt x="7144" y="200025"/>
                </a:lnTo>
                <a:lnTo>
                  <a:pt x="14288" y="207169"/>
                </a:lnTo>
                <a:lnTo>
                  <a:pt x="14288" y="214313"/>
                </a:lnTo>
                <a:lnTo>
                  <a:pt x="14288" y="214313"/>
                </a:lnTo>
                <a:lnTo>
                  <a:pt x="14288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786063" y="1521619"/>
            <a:ext cx="335757" cy="178595"/>
          </a:xfrm>
          <a:custGeom>
            <a:avLst/>
            <a:gdLst/>
            <a:ahLst/>
            <a:cxnLst/>
            <a:rect l="0" t="0" r="0" b="0"/>
            <a:pathLst>
              <a:path w="335757" h="178595">
                <a:moveTo>
                  <a:pt x="7144" y="121444"/>
                </a:moveTo>
                <a:lnTo>
                  <a:pt x="7144" y="128587"/>
                </a:lnTo>
                <a:lnTo>
                  <a:pt x="0" y="135731"/>
                </a:lnTo>
                <a:lnTo>
                  <a:pt x="7144" y="135731"/>
                </a:lnTo>
                <a:lnTo>
                  <a:pt x="7144" y="135731"/>
                </a:lnTo>
                <a:lnTo>
                  <a:pt x="14287" y="142875"/>
                </a:lnTo>
                <a:lnTo>
                  <a:pt x="28575" y="142875"/>
                </a:lnTo>
                <a:lnTo>
                  <a:pt x="42862" y="142875"/>
                </a:lnTo>
                <a:lnTo>
                  <a:pt x="57150" y="135731"/>
                </a:lnTo>
                <a:lnTo>
                  <a:pt x="78581" y="128587"/>
                </a:lnTo>
                <a:lnTo>
                  <a:pt x="100012" y="121444"/>
                </a:lnTo>
                <a:lnTo>
                  <a:pt x="121444" y="107156"/>
                </a:lnTo>
                <a:lnTo>
                  <a:pt x="135731" y="100012"/>
                </a:lnTo>
                <a:lnTo>
                  <a:pt x="157162" y="85725"/>
                </a:lnTo>
                <a:lnTo>
                  <a:pt x="171450" y="71437"/>
                </a:lnTo>
                <a:lnTo>
                  <a:pt x="185737" y="57150"/>
                </a:lnTo>
                <a:lnTo>
                  <a:pt x="200025" y="42862"/>
                </a:lnTo>
                <a:lnTo>
                  <a:pt x="207169" y="28575"/>
                </a:lnTo>
                <a:lnTo>
                  <a:pt x="207169" y="14287"/>
                </a:lnTo>
                <a:lnTo>
                  <a:pt x="214312" y="7144"/>
                </a:lnTo>
                <a:lnTo>
                  <a:pt x="214312" y="0"/>
                </a:lnTo>
                <a:lnTo>
                  <a:pt x="214312" y="0"/>
                </a:lnTo>
                <a:lnTo>
                  <a:pt x="207169" y="0"/>
                </a:lnTo>
                <a:lnTo>
                  <a:pt x="214312" y="7144"/>
                </a:lnTo>
                <a:lnTo>
                  <a:pt x="214312" y="14287"/>
                </a:lnTo>
                <a:lnTo>
                  <a:pt x="214312" y="28575"/>
                </a:lnTo>
                <a:lnTo>
                  <a:pt x="214312" y="42862"/>
                </a:lnTo>
                <a:lnTo>
                  <a:pt x="214312" y="57150"/>
                </a:lnTo>
                <a:lnTo>
                  <a:pt x="214312" y="78581"/>
                </a:lnTo>
                <a:lnTo>
                  <a:pt x="214312" y="92869"/>
                </a:lnTo>
                <a:lnTo>
                  <a:pt x="214312" y="114300"/>
                </a:lnTo>
                <a:lnTo>
                  <a:pt x="214312" y="128587"/>
                </a:lnTo>
                <a:lnTo>
                  <a:pt x="221456" y="142875"/>
                </a:lnTo>
                <a:lnTo>
                  <a:pt x="221456" y="157162"/>
                </a:lnTo>
                <a:lnTo>
                  <a:pt x="228600" y="164306"/>
                </a:lnTo>
                <a:lnTo>
                  <a:pt x="228600" y="164306"/>
                </a:lnTo>
                <a:lnTo>
                  <a:pt x="235744" y="171450"/>
                </a:lnTo>
                <a:lnTo>
                  <a:pt x="235744" y="171450"/>
                </a:lnTo>
                <a:lnTo>
                  <a:pt x="235744" y="164306"/>
                </a:lnTo>
                <a:lnTo>
                  <a:pt x="242887" y="157162"/>
                </a:lnTo>
                <a:lnTo>
                  <a:pt x="242887" y="150019"/>
                </a:lnTo>
                <a:lnTo>
                  <a:pt x="250031" y="135731"/>
                </a:lnTo>
                <a:lnTo>
                  <a:pt x="250031" y="121444"/>
                </a:lnTo>
                <a:lnTo>
                  <a:pt x="257175" y="100012"/>
                </a:lnTo>
                <a:lnTo>
                  <a:pt x="264319" y="85725"/>
                </a:lnTo>
                <a:lnTo>
                  <a:pt x="271462" y="78581"/>
                </a:lnTo>
                <a:lnTo>
                  <a:pt x="278606" y="71437"/>
                </a:lnTo>
                <a:lnTo>
                  <a:pt x="285750" y="71437"/>
                </a:lnTo>
                <a:lnTo>
                  <a:pt x="292894" y="71437"/>
                </a:lnTo>
                <a:lnTo>
                  <a:pt x="300037" y="78581"/>
                </a:lnTo>
                <a:lnTo>
                  <a:pt x="307181" y="85725"/>
                </a:lnTo>
                <a:lnTo>
                  <a:pt x="314325" y="92869"/>
                </a:lnTo>
                <a:lnTo>
                  <a:pt x="321469" y="107156"/>
                </a:lnTo>
                <a:lnTo>
                  <a:pt x="321469" y="121444"/>
                </a:lnTo>
                <a:lnTo>
                  <a:pt x="321469" y="135731"/>
                </a:lnTo>
                <a:lnTo>
                  <a:pt x="321469" y="150019"/>
                </a:lnTo>
                <a:lnTo>
                  <a:pt x="328612" y="164306"/>
                </a:lnTo>
                <a:lnTo>
                  <a:pt x="335756" y="171450"/>
                </a:lnTo>
                <a:lnTo>
                  <a:pt x="335756" y="178594"/>
                </a:lnTo>
                <a:lnTo>
                  <a:pt x="335756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171825" y="1593056"/>
            <a:ext cx="114301" cy="142876"/>
          </a:xfrm>
          <a:custGeom>
            <a:avLst/>
            <a:gdLst/>
            <a:ahLst/>
            <a:cxnLst/>
            <a:rect l="0" t="0" r="0" b="0"/>
            <a:pathLst>
              <a:path w="114301" h="142876">
                <a:moveTo>
                  <a:pt x="50007" y="64294"/>
                </a:moveTo>
                <a:lnTo>
                  <a:pt x="50007" y="64294"/>
                </a:lnTo>
                <a:lnTo>
                  <a:pt x="57150" y="57150"/>
                </a:lnTo>
                <a:lnTo>
                  <a:pt x="57150" y="57150"/>
                </a:lnTo>
                <a:lnTo>
                  <a:pt x="64294" y="50007"/>
                </a:lnTo>
                <a:lnTo>
                  <a:pt x="71438" y="42863"/>
                </a:lnTo>
                <a:lnTo>
                  <a:pt x="78582" y="35719"/>
                </a:lnTo>
                <a:lnTo>
                  <a:pt x="85725" y="28575"/>
                </a:lnTo>
                <a:lnTo>
                  <a:pt x="92869" y="21432"/>
                </a:lnTo>
                <a:lnTo>
                  <a:pt x="92869" y="14288"/>
                </a:lnTo>
                <a:lnTo>
                  <a:pt x="100013" y="7144"/>
                </a:lnTo>
                <a:lnTo>
                  <a:pt x="92869" y="7144"/>
                </a:lnTo>
                <a:lnTo>
                  <a:pt x="85725" y="0"/>
                </a:lnTo>
                <a:lnTo>
                  <a:pt x="78582" y="0"/>
                </a:lnTo>
                <a:lnTo>
                  <a:pt x="71438" y="7144"/>
                </a:lnTo>
                <a:lnTo>
                  <a:pt x="57150" y="14288"/>
                </a:lnTo>
                <a:lnTo>
                  <a:pt x="42863" y="28575"/>
                </a:lnTo>
                <a:lnTo>
                  <a:pt x="21432" y="42863"/>
                </a:lnTo>
                <a:lnTo>
                  <a:pt x="7144" y="57150"/>
                </a:lnTo>
                <a:lnTo>
                  <a:pt x="0" y="78582"/>
                </a:lnTo>
                <a:lnTo>
                  <a:pt x="0" y="92869"/>
                </a:lnTo>
                <a:lnTo>
                  <a:pt x="0" y="107157"/>
                </a:lnTo>
                <a:lnTo>
                  <a:pt x="7144" y="121444"/>
                </a:lnTo>
                <a:lnTo>
                  <a:pt x="7144" y="135732"/>
                </a:lnTo>
                <a:lnTo>
                  <a:pt x="21432" y="142875"/>
                </a:lnTo>
                <a:lnTo>
                  <a:pt x="42863" y="142875"/>
                </a:lnTo>
                <a:lnTo>
                  <a:pt x="64294" y="142875"/>
                </a:lnTo>
                <a:lnTo>
                  <a:pt x="78582" y="135732"/>
                </a:lnTo>
                <a:lnTo>
                  <a:pt x="114300" y="121444"/>
                </a:lnTo>
                <a:lnTo>
                  <a:pt x="114300" y="121444"/>
                </a:lnTo>
                <a:lnTo>
                  <a:pt x="114300" y="1214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3378994" y="1585913"/>
            <a:ext cx="207170" cy="121444"/>
          </a:xfrm>
          <a:custGeom>
            <a:avLst/>
            <a:gdLst/>
            <a:ahLst/>
            <a:cxnLst/>
            <a:rect l="0" t="0" r="0" b="0"/>
            <a:pathLst>
              <a:path w="207170" h="12144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7143"/>
                </a:lnTo>
                <a:lnTo>
                  <a:pt x="0" y="14287"/>
                </a:lnTo>
                <a:lnTo>
                  <a:pt x="7144" y="28575"/>
                </a:lnTo>
                <a:lnTo>
                  <a:pt x="7144" y="35718"/>
                </a:lnTo>
                <a:lnTo>
                  <a:pt x="14288" y="50006"/>
                </a:lnTo>
                <a:lnTo>
                  <a:pt x="14288" y="64293"/>
                </a:lnTo>
                <a:lnTo>
                  <a:pt x="21431" y="78581"/>
                </a:lnTo>
                <a:lnTo>
                  <a:pt x="28575" y="85725"/>
                </a:lnTo>
                <a:lnTo>
                  <a:pt x="28575" y="100012"/>
                </a:lnTo>
                <a:lnTo>
                  <a:pt x="35719" y="107156"/>
                </a:lnTo>
                <a:lnTo>
                  <a:pt x="35719" y="114300"/>
                </a:lnTo>
                <a:lnTo>
                  <a:pt x="42863" y="114300"/>
                </a:lnTo>
                <a:lnTo>
                  <a:pt x="50006" y="114300"/>
                </a:lnTo>
                <a:lnTo>
                  <a:pt x="50006" y="114300"/>
                </a:lnTo>
                <a:lnTo>
                  <a:pt x="50006" y="107156"/>
                </a:lnTo>
                <a:lnTo>
                  <a:pt x="50006" y="100012"/>
                </a:lnTo>
                <a:lnTo>
                  <a:pt x="57150" y="85725"/>
                </a:lnTo>
                <a:lnTo>
                  <a:pt x="57150" y="71437"/>
                </a:lnTo>
                <a:lnTo>
                  <a:pt x="64294" y="50006"/>
                </a:lnTo>
                <a:lnTo>
                  <a:pt x="78581" y="35718"/>
                </a:lnTo>
                <a:lnTo>
                  <a:pt x="85725" y="21431"/>
                </a:lnTo>
                <a:lnTo>
                  <a:pt x="100013" y="7143"/>
                </a:lnTo>
                <a:lnTo>
                  <a:pt x="114300" y="0"/>
                </a:lnTo>
                <a:lnTo>
                  <a:pt x="128588" y="0"/>
                </a:lnTo>
                <a:lnTo>
                  <a:pt x="142875" y="0"/>
                </a:lnTo>
                <a:lnTo>
                  <a:pt x="157163" y="7143"/>
                </a:lnTo>
                <a:lnTo>
                  <a:pt x="171450" y="14287"/>
                </a:lnTo>
                <a:lnTo>
                  <a:pt x="185738" y="21431"/>
                </a:lnTo>
                <a:lnTo>
                  <a:pt x="192881" y="35718"/>
                </a:lnTo>
                <a:lnTo>
                  <a:pt x="200025" y="50006"/>
                </a:lnTo>
                <a:lnTo>
                  <a:pt x="207169" y="71437"/>
                </a:lnTo>
                <a:lnTo>
                  <a:pt x="207169" y="85725"/>
                </a:lnTo>
                <a:lnTo>
                  <a:pt x="200025" y="107156"/>
                </a:lnTo>
                <a:lnTo>
                  <a:pt x="200025" y="114300"/>
                </a:lnTo>
                <a:lnTo>
                  <a:pt x="192881" y="121443"/>
                </a:lnTo>
                <a:lnTo>
                  <a:pt x="192881" y="1214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678907" y="1693069"/>
            <a:ext cx="42863" cy="135732"/>
          </a:xfrm>
          <a:custGeom>
            <a:avLst/>
            <a:gdLst/>
            <a:ahLst/>
            <a:cxnLst/>
            <a:rect l="0" t="0" r="0" b="0"/>
            <a:pathLst>
              <a:path w="42863" h="135732">
                <a:moveTo>
                  <a:pt x="42862" y="0"/>
                </a:moveTo>
                <a:lnTo>
                  <a:pt x="42862" y="0"/>
                </a:lnTo>
                <a:lnTo>
                  <a:pt x="42862" y="7144"/>
                </a:lnTo>
                <a:lnTo>
                  <a:pt x="42862" y="14287"/>
                </a:lnTo>
                <a:lnTo>
                  <a:pt x="42862" y="21431"/>
                </a:lnTo>
                <a:lnTo>
                  <a:pt x="42862" y="35719"/>
                </a:lnTo>
                <a:lnTo>
                  <a:pt x="42862" y="50006"/>
                </a:lnTo>
                <a:lnTo>
                  <a:pt x="42862" y="64294"/>
                </a:lnTo>
                <a:lnTo>
                  <a:pt x="35718" y="78581"/>
                </a:lnTo>
                <a:lnTo>
                  <a:pt x="35718" y="92869"/>
                </a:lnTo>
                <a:lnTo>
                  <a:pt x="28575" y="107156"/>
                </a:lnTo>
                <a:lnTo>
                  <a:pt x="21431" y="114300"/>
                </a:lnTo>
                <a:lnTo>
                  <a:pt x="14287" y="128587"/>
                </a:lnTo>
                <a:lnTo>
                  <a:pt x="0" y="135731"/>
                </a:lnTo>
                <a:lnTo>
                  <a:pt x="0" y="135731"/>
                </a:lnTo>
                <a:lnTo>
                  <a:pt x="0" y="1357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714750" y="1678781"/>
            <a:ext cx="678658" cy="21433"/>
          </a:xfrm>
          <a:custGeom>
            <a:avLst/>
            <a:gdLst/>
            <a:ahLst/>
            <a:cxnLst/>
            <a:rect l="0" t="0" r="0" b="0"/>
            <a:pathLst>
              <a:path w="678658" h="21433">
                <a:moveTo>
                  <a:pt x="0" y="21432"/>
                </a:moveTo>
                <a:lnTo>
                  <a:pt x="7144" y="21432"/>
                </a:lnTo>
                <a:lnTo>
                  <a:pt x="21432" y="14288"/>
                </a:lnTo>
                <a:lnTo>
                  <a:pt x="21432" y="14288"/>
                </a:lnTo>
                <a:lnTo>
                  <a:pt x="35719" y="14288"/>
                </a:lnTo>
                <a:lnTo>
                  <a:pt x="50007" y="7144"/>
                </a:lnTo>
                <a:lnTo>
                  <a:pt x="71438" y="7144"/>
                </a:lnTo>
                <a:lnTo>
                  <a:pt x="85725" y="7144"/>
                </a:lnTo>
                <a:lnTo>
                  <a:pt x="107157" y="7144"/>
                </a:lnTo>
                <a:lnTo>
                  <a:pt x="135732" y="7144"/>
                </a:lnTo>
                <a:lnTo>
                  <a:pt x="157163" y="7144"/>
                </a:lnTo>
                <a:lnTo>
                  <a:pt x="178594" y="7144"/>
                </a:lnTo>
                <a:lnTo>
                  <a:pt x="207169" y="0"/>
                </a:lnTo>
                <a:lnTo>
                  <a:pt x="235744" y="7144"/>
                </a:lnTo>
                <a:lnTo>
                  <a:pt x="264319" y="7144"/>
                </a:lnTo>
                <a:lnTo>
                  <a:pt x="285750" y="7144"/>
                </a:lnTo>
                <a:lnTo>
                  <a:pt x="321469" y="14288"/>
                </a:lnTo>
                <a:lnTo>
                  <a:pt x="350044" y="14288"/>
                </a:lnTo>
                <a:lnTo>
                  <a:pt x="371475" y="14288"/>
                </a:lnTo>
                <a:lnTo>
                  <a:pt x="400050" y="14288"/>
                </a:lnTo>
                <a:lnTo>
                  <a:pt x="428625" y="14288"/>
                </a:lnTo>
                <a:lnTo>
                  <a:pt x="457200" y="14288"/>
                </a:lnTo>
                <a:lnTo>
                  <a:pt x="485775" y="14288"/>
                </a:lnTo>
                <a:lnTo>
                  <a:pt x="507207" y="14288"/>
                </a:lnTo>
                <a:lnTo>
                  <a:pt x="535782" y="7144"/>
                </a:lnTo>
                <a:lnTo>
                  <a:pt x="557213" y="7144"/>
                </a:lnTo>
                <a:lnTo>
                  <a:pt x="578644" y="7144"/>
                </a:lnTo>
                <a:lnTo>
                  <a:pt x="592932" y="7144"/>
                </a:lnTo>
                <a:lnTo>
                  <a:pt x="614363" y="7144"/>
                </a:lnTo>
                <a:lnTo>
                  <a:pt x="628650" y="7144"/>
                </a:lnTo>
                <a:lnTo>
                  <a:pt x="642938" y="0"/>
                </a:lnTo>
                <a:lnTo>
                  <a:pt x="657225" y="0"/>
                </a:lnTo>
                <a:lnTo>
                  <a:pt x="664369" y="0"/>
                </a:lnTo>
                <a:lnTo>
                  <a:pt x="678657" y="0"/>
                </a:lnTo>
                <a:lnTo>
                  <a:pt x="678657" y="0"/>
                </a:lnTo>
                <a:lnTo>
                  <a:pt x="67865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4586288" y="1671638"/>
            <a:ext cx="7145" cy="1"/>
          </a:xfrm>
          <a:custGeom>
            <a:avLst/>
            <a:gdLst/>
            <a:ahLst/>
            <a:cxnLst/>
            <a:rect l="0" t="0" r="0" b="0"/>
            <a:pathLst>
              <a:path w="7145" h="1">
                <a:moveTo>
                  <a:pt x="7144" y="0"/>
                </a:moveTo>
                <a:lnTo>
                  <a:pt x="7144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21469" y="1764506"/>
            <a:ext cx="71438" cy="14289"/>
          </a:xfrm>
          <a:custGeom>
            <a:avLst/>
            <a:gdLst/>
            <a:ahLst/>
            <a:cxnLst/>
            <a:rect l="0" t="0" r="0" b="0"/>
            <a:pathLst>
              <a:path w="71438" h="14289">
                <a:moveTo>
                  <a:pt x="0" y="14288"/>
                </a:moveTo>
                <a:lnTo>
                  <a:pt x="0" y="14288"/>
                </a:lnTo>
                <a:lnTo>
                  <a:pt x="0" y="14288"/>
                </a:lnTo>
                <a:lnTo>
                  <a:pt x="0" y="14288"/>
                </a:lnTo>
                <a:lnTo>
                  <a:pt x="0" y="7144"/>
                </a:lnTo>
                <a:lnTo>
                  <a:pt x="0" y="7144"/>
                </a:lnTo>
                <a:lnTo>
                  <a:pt x="7144" y="7144"/>
                </a:lnTo>
                <a:lnTo>
                  <a:pt x="14287" y="7144"/>
                </a:lnTo>
                <a:lnTo>
                  <a:pt x="14287" y="0"/>
                </a:lnTo>
                <a:lnTo>
                  <a:pt x="21431" y="0"/>
                </a:lnTo>
                <a:lnTo>
                  <a:pt x="28575" y="0"/>
                </a:lnTo>
                <a:lnTo>
                  <a:pt x="35719" y="0"/>
                </a:lnTo>
                <a:lnTo>
                  <a:pt x="35719" y="0"/>
                </a:lnTo>
                <a:lnTo>
                  <a:pt x="42862" y="0"/>
                </a:lnTo>
                <a:lnTo>
                  <a:pt x="42862" y="0"/>
                </a:lnTo>
                <a:lnTo>
                  <a:pt x="50006" y="0"/>
                </a:lnTo>
                <a:lnTo>
                  <a:pt x="50006" y="0"/>
                </a:lnTo>
                <a:lnTo>
                  <a:pt x="57150" y="0"/>
                </a:lnTo>
                <a:lnTo>
                  <a:pt x="64294" y="0"/>
                </a:lnTo>
                <a:lnTo>
                  <a:pt x="64294" y="0"/>
                </a:lnTo>
                <a:lnTo>
                  <a:pt x="71437" y="7144"/>
                </a:lnTo>
                <a:lnTo>
                  <a:pt x="71437" y="71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42888" y="1935956"/>
            <a:ext cx="85726" cy="142876"/>
          </a:xfrm>
          <a:custGeom>
            <a:avLst/>
            <a:gdLst/>
            <a:ahLst/>
            <a:cxnLst/>
            <a:rect l="0" t="0" r="0" b="0"/>
            <a:pathLst>
              <a:path w="85726" h="142876">
                <a:moveTo>
                  <a:pt x="14287" y="0"/>
                </a:moveTo>
                <a:lnTo>
                  <a:pt x="14287" y="0"/>
                </a:lnTo>
                <a:lnTo>
                  <a:pt x="14287" y="0"/>
                </a:lnTo>
                <a:lnTo>
                  <a:pt x="14287" y="0"/>
                </a:lnTo>
                <a:lnTo>
                  <a:pt x="14287" y="0"/>
                </a:lnTo>
                <a:lnTo>
                  <a:pt x="7143" y="0"/>
                </a:lnTo>
                <a:lnTo>
                  <a:pt x="7143" y="0"/>
                </a:lnTo>
                <a:lnTo>
                  <a:pt x="7143" y="0"/>
                </a:lnTo>
                <a:lnTo>
                  <a:pt x="7143" y="0"/>
                </a:lnTo>
                <a:lnTo>
                  <a:pt x="14287" y="0"/>
                </a:lnTo>
                <a:lnTo>
                  <a:pt x="14287" y="0"/>
                </a:lnTo>
                <a:lnTo>
                  <a:pt x="14287" y="0"/>
                </a:lnTo>
                <a:lnTo>
                  <a:pt x="14287" y="0"/>
                </a:lnTo>
                <a:lnTo>
                  <a:pt x="14287" y="0"/>
                </a:lnTo>
                <a:lnTo>
                  <a:pt x="14287" y="0"/>
                </a:lnTo>
                <a:lnTo>
                  <a:pt x="14287" y="0"/>
                </a:lnTo>
                <a:lnTo>
                  <a:pt x="14287" y="0"/>
                </a:lnTo>
                <a:lnTo>
                  <a:pt x="14287" y="0"/>
                </a:lnTo>
                <a:lnTo>
                  <a:pt x="14287" y="0"/>
                </a:lnTo>
                <a:lnTo>
                  <a:pt x="14287" y="7144"/>
                </a:lnTo>
                <a:lnTo>
                  <a:pt x="14287" y="7144"/>
                </a:lnTo>
                <a:lnTo>
                  <a:pt x="14287" y="7144"/>
                </a:lnTo>
                <a:lnTo>
                  <a:pt x="14287" y="14288"/>
                </a:lnTo>
                <a:lnTo>
                  <a:pt x="14287" y="21432"/>
                </a:lnTo>
                <a:lnTo>
                  <a:pt x="14287" y="35719"/>
                </a:lnTo>
                <a:lnTo>
                  <a:pt x="14287" y="50007"/>
                </a:lnTo>
                <a:lnTo>
                  <a:pt x="14287" y="64294"/>
                </a:lnTo>
                <a:lnTo>
                  <a:pt x="14287" y="78582"/>
                </a:lnTo>
                <a:lnTo>
                  <a:pt x="14287" y="92869"/>
                </a:lnTo>
                <a:lnTo>
                  <a:pt x="14287" y="107157"/>
                </a:lnTo>
                <a:lnTo>
                  <a:pt x="14287" y="114300"/>
                </a:lnTo>
                <a:lnTo>
                  <a:pt x="7143" y="121444"/>
                </a:lnTo>
                <a:lnTo>
                  <a:pt x="14287" y="128588"/>
                </a:lnTo>
                <a:lnTo>
                  <a:pt x="14287" y="135732"/>
                </a:lnTo>
                <a:lnTo>
                  <a:pt x="14287" y="142875"/>
                </a:lnTo>
                <a:lnTo>
                  <a:pt x="14287" y="142875"/>
                </a:lnTo>
                <a:lnTo>
                  <a:pt x="21431" y="142875"/>
                </a:lnTo>
                <a:lnTo>
                  <a:pt x="21431" y="142875"/>
                </a:lnTo>
                <a:lnTo>
                  <a:pt x="21431" y="135732"/>
                </a:lnTo>
                <a:lnTo>
                  <a:pt x="21431" y="128588"/>
                </a:lnTo>
                <a:lnTo>
                  <a:pt x="14287" y="114300"/>
                </a:lnTo>
                <a:lnTo>
                  <a:pt x="14287" y="100013"/>
                </a:lnTo>
                <a:lnTo>
                  <a:pt x="14287" y="85725"/>
                </a:lnTo>
                <a:lnTo>
                  <a:pt x="7143" y="71438"/>
                </a:lnTo>
                <a:lnTo>
                  <a:pt x="7143" y="57150"/>
                </a:lnTo>
                <a:lnTo>
                  <a:pt x="0" y="42863"/>
                </a:lnTo>
                <a:lnTo>
                  <a:pt x="0" y="28575"/>
                </a:lnTo>
                <a:lnTo>
                  <a:pt x="0" y="21432"/>
                </a:lnTo>
                <a:lnTo>
                  <a:pt x="0" y="14288"/>
                </a:lnTo>
                <a:lnTo>
                  <a:pt x="7143" y="7144"/>
                </a:lnTo>
                <a:lnTo>
                  <a:pt x="7143" y="0"/>
                </a:lnTo>
                <a:lnTo>
                  <a:pt x="21431" y="0"/>
                </a:lnTo>
                <a:lnTo>
                  <a:pt x="35718" y="0"/>
                </a:lnTo>
                <a:lnTo>
                  <a:pt x="42862" y="0"/>
                </a:lnTo>
                <a:lnTo>
                  <a:pt x="57150" y="0"/>
                </a:lnTo>
                <a:lnTo>
                  <a:pt x="64293" y="7144"/>
                </a:lnTo>
                <a:lnTo>
                  <a:pt x="78581" y="14288"/>
                </a:lnTo>
                <a:lnTo>
                  <a:pt x="78581" y="21432"/>
                </a:lnTo>
                <a:lnTo>
                  <a:pt x="85725" y="28575"/>
                </a:lnTo>
                <a:lnTo>
                  <a:pt x="85725" y="35719"/>
                </a:lnTo>
                <a:lnTo>
                  <a:pt x="78581" y="50007"/>
                </a:lnTo>
                <a:lnTo>
                  <a:pt x="78581" y="57150"/>
                </a:lnTo>
                <a:lnTo>
                  <a:pt x="64293" y="71438"/>
                </a:lnTo>
                <a:lnTo>
                  <a:pt x="57150" y="78582"/>
                </a:lnTo>
                <a:lnTo>
                  <a:pt x="42862" y="85725"/>
                </a:lnTo>
                <a:lnTo>
                  <a:pt x="35718" y="92869"/>
                </a:lnTo>
                <a:lnTo>
                  <a:pt x="21431" y="92869"/>
                </a:lnTo>
                <a:lnTo>
                  <a:pt x="21431" y="928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357188" y="1993106"/>
            <a:ext cx="78582" cy="92870"/>
          </a:xfrm>
          <a:custGeom>
            <a:avLst/>
            <a:gdLst/>
            <a:ahLst/>
            <a:cxnLst/>
            <a:rect l="0" t="0" r="0" b="0"/>
            <a:pathLst>
              <a:path w="78582" h="92870">
                <a:moveTo>
                  <a:pt x="0" y="42863"/>
                </a:moveTo>
                <a:lnTo>
                  <a:pt x="7143" y="42863"/>
                </a:lnTo>
                <a:lnTo>
                  <a:pt x="7143" y="50007"/>
                </a:lnTo>
                <a:lnTo>
                  <a:pt x="7143" y="57150"/>
                </a:lnTo>
                <a:lnTo>
                  <a:pt x="14287" y="64294"/>
                </a:lnTo>
                <a:lnTo>
                  <a:pt x="14287" y="71438"/>
                </a:lnTo>
                <a:lnTo>
                  <a:pt x="14287" y="78582"/>
                </a:lnTo>
                <a:lnTo>
                  <a:pt x="21431" y="85725"/>
                </a:lnTo>
                <a:lnTo>
                  <a:pt x="14287" y="85725"/>
                </a:lnTo>
                <a:lnTo>
                  <a:pt x="14287" y="92869"/>
                </a:lnTo>
                <a:lnTo>
                  <a:pt x="14287" y="92869"/>
                </a:lnTo>
                <a:lnTo>
                  <a:pt x="14287" y="85725"/>
                </a:lnTo>
                <a:lnTo>
                  <a:pt x="21431" y="85725"/>
                </a:lnTo>
                <a:lnTo>
                  <a:pt x="21431" y="78582"/>
                </a:lnTo>
                <a:lnTo>
                  <a:pt x="21431" y="71438"/>
                </a:lnTo>
                <a:lnTo>
                  <a:pt x="28575" y="57150"/>
                </a:lnTo>
                <a:lnTo>
                  <a:pt x="35718" y="50007"/>
                </a:lnTo>
                <a:lnTo>
                  <a:pt x="35718" y="35719"/>
                </a:lnTo>
                <a:lnTo>
                  <a:pt x="50006" y="28575"/>
                </a:lnTo>
                <a:lnTo>
                  <a:pt x="57150" y="14288"/>
                </a:lnTo>
                <a:lnTo>
                  <a:pt x="71437" y="7144"/>
                </a:lnTo>
                <a:lnTo>
                  <a:pt x="78581" y="7144"/>
                </a:lnTo>
                <a:lnTo>
                  <a:pt x="78581" y="0"/>
                </a:lnTo>
                <a:lnTo>
                  <a:pt x="7858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78631" y="2000250"/>
            <a:ext cx="100014" cy="85726"/>
          </a:xfrm>
          <a:custGeom>
            <a:avLst/>
            <a:gdLst/>
            <a:ahLst/>
            <a:cxnLst/>
            <a:rect l="0" t="0" r="0" b="0"/>
            <a:pathLst>
              <a:path w="100014" h="85726">
                <a:moveTo>
                  <a:pt x="35719" y="0"/>
                </a:moveTo>
                <a:lnTo>
                  <a:pt x="35719" y="7144"/>
                </a:lnTo>
                <a:lnTo>
                  <a:pt x="28575" y="14288"/>
                </a:lnTo>
                <a:lnTo>
                  <a:pt x="28575" y="14288"/>
                </a:lnTo>
                <a:lnTo>
                  <a:pt x="21432" y="28575"/>
                </a:lnTo>
                <a:lnTo>
                  <a:pt x="14288" y="42863"/>
                </a:lnTo>
                <a:lnTo>
                  <a:pt x="7144" y="50006"/>
                </a:lnTo>
                <a:lnTo>
                  <a:pt x="0" y="64294"/>
                </a:lnTo>
                <a:lnTo>
                  <a:pt x="0" y="71438"/>
                </a:lnTo>
                <a:lnTo>
                  <a:pt x="7144" y="78581"/>
                </a:lnTo>
                <a:lnTo>
                  <a:pt x="14288" y="85725"/>
                </a:lnTo>
                <a:lnTo>
                  <a:pt x="21432" y="85725"/>
                </a:lnTo>
                <a:lnTo>
                  <a:pt x="35719" y="85725"/>
                </a:lnTo>
                <a:lnTo>
                  <a:pt x="50007" y="85725"/>
                </a:lnTo>
                <a:lnTo>
                  <a:pt x="57150" y="78581"/>
                </a:lnTo>
                <a:lnTo>
                  <a:pt x="78582" y="71438"/>
                </a:lnTo>
                <a:lnTo>
                  <a:pt x="85725" y="64294"/>
                </a:lnTo>
                <a:lnTo>
                  <a:pt x="92869" y="57150"/>
                </a:lnTo>
                <a:lnTo>
                  <a:pt x="100013" y="42863"/>
                </a:lnTo>
                <a:lnTo>
                  <a:pt x="100013" y="35719"/>
                </a:lnTo>
                <a:lnTo>
                  <a:pt x="100013" y="28575"/>
                </a:lnTo>
                <a:lnTo>
                  <a:pt x="92869" y="21431"/>
                </a:lnTo>
                <a:lnTo>
                  <a:pt x="92869" y="21431"/>
                </a:lnTo>
                <a:lnTo>
                  <a:pt x="78582" y="14288"/>
                </a:lnTo>
                <a:lnTo>
                  <a:pt x="71438" y="14288"/>
                </a:lnTo>
                <a:lnTo>
                  <a:pt x="64294" y="14288"/>
                </a:lnTo>
                <a:lnTo>
                  <a:pt x="64294" y="142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621506" y="1993106"/>
            <a:ext cx="135733" cy="78583"/>
          </a:xfrm>
          <a:custGeom>
            <a:avLst/>
            <a:gdLst/>
            <a:ahLst/>
            <a:cxnLst/>
            <a:rect l="0" t="0" r="0" b="0"/>
            <a:pathLst>
              <a:path w="135733" h="78583">
                <a:moveTo>
                  <a:pt x="71438" y="0"/>
                </a:moveTo>
                <a:lnTo>
                  <a:pt x="64294" y="0"/>
                </a:lnTo>
                <a:lnTo>
                  <a:pt x="64294" y="0"/>
                </a:lnTo>
                <a:lnTo>
                  <a:pt x="57150" y="7144"/>
                </a:lnTo>
                <a:lnTo>
                  <a:pt x="50007" y="14288"/>
                </a:lnTo>
                <a:lnTo>
                  <a:pt x="35719" y="21432"/>
                </a:lnTo>
                <a:lnTo>
                  <a:pt x="28575" y="28575"/>
                </a:lnTo>
                <a:lnTo>
                  <a:pt x="21432" y="35719"/>
                </a:lnTo>
                <a:lnTo>
                  <a:pt x="14288" y="50007"/>
                </a:lnTo>
                <a:lnTo>
                  <a:pt x="7144" y="57150"/>
                </a:lnTo>
                <a:lnTo>
                  <a:pt x="0" y="64294"/>
                </a:lnTo>
                <a:lnTo>
                  <a:pt x="0" y="71438"/>
                </a:lnTo>
                <a:lnTo>
                  <a:pt x="0" y="71438"/>
                </a:lnTo>
                <a:lnTo>
                  <a:pt x="7144" y="78582"/>
                </a:lnTo>
                <a:lnTo>
                  <a:pt x="21432" y="78582"/>
                </a:lnTo>
                <a:lnTo>
                  <a:pt x="28575" y="78582"/>
                </a:lnTo>
                <a:lnTo>
                  <a:pt x="50007" y="78582"/>
                </a:lnTo>
                <a:lnTo>
                  <a:pt x="64294" y="78582"/>
                </a:lnTo>
                <a:lnTo>
                  <a:pt x="85725" y="78582"/>
                </a:lnTo>
                <a:lnTo>
                  <a:pt x="100013" y="71438"/>
                </a:lnTo>
                <a:lnTo>
                  <a:pt x="114300" y="71438"/>
                </a:lnTo>
                <a:lnTo>
                  <a:pt x="121444" y="71438"/>
                </a:lnTo>
                <a:lnTo>
                  <a:pt x="128588" y="64294"/>
                </a:lnTo>
                <a:lnTo>
                  <a:pt x="135732" y="64294"/>
                </a:lnTo>
                <a:lnTo>
                  <a:pt x="135732" y="642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757238" y="1993106"/>
            <a:ext cx="100013" cy="121445"/>
          </a:xfrm>
          <a:custGeom>
            <a:avLst/>
            <a:gdLst/>
            <a:ahLst/>
            <a:cxnLst/>
            <a:rect l="0" t="0" r="0" b="0"/>
            <a:pathLst>
              <a:path w="100013" h="121445">
                <a:moveTo>
                  <a:pt x="21431" y="50007"/>
                </a:moveTo>
                <a:lnTo>
                  <a:pt x="21431" y="50007"/>
                </a:lnTo>
                <a:lnTo>
                  <a:pt x="21431" y="50007"/>
                </a:lnTo>
                <a:lnTo>
                  <a:pt x="21431" y="42863"/>
                </a:lnTo>
                <a:lnTo>
                  <a:pt x="28575" y="42863"/>
                </a:lnTo>
                <a:lnTo>
                  <a:pt x="35718" y="35719"/>
                </a:lnTo>
                <a:lnTo>
                  <a:pt x="50006" y="35719"/>
                </a:lnTo>
                <a:lnTo>
                  <a:pt x="64293" y="28575"/>
                </a:lnTo>
                <a:lnTo>
                  <a:pt x="78581" y="21432"/>
                </a:lnTo>
                <a:lnTo>
                  <a:pt x="85725" y="21432"/>
                </a:lnTo>
                <a:lnTo>
                  <a:pt x="92868" y="14288"/>
                </a:lnTo>
                <a:lnTo>
                  <a:pt x="100012" y="7144"/>
                </a:lnTo>
                <a:lnTo>
                  <a:pt x="100012" y="0"/>
                </a:lnTo>
                <a:lnTo>
                  <a:pt x="100012" y="0"/>
                </a:lnTo>
                <a:lnTo>
                  <a:pt x="100012" y="0"/>
                </a:lnTo>
                <a:lnTo>
                  <a:pt x="85725" y="0"/>
                </a:lnTo>
                <a:lnTo>
                  <a:pt x="78581" y="0"/>
                </a:lnTo>
                <a:lnTo>
                  <a:pt x="64293" y="7144"/>
                </a:lnTo>
                <a:lnTo>
                  <a:pt x="42862" y="14288"/>
                </a:lnTo>
                <a:lnTo>
                  <a:pt x="28575" y="28575"/>
                </a:lnTo>
                <a:lnTo>
                  <a:pt x="21431" y="42863"/>
                </a:lnTo>
                <a:lnTo>
                  <a:pt x="7143" y="50007"/>
                </a:lnTo>
                <a:lnTo>
                  <a:pt x="7143" y="64294"/>
                </a:lnTo>
                <a:lnTo>
                  <a:pt x="0" y="71438"/>
                </a:lnTo>
                <a:lnTo>
                  <a:pt x="7143" y="78582"/>
                </a:lnTo>
                <a:lnTo>
                  <a:pt x="14287" y="92869"/>
                </a:lnTo>
                <a:lnTo>
                  <a:pt x="21431" y="100013"/>
                </a:lnTo>
                <a:lnTo>
                  <a:pt x="42862" y="107157"/>
                </a:lnTo>
                <a:lnTo>
                  <a:pt x="50006" y="114300"/>
                </a:lnTo>
                <a:lnTo>
                  <a:pt x="64293" y="121444"/>
                </a:lnTo>
                <a:lnTo>
                  <a:pt x="64293" y="1214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921544" y="1943100"/>
            <a:ext cx="114301" cy="164307"/>
          </a:xfrm>
          <a:custGeom>
            <a:avLst/>
            <a:gdLst/>
            <a:ahLst/>
            <a:cxnLst/>
            <a:rect l="0" t="0" r="0" b="0"/>
            <a:pathLst>
              <a:path w="114301" h="164307">
                <a:moveTo>
                  <a:pt x="114300" y="71438"/>
                </a:moveTo>
                <a:lnTo>
                  <a:pt x="114300" y="71438"/>
                </a:lnTo>
                <a:lnTo>
                  <a:pt x="107156" y="71438"/>
                </a:lnTo>
                <a:lnTo>
                  <a:pt x="107156" y="71438"/>
                </a:lnTo>
                <a:lnTo>
                  <a:pt x="92869" y="64294"/>
                </a:lnTo>
                <a:lnTo>
                  <a:pt x="78581" y="64294"/>
                </a:lnTo>
                <a:lnTo>
                  <a:pt x="71437" y="71438"/>
                </a:lnTo>
                <a:lnTo>
                  <a:pt x="57150" y="71438"/>
                </a:lnTo>
                <a:lnTo>
                  <a:pt x="42862" y="78581"/>
                </a:lnTo>
                <a:lnTo>
                  <a:pt x="28575" y="92869"/>
                </a:lnTo>
                <a:lnTo>
                  <a:pt x="14287" y="100013"/>
                </a:lnTo>
                <a:lnTo>
                  <a:pt x="7144" y="114300"/>
                </a:lnTo>
                <a:lnTo>
                  <a:pt x="0" y="121444"/>
                </a:lnTo>
                <a:lnTo>
                  <a:pt x="0" y="135731"/>
                </a:lnTo>
                <a:lnTo>
                  <a:pt x="0" y="142875"/>
                </a:lnTo>
                <a:lnTo>
                  <a:pt x="0" y="150019"/>
                </a:lnTo>
                <a:lnTo>
                  <a:pt x="7144" y="157163"/>
                </a:lnTo>
                <a:lnTo>
                  <a:pt x="14287" y="157163"/>
                </a:lnTo>
                <a:lnTo>
                  <a:pt x="21431" y="164306"/>
                </a:lnTo>
                <a:lnTo>
                  <a:pt x="35719" y="157163"/>
                </a:lnTo>
                <a:lnTo>
                  <a:pt x="42862" y="157163"/>
                </a:lnTo>
                <a:lnTo>
                  <a:pt x="57150" y="150019"/>
                </a:lnTo>
                <a:lnTo>
                  <a:pt x="64294" y="142875"/>
                </a:lnTo>
                <a:lnTo>
                  <a:pt x="71437" y="128588"/>
                </a:lnTo>
                <a:lnTo>
                  <a:pt x="85725" y="114300"/>
                </a:lnTo>
                <a:lnTo>
                  <a:pt x="92869" y="92869"/>
                </a:lnTo>
                <a:lnTo>
                  <a:pt x="92869" y="78581"/>
                </a:lnTo>
                <a:lnTo>
                  <a:pt x="92869" y="57150"/>
                </a:lnTo>
                <a:lnTo>
                  <a:pt x="92869" y="42863"/>
                </a:lnTo>
                <a:lnTo>
                  <a:pt x="92869" y="28575"/>
                </a:lnTo>
                <a:lnTo>
                  <a:pt x="92869" y="14288"/>
                </a:lnTo>
                <a:lnTo>
                  <a:pt x="92869" y="7144"/>
                </a:lnTo>
                <a:lnTo>
                  <a:pt x="85725" y="0"/>
                </a:lnTo>
                <a:lnTo>
                  <a:pt x="85725" y="0"/>
                </a:lnTo>
                <a:lnTo>
                  <a:pt x="78581" y="0"/>
                </a:lnTo>
                <a:lnTo>
                  <a:pt x="78581" y="0"/>
                </a:lnTo>
                <a:lnTo>
                  <a:pt x="78581" y="7144"/>
                </a:lnTo>
                <a:lnTo>
                  <a:pt x="71437" y="14288"/>
                </a:lnTo>
                <a:lnTo>
                  <a:pt x="71437" y="28575"/>
                </a:lnTo>
                <a:lnTo>
                  <a:pt x="78581" y="42863"/>
                </a:lnTo>
                <a:lnTo>
                  <a:pt x="78581" y="64294"/>
                </a:lnTo>
                <a:lnTo>
                  <a:pt x="78581" y="78581"/>
                </a:lnTo>
                <a:lnTo>
                  <a:pt x="85725" y="92869"/>
                </a:lnTo>
                <a:lnTo>
                  <a:pt x="92869" y="107156"/>
                </a:lnTo>
                <a:lnTo>
                  <a:pt x="100012" y="121444"/>
                </a:lnTo>
                <a:lnTo>
                  <a:pt x="107156" y="128588"/>
                </a:lnTo>
                <a:lnTo>
                  <a:pt x="114300" y="135731"/>
                </a:lnTo>
                <a:lnTo>
                  <a:pt x="114300" y="1357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085850" y="2007394"/>
            <a:ext cx="121445" cy="92870"/>
          </a:xfrm>
          <a:custGeom>
            <a:avLst/>
            <a:gdLst/>
            <a:ahLst/>
            <a:cxnLst/>
            <a:rect l="0" t="0" r="0" b="0"/>
            <a:pathLst>
              <a:path w="121445" h="92870">
                <a:moveTo>
                  <a:pt x="21431" y="0"/>
                </a:moveTo>
                <a:lnTo>
                  <a:pt x="21431" y="0"/>
                </a:lnTo>
                <a:lnTo>
                  <a:pt x="14288" y="0"/>
                </a:lnTo>
                <a:lnTo>
                  <a:pt x="14288" y="7144"/>
                </a:lnTo>
                <a:lnTo>
                  <a:pt x="7144" y="14287"/>
                </a:lnTo>
                <a:lnTo>
                  <a:pt x="7144" y="21431"/>
                </a:lnTo>
                <a:lnTo>
                  <a:pt x="0" y="35719"/>
                </a:lnTo>
                <a:lnTo>
                  <a:pt x="0" y="50006"/>
                </a:lnTo>
                <a:lnTo>
                  <a:pt x="0" y="57150"/>
                </a:lnTo>
                <a:lnTo>
                  <a:pt x="0" y="71437"/>
                </a:lnTo>
                <a:lnTo>
                  <a:pt x="7144" y="78581"/>
                </a:lnTo>
                <a:lnTo>
                  <a:pt x="7144" y="85725"/>
                </a:lnTo>
                <a:lnTo>
                  <a:pt x="14288" y="92869"/>
                </a:lnTo>
                <a:lnTo>
                  <a:pt x="21431" y="92869"/>
                </a:lnTo>
                <a:lnTo>
                  <a:pt x="35719" y="92869"/>
                </a:lnTo>
                <a:lnTo>
                  <a:pt x="50006" y="85725"/>
                </a:lnTo>
                <a:lnTo>
                  <a:pt x="57150" y="78581"/>
                </a:lnTo>
                <a:lnTo>
                  <a:pt x="71438" y="71437"/>
                </a:lnTo>
                <a:lnTo>
                  <a:pt x="78581" y="57150"/>
                </a:lnTo>
                <a:lnTo>
                  <a:pt x="85725" y="42862"/>
                </a:lnTo>
                <a:lnTo>
                  <a:pt x="92869" y="35719"/>
                </a:lnTo>
                <a:lnTo>
                  <a:pt x="92869" y="21431"/>
                </a:lnTo>
                <a:lnTo>
                  <a:pt x="92869" y="14287"/>
                </a:lnTo>
                <a:lnTo>
                  <a:pt x="92869" y="7144"/>
                </a:lnTo>
                <a:lnTo>
                  <a:pt x="85725" y="7144"/>
                </a:lnTo>
                <a:lnTo>
                  <a:pt x="85725" y="14287"/>
                </a:lnTo>
                <a:lnTo>
                  <a:pt x="85725" y="14287"/>
                </a:lnTo>
                <a:lnTo>
                  <a:pt x="85725" y="21431"/>
                </a:lnTo>
                <a:lnTo>
                  <a:pt x="92869" y="35719"/>
                </a:lnTo>
                <a:lnTo>
                  <a:pt x="92869" y="42862"/>
                </a:lnTo>
                <a:lnTo>
                  <a:pt x="92869" y="57150"/>
                </a:lnTo>
                <a:lnTo>
                  <a:pt x="100013" y="64294"/>
                </a:lnTo>
                <a:lnTo>
                  <a:pt x="107156" y="78581"/>
                </a:lnTo>
                <a:lnTo>
                  <a:pt x="114300" y="78581"/>
                </a:lnTo>
                <a:lnTo>
                  <a:pt x="121444" y="85725"/>
                </a:lnTo>
                <a:lnTo>
                  <a:pt x="121444" y="857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1250156" y="1978819"/>
            <a:ext cx="64295" cy="121445"/>
          </a:xfrm>
          <a:custGeom>
            <a:avLst/>
            <a:gdLst/>
            <a:ahLst/>
            <a:cxnLst/>
            <a:rect l="0" t="0" r="0" b="0"/>
            <a:pathLst>
              <a:path w="64295" h="121445">
                <a:moveTo>
                  <a:pt x="0" y="50006"/>
                </a:moveTo>
                <a:lnTo>
                  <a:pt x="0" y="50006"/>
                </a:lnTo>
                <a:lnTo>
                  <a:pt x="0" y="57150"/>
                </a:lnTo>
                <a:lnTo>
                  <a:pt x="0" y="57150"/>
                </a:lnTo>
                <a:lnTo>
                  <a:pt x="0" y="64294"/>
                </a:lnTo>
                <a:lnTo>
                  <a:pt x="0" y="78581"/>
                </a:lnTo>
                <a:lnTo>
                  <a:pt x="7144" y="92869"/>
                </a:lnTo>
                <a:lnTo>
                  <a:pt x="7144" y="100012"/>
                </a:lnTo>
                <a:lnTo>
                  <a:pt x="14288" y="107156"/>
                </a:lnTo>
                <a:lnTo>
                  <a:pt x="14288" y="114300"/>
                </a:lnTo>
                <a:lnTo>
                  <a:pt x="21432" y="121444"/>
                </a:lnTo>
                <a:lnTo>
                  <a:pt x="21432" y="121444"/>
                </a:lnTo>
                <a:lnTo>
                  <a:pt x="21432" y="121444"/>
                </a:lnTo>
                <a:lnTo>
                  <a:pt x="21432" y="121444"/>
                </a:lnTo>
                <a:lnTo>
                  <a:pt x="21432" y="114300"/>
                </a:lnTo>
                <a:lnTo>
                  <a:pt x="21432" y="107156"/>
                </a:lnTo>
                <a:lnTo>
                  <a:pt x="21432" y="100012"/>
                </a:lnTo>
                <a:lnTo>
                  <a:pt x="28575" y="85725"/>
                </a:lnTo>
                <a:lnTo>
                  <a:pt x="28575" y="71437"/>
                </a:lnTo>
                <a:lnTo>
                  <a:pt x="35719" y="50006"/>
                </a:lnTo>
                <a:lnTo>
                  <a:pt x="35719" y="35719"/>
                </a:lnTo>
                <a:lnTo>
                  <a:pt x="42863" y="21431"/>
                </a:lnTo>
                <a:lnTo>
                  <a:pt x="57150" y="7144"/>
                </a:lnTo>
                <a:lnTo>
                  <a:pt x="64294" y="0"/>
                </a:lnTo>
                <a:lnTo>
                  <a:pt x="64294" y="0"/>
                </a:lnTo>
                <a:lnTo>
                  <a:pt x="642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1385888" y="1985963"/>
            <a:ext cx="157163" cy="135732"/>
          </a:xfrm>
          <a:custGeom>
            <a:avLst/>
            <a:gdLst/>
            <a:ahLst/>
            <a:cxnLst/>
            <a:rect l="0" t="0" r="0" b="0"/>
            <a:pathLst>
              <a:path w="157163" h="135732">
                <a:moveTo>
                  <a:pt x="7143" y="28575"/>
                </a:moveTo>
                <a:lnTo>
                  <a:pt x="7143" y="28575"/>
                </a:lnTo>
                <a:lnTo>
                  <a:pt x="7143" y="35718"/>
                </a:lnTo>
                <a:lnTo>
                  <a:pt x="14287" y="35718"/>
                </a:lnTo>
                <a:lnTo>
                  <a:pt x="21431" y="35718"/>
                </a:lnTo>
                <a:lnTo>
                  <a:pt x="28575" y="28575"/>
                </a:lnTo>
                <a:lnTo>
                  <a:pt x="42862" y="28575"/>
                </a:lnTo>
                <a:lnTo>
                  <a:pt x="50006" y="21431"/>
                </a:lnTo>
                <a:lnTo>
                  <a:pt x="64293" y="21431"/>
                </a:lnTo>
                <a:lnTo>
                  <a:pt x="71437" y="14287"/>
                </a:lnTo>
                <a:lnTo>
                  <a:pt x="78581" y="7143"/>
                </a:lnTo>
                <a:lnTo>
                  <a:pt x="78581" y="7143"/>
                </a:lnTo>
                <a:lnTo>
                  <a:pt x="78581" y="0"/>
                </a:lnTo>
                <a:lnTo>
                  <a:pt x="78581" y="0"/>
                </a:lnTo>
                <a:lnTo>
                  <a:pt x="71437" y="0"/>
                </a:lnTo>
                <a:lnTo>
                  <a:pt x="57150" y="7143"/>
                </a:lnTo>
                <a:lnTo>
                  <a:pt x="50006" y="14287"/>
                </a:lnTo>
                <a:lnTo>
                  <a:pt x="35718" y="28575"/>
                </a:lnTo>
                <a:lnTo>
                  <a:pt x="21431" y="42862"/>
                </a:lnTo>
                <a:lnTo>
                  <a:pt x="14287" y="57150"/>
                </a:lnTo>
                <a:lnTo>
                  <a:pt x="7143" y="71437"/>
                </a:lnTo>
                <a:lnTo>
                  <a:pt x="0" y="85725"/>
                </a:lnTo>
                <a:lnTo>
                  <a:pt x="7143" y="92868"/>
                </a:lnTo>
                <a:lnTo>
                  <a:pt x="7143" y="107156"/>
                </a:lnTo>
                <a:lnTo>
                  <a:pt x="28575" y="114300"/>
                </a:lnTo>
                <a:lnTo>
                  <a:pt x="50006" y="121443"/>
                </a:lnTo>
                <a:lnTo>
                  <a:pt x="71437" y="121443"/>
                </a:lnTo>
                <a:lnTo>
                  <a:pt x="100012" y="128587"/>
                </a:lnTo>
                <a:lnTo>
                  <a:pt x="121443" y="135731"/>
                </a:lnTo>
                <a:lnTo>
                  <a:pt x="142875" y="135731"/>
                </a:lnTo>
                <a:lnTo>
                  <a:pt x="157162" y="135731"/>
                </a:lnTo>
                <a:lnTo>
                  <a:pt x="157162" y="1357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1300163" y="2450306"/>
            <a:ext cx="100013" cy="21433"/>
          </a:xfrm>
          <a:custGeom>
            <a:avLst/>
            <a:gdLst/>
            <a:ahLst/>
            <a:cxnLst/>
            <a:rect l="0" t="0" r="0" b="0"/>
            <a:pathLst>
              <a:path w="100013" h="21433">
                <a:moveTo>
                  <a:pt x="0" y="21432"/>
                </a:moveTo>
                <a:lnTo>
                  <a:pt x="0" y="14288"/>
                </a:lnTo>
                <a:lnTo>
                  <a:pt x="7143" y="14288"/>
                </a:lnTo>
                <a:lnTo>
                  <a:pt x="7143" y="14288"/>
                </a:lnTo>
                <a:lnTo>
                  <a:pt x="21431" y="14288"/>
                </a:lnTo>
                <a:lnTo>
                  <a:pt x="35718" y="7144"/>
                </a:lnTo>
                <a:lnTo>
                  <a:pt x="50006" y="7144"/>
                </a:lnTo>
                <a:lnTo>
                  <a:pt x="71437" y="7144"/>
                </a:lnTo>
                <a:lnTo>
                  <a:pt x="92868" y="0"/>
                </a:lnTo>
                <a:lnTo>
                  <a:pt x="100012" y="0"/>
                </a:lnTo>
                <a:lnTo>
                  <a:pt x="10001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1535906" y="2371725"/>
            <a:ext cx="207170" cy="142876"/>
          </a:xfrm>
          <a:custGeom>
            <a:avLst/>
            <a:gdLst/>
            <a:ahLst/>
            <a:cxnLst/>
            <a:rect l="0" t="0" r="0" b="0"/>
            <a:pathLst>
              <a:path w="207170" h="142876">
                <a:moveTo>
                  <a:pt x="14288" y="35719"/>
                </a:moveTo>
                <a:lnTo>
                  <a:pt x="14288" y="35719"/>
                </a:lnTo>
                <a:lnTo>
                  <a:pt x="7144" y="42863"/>
                </a:lnTo>
                <a:lnTo>
                  <a:pt x="7144" y="42863"/>
                </a:lnTo>
                <a:lnTo>
                  <a:pt x="7144" y="50006"/>
                </a:lnTo>
                <a:lnTo>
                  <a:pt x="7144" y="64294"/>
                </a:lnTo>
                <a:lnTo>
                  <a:pt x="7144" y="78581"/>
                </a:lnTo>
                <a:lnTo>
                  <a:pt x="7144" y="92869"/>
                </a:lnTo>
                <a:lnTo>
                  <a:pt x="0" y="107156"/>
                </a:lnTo>
                <a:lnTo>
                  <a:pt x="0" y="114300"/>
                </a:lnTo>
                <a:lnTo>
                  <a:pt x="7144" y="128588"/>
                </a:lnTo>
                <a:lnTo>
                  <a:pt x="7144" y="135731"/>
                </a:lnTo>
                <a:lnTo>
                  <a:pt x="14288" y="142875"/>
                </a:lnTo>
                <a:lnTo>
                  <a:pt x="21432" y="142875"/>
                </a:lnTo>
                <a:lnTo>
                  <a:pt x="28575" y="135731"/>
                </a:lnTo>
                <a:lnTo>
                  <a:pt x="35719" y="128588"/>
                </a:lnTo>
                <a:lnTo>
                  <a:pt x="50007" y="121444"/>
                </a:lnTo>
                <a:lnTo>
                  <a:pt x="64294" y="107156"/>
                </a:lnTo>
                <a:lnTo>
                  <a:pt x="71438" y="100013"/>
                </a:lnTo>
                <a:lnTo>
                  <a:pt x="78582" y="85725"/>
                </a:lnTo>
                <a:lnTo>
                  <a:pt x="85725" y="71438"/>
                </a:lnTo>
                <a:lnTo>
                  <a:pt x="85725" y="64294"/>
                </a:lnTo>
                <a:lnTo>
                  <a:pt x="92869" y="57150"/>
                </a:lnTo>
                <a:lnTo>
                  <a:pt x="85725" y="57150"/>
                </a:lnTo>
                <a:lnTo>
                  <a:pt x="85725" y="57150"/>
                </a:lnTo>
                <a:lnTo>
                  <a:pt x="78582" y="57150"/>
                </a:lnTo>
                <a:lnTo>
                  <a:pt x="78582" y="57150"/>
                </a:lnTo>
                <a:lnTo>
                  <a:pt x="78582" y="64294"/>
                </a:lnTo>
                <a:lnTo>
                  <a:pt x="78582" y="71438"/>
                </a:lnTo>
                <a:lnTo>
                  <a:pt x="78582" y="78581"/>
                </a:lnTo>
                <a:lnTo>
                  <a:pt x="78582" y="92869"/>
                </a:lnTo>
                <a:lnTo>
                  <a:pt x="85725" y="100013"/>
                </a:lnTo>
                <a:lnTo>
                  <a:pt x="92869" y="114300"/>
                </a:lnTo>
                <a:lnTo>
                  <a:pt x="100013" y="121444"/>
                </a:lnTo>
                <a:lnTo>
                  <a:pt x="114300" y="128588"/>
                </a:lnTo>
                <a:lnTo>
                  <a:pt x="128588" y="128588"/>
                </a:lnTo>
                <a:lnTo>
                  <a:pt x="142875" y="128588"/>
                </a:lnTo>
                <a:lnTo>
                  <a:pt x="157163" y="128588"/>
                </a:lnTo>
                <a:lnTo>
                  <a:pt x="171450" y="121444"/>
                </a:lnTo>
                <a:lnTo>
                  <a:pt x="178594" y="107156"/>
                </a:lnTo>
                <a:lnTo>
                  <a:pt x="192882" y="92869"/>
                </a:lnTo>
                <a:lnTo>
                  <a:pt x="200025" y="78581"/>
                </a:lnTo>
                <a:lnTo>
                  <a:pt x="200025" y="64294"/>
                </a:lnTo>
                <a:lnTo>
                  <a:pt x="207169" y="42863"/>
                </a:lnTo>
                <a:lnTo>
                  <a:pt x="200025" y="21431"/>
                </a:lnTo>
                <a:lnTo>
                  <a:pt x="200025" y="7144"/>
                </a:lnTo>
                <a:lnTo>
                  <a:pt x="200025" y="0"/>
                </a:lnTo>
                <a:lnTo>
                  <a:pt x="20002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1785938" y="2293144"/>
            <a:ext cx="178594" cy="178595"/>
          </a:xfrm>
          <a:custGeom>
            <a:avLst/>
            <a:gdLst/>
            <a:ahLst/>
            <a:cxnLst/>
            <a:rect l="0" t="0" r="0" b="0"/>
            <a:pathLst>
              <a:path w="178594" h="178595">
                <a:moveTo>
                  <a:pt x="0" y="0"/>
                </a:moveTo>
                <a:lnTo>
                  <a:pt x="0" y="14287"/>
                </a:lnTo>
                <a:lnTo>
                  <a:pt x="7143" y="35719"/>
                </a:lnTo>
                <a:lnTo>
                  <a:pt x="7143" y="42862"/>
                </a:lnTo>
                <a:lnTo>
                  <a:pt x="14287" y="64294"/>
                </a:lnTo>
                <a:lnTo>
                  <a:pt x="14287" y="92869"/>
                </a:lnTo>
                <a:lnTo>
                  <a:pt x="14287" y="107156"/>
                </a:lnTo>
                <a:lnTo>
                  <a:pt x="21431" y="128587"/>
                </a:lnTo>
                <a:lnTo>
                  <a:pt x="21431" y="142875"/>
                </a:lnTo>
                <a:lnTo>
                  <a:pt x="21431" y="157162"/>
                </a:lnTo>
                <a:lnTo>
                  <a:pt x="28575" y="164306"/>
                </a:lnTo>
                <a:lnTo>
                  <a:pt x="28575" y="164306"/>
                </a:lnTo>
                <a:lnTo>
                  <a:pt x="28575" y="164306"/>
                </a:lnTo>
                <a:lnTo>
                  <a:pt x="28575" y="164306"/>
                </a:lnTo>
                <a:lnTo>
                  <a:pt x="28575" y="157162"/>
                </a:lnTo>
                <a:lnTo>
                  <a:pt x="35718" y="150019"/>
                </a:lnTo>
                <a:lnTo>
                  <a:pt x="35718" y="135731"/>
                </a:lnTo>
                <a:lnTo>
                  <a:pt x="35718" y="114300"/>
                </a:lnTo>
                <a:lnTo>
                  <a:pt x="42862" y="100012"/>
                </a:lnTo>
                <a:lnTo>
                  <a:pt x="50006" y="78581"/>
                </a:lnTo>
                <a:lnTo>
                  <a:pt x="57150" y="64294"/>
                </a:lnTo>
                <a:lnTo>
                  <a:pt x="71437" y="57150"/>
                </a:lnTo>
                <a:lnTo>
                  <a:pt x="78581" y="50006"/>
                </a:lnTo>
                <a:lnTo>
                  <a:pt x="85725" y="42862"/>
                </a:lnTo>
                <a:lnTo>
                  <a:pt x="100012" y="50006"/>
                </a:lnTo>
                <a:lnTo>
                  <a:pt x="107156" y="57150"/>
                </a:lnTo>
                <a:lnTo>
                  <a:pt x="114300" y="64294"/>
                </a:lnTo>
                <a:lnTo>
                  <a:pt x="121443" y="78581"/>
                </a:lnTo>
                <a:lnTo>
                  <a:pt x="128587" y="92869"/>
                </a:lnTo>
                <a:lnTo>
                  <a:pt x="142875" y="114300"/>
                </a:lnTo>
                <a:lnTo>
                  <a:pt x="142875" y="128587"/>
                </a:lnTo>
                <a:lnTo>
                  <a:pt x="157162" y="142875"/>
                </a:lnTo>
                <a:lnTo>
                  <a:pt x="157162" y="157162"/>
                </a:lnTo>
                <a:lnTo>
                  <a:pt x="164306" y="171450"/>
                </a:lnTo>
                <a:lnTo>
                  <a:pt x="178593" y="178594"/>
                </a:lnTo>
                <a:lnTo>
                  <a:pt x="178593" y="178594"/>
                </a:lnTo>
                <a:lnTo>
                  <a:pt x="178593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985963" y="2357438"/>
            <a:ext cx="164307" cy="107157"/>
          </a:xfrm>
          <a:custGeom>
            <a:avLst/>
            <a:gdLst/>
            <a:ahLst/>
            <a:cxnLst/>
            <a:rect l="0" t="0" r="0" b="0"/>
            <a:pathLst>
              <a:path w="164307" h="107157">
                <a:moveTo>
                  <a:pt x="114300" y="28575"/>
                </a:moveTo>
                <a:lnTo>
                  <a:pt x="121443" y="21431"/>
                </a:lnTo>
                <a:lnTo>
                  <a:pt x="114300" y="14287"/>
                </a:lnTo>
                <a:lnTo>
                  <a:pt x="114300" y="14287"/>
                </a:lnTo>
                <a:lnTo>
                  <a:pt x="114300" y="7143"/>
                </a:lnTo>
                <a:lnTo>
                  <a:pt x="100012" y="0"/>
                </a:lnTo>
                <a:lnTo>
                  <a:pt x="85725" y="0"/>
                </a:lnTo>
                <a:lnTo>
                  <a:pt x="71437" y="0"/>
                </a:lnTo>
                <a:lnTo>
                  <a:pt x="57150" y="0"/>
                </a:lnTo>
                <a:lnTo>
                  <a:pt x="50006" y="14287"/>
                </a:lnTo>
                <a:lnTo>
                  <a:pt x="28575" y="21431"/>
                </a:lnTo>
                <a:lnTo>
                  <a:pt x="21431" y="28575"/>
                </a:lnTo>
                <a:lnTo>
                  <a:pt x="7143" y="42862"/>
                </a:lnTo>
                <a:lnTo>
                  <a:pt x="7143" y="57150"/>
                </a:lnTo>
                <a:lnTo>
                  <a:pt x="0" y="71437"/>
                </a:lnTo>
                <a:lnTo>
                  <a:pt x="7143" y="78581"/>
                </a:lnTo>
                <a:lnTo>
                  <a:pt x="7143" y="92868"/>
                </a:lnTo>
                <a:lnTo>
                  <a:pt x="14287" y="100012"/>
                </a:lnTo>
                <a:lnTo>
                  <a:pt x="21431" y="100012"/>
                </a:lnTo>
                <a:lnTo>
                  <a:pt x="35718" y="107156"/>
                </a:lnTo>
                <a:lnTo>
                  <a:pt x="50006" y="100012"/>
                </a:lnTo>
                <a:lnTo>
                  <a:pt x="71437" y="100012"/>
                </a:lnTo>
                <a:lnTo>
                  <a:pt x="85725" y="85725"/>
                </a:lnTo>
                <a:lnTo>
                  <a:pt x="92868" y="78581"/>
                </a:lnTo>
                <a:lnTo>
                  <a:pt x="100012" y="64293"/>
                </a:lnTo>
                <a:lnTo>
                  <a:pt x="107156" y="57150"/>
                </a:lnTo>
                <a:lnTo>
                  <a:pt x="114300" y="42862"/>
                </a:lnTo>
                <a:lnTo>
                  <a:pt x="114300" y="28575"/>
                </a:lnTo>
                <a:lnTo>
                  <a:pt x="114300" y="21431"/>
                </a:lnTo>
                <a:lnTo>
                  <a:pt x="114300" y="14287"/>
                </a:lnTo>
                <a:lnTo>
                  <a:pt x="107156" y="14287"/>
                </a:lnTo>
                <a:lnTo>
                  <a:pt x="107156" y="14287"/>
                </a:lnTo>
                <a:lnTo>
                  <a:pt x="107156" y="14287"/>
                </a:lnTo>
                <a:lnTo>
                  <a:pt x="100012" y="14287"/>
                </a:lnTo>
                <a:lnTo>
                  <a:pt x="107156" y="21431"/>
                </a:lnTo>
                <a:lnTo>
                  <a:pt x="107156" y="28575"/>
                </a:lnTo>
                <a:lnTo>
                  <a:pt x="107156" y="42862"/>
                </a:lnTo>
                <a:lnTo>
                  <a:pt x="114300" y="57150"/>
                </a:lnTo>
                <a:lnTo>
                  <a:pt x="121443" y="71437"/>
                </a:lnTo>
                <a:lnTo>
                  <a:pt x="128587" y="78581"/>
                </a:lnTo>
                <a:lnTo>
                  <a:pt x="135731" y="85725"/>
                </a:lnTo>
                <a:lnTo>
                  <a:pt x="142875" y="92868"/>
                </a:lnTo>
                <a:lnTo>
                  <a:pt x="150018" y="100012"/>
                </a:lnTo>
                <a:lnTo>
                  <a:pt x="157162" y="107156"/>
                </a:lnTo>
                <a:lnTo>
                  <a:pt x="164306" y="107156"/>
                </a:lnTo>
                <a:lnTo>
                  <a:pt x="164306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2243138" y="2257425"/>
            <a:ext cx="35719" cy="242889"/>
          </a:xfrm>
          <a:custGeom>
            <a:avLst/>
            <a:gdLst/>
            <a:ahLst/>
            <a:cxnLst/>
            <a:rect l="0" t="0" r="0" b="0"/>
            <a:pathLst>
              <a:path w="35719" h="242889">
                <a:moveTo>
                  <a:pt x="0" y="0"/>
                </a:moveTo>
                <a:lnTo>
                  <a:pt x="0" y="14288"/>
                </a:lnTo>
                <a:lnTo>
                  <a:pt x="0" y="28575"/>
                </a:lnTo>
                <a:lnTo>
                  <a:pt x="0" y="35719"/>
                </a:lnTo>
                <a:lnTo>
                  <a:pt x="0" y="64294"/>
                </a:lnTo>
                <a:lnTo>
                  <a:pt x="0" y="92869"/>
                </a:lnTo>
                <a:lnTo>
                  <a:pt x="7143" y="121444"/>
                </a:lnTo>
                <a:lnTo>
                  <a:pt x="7143" y="150019"/>
                </a:lnTo>
                <a:lnTo>
                  <a:pt x="14287" y="171450"/>
                </a:lnTo>
                <a:lnTo>
                  <a:pt x="21431" y="192881"/>
                </a:lnTo>
                <a:lnTo>
                  <a:pt x="28575" y="214313"/>
                </a:lnTo>
                <a:lnTo>
                  <a:pt x="28575" y="228600"/>
                </a:lnTo>
                <a:lnTo>
                  <a:pt x="28575" y="235744"/>
                </a:lnTo>
                <a:lnTo>
                  <a:pt x="35718" y="242888"/>
                </a:lnTo>
                <a:lnTo>
                  <a:pt x="35718" y="242888"/>
                </a:lnTo>
                <a:lnTo>
                  <a:pt x="35718" y="2428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2178844" y="2393156"/>
            <a:ext cx="150020" cy="14289"/>
          </a:xfrm>
          <a:custGeom>
            <a:avLst/>
            <a:gdLst/>
            <a:ahLst/>
            <a:cxnLst/>
            <a:rect l="0" t="0" r="0" b="0"/>
            <a:pathLst>
              <a:path w="150020" h="1428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144" y="7144"/>
                </a:lnTo>
                <a:lnTo>
                  <a:pt x="14287" y="7144"/>
                </a:lnTo>
                <a:lnTo>
                  <a:pt x="35719" y="14288"/>
                </a:lnTo>
                <a:lnTo>
                  <a:pt x="64294" y="14288"/>
                </a:lnTo>
                <a:lnTo>
                  <a:pt x="92869" y="14288"/>
                </a:lnTo>
                <a:lnTo>
                  <a:pt x="114300" y="14288"/>
                </a:lnTo>
                <a:lnTo>
                  <a:pt x="150019" y="14288"/>
                </a:lnTo>
                <a:lnTo>
                  <a:pt x="150019" y="14288"/>
                </a:lnTo>
                <a:lnTo>
                  <a:pt x="150019" y="142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2564607" y="2357438"/>
            <a:ext cx="107157" cy="57151"/>
          </a:xfrm>
          <a:custGeom>
            <a:avLst/>
            <a:gdLst/>
            <a:ahLst/>
            <a:cxnLst/>
            <a:rect l="0" t="0" r="0" b="0"/>
            <a:pathLst>
              <a:path w="107157" h="57151">
                <a:moveTo>
                  <a:pt x="0" y="0"/>
                </a:moveTo>
                <a:lnTo>
                  <a:pt x="7143" y="0"/>
                </a:lnTo>
                <a:lnTo>
                  <a:pt x="7143" y="7143"/>
                </a:lnTo>
                <a:lnTo>
                  <a:pt x="14287" y="7143"/>
                </a:lnTo>
                <a:lnTo>
                  <a:pt x="28575" y="14287"/>
                </a:lnTo>
                <a:lnTo>
                  <a:pt x="35718" y="21431"/>
                </a:lnTo>
                <a:lnTo>
                  <a:pt x="50006" y="28575"/>
                </a:lnTo>
                <a:lnTo>
                  <a:pt x="64293" y="35718"/>
                </a:lnTo>
                <a:lnTo>
                  <a:pt x="78581" y="42862"/>
                </a:lnTo>
                <a:lnTo>
                  <a:pt x="85725" y="50006"/>
                </a:lnTo>
                <a:lnTo>
                  <a:pt x="100012" y="50006"/>
                </a:lnTo>
                <a:lnTo>
                  <a:pt x="107156" y="57150"/>
                </a:lnTo>
                <a:lnTo>
                  <a:pt x="107156" y="571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2678907" y="2328863"/>
            <a:ext cx="57151" cy="228601"/>
          </a:xfrm>
          <a:custGeom>
            <a:avLst/>
            <a:gdLst/>
            <a:ahLst/>
            <a:cxnLst/>
            <a:rect l="0" t="0" r="0" b="0"/>
            <a:pathLst>
              <a:path w="57151" h="228601">
                <a:moveTo>
                  <a:pt x="57150" y="0"/>
                </a:moveTo>
                <a:lnTo>
                  <a:pt x="50006" y="7143"/>
                </a:lnTo>
                <a:lnTo>
                  <a:pt x="42862" y="21431"/>
                </a:lnTo>
                <a:lnTo>
                  <a:pt x="42862" y="28575"/>
                </a:lnTo>
                <a:lnTo>
                  <a:pt x="35718" y="50006"/>
                </a:lnTo>
                <a:lnTo>
                  <a:pt x="28575" y="71437"/>
                </a:lnTo>
                <a:lnTo>
                  <a:pt x="21431" y="100012"/>
                </a:lnTo>
                <a:lnTo>
                  <a:pt x="14287" y="128587"/>
                </a:lnTo>
                <a:lnTo>
                  <a:pt x="14287" y="150018"/>
                </a:lnTo>
                <a:lnTo>
                  <a:pt x="7143" y="171450"/>
                </a:lnTo>
                <a:lnTo>
                  <a:pt x="7143" y="192881"/>
                </a:lnTo>
                <a:lnTo>
                  <a:pt x="0" y="207168"/>
                </a:lnTo>
                <a:lnTo>
                  <a:pt x="0" y="221456"/>
                </a:lnTo>
                <a:lnTo>
                  <a:pt x="7143" y="221456"/>
                </a:lnTo>
                <a:lnTo>
                  <a:pt x="7143" y="228600"/>
                </a:lnTo>
                <a:lnTo>
                  <a:pt x="7143" y="228600"/>
                </a:lnTo>
                <a:lnTo>
                  <a:pt x="7143" y="228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2807494" y="2328863"/>
            <a:ext cx="100014" cy="121444"/>
          </a:xfrm>
          <a:custGeom>
            <a:avLst/>
            <a:gdLst/>
            <a:ahLst/>
            <a:cxnLst/>
            <a:rect l="0" t="0" r="0" b="0"/>
            <a:pathLst>
              <a:path w="100014" h="121444">
                <a:moveTo>
                  <a:pt x="35719" y="0"/>
                </a:moveTo>
                <a:lnTo>
                  <a:pt x="28575" y="7143"/>
                </a:lnTo>
                <a:lnTo>
                  <a:pt x="21431" y="14287"/>
                </a:lnTo>
                <a:lnTo>
                  <a:pt x="21431" y="21431"/>
                </a:lnTo>
                <a:lnTo>
                  <a:pt x="14288" y="28575"/>
                </a:lnTo>
                <a:lnTo>
                  <a:pt x="7144" y="50006"/>
                </a:lnTo>
                <a:lnTo>
                  <a:pt x="0" y="57150"/>
                </a:lnTo>
                <a:lnTo>
                  <a:pt x="0" y="71437"/>
                </a:lnTo>
                <a:lnTo>
                  <a:pt x="0" y="85725"/>
                </a:lnTo>
                <a:lnTo>
                  <a:pt x="7144" y="100012"/>
                </a:lnTo>
                <a:lnTo>
                  <a:pt x="14288" y="107156"/>
                </a:lnTo>
                <a:lnTo>
                  <a:pt x="14288" y="114300"/>
                </a:lnTo>
                <a:lnTo>
                  <a:pt x="28575" y="121443"/>
                </a:lnTo>
                <a:lnTo>
                  <a:pt x="35719" y="121443"/>
                </a:lnTo>
                <a:lnTo>
                  <a:pt x="50006" y="121443"/>
                </a:lnTo>
                <a:lnTo>
                  <a:pt x="64294" y="114300"/>
                </a:lnTo>
                <a:lnTo>
                  <a:pt x="78581" y="107156"/>
                </a:lnTo>
                <a:lnTo>
                  <a:pt x="85725" y="100012"/>
                </a:lnTo>
                <a:lnTo>
                  <a:pt x="92869" y="92868"/>
                </a:lnTo>
                <a:lnTo>
                  <a:pt x="100013" y="78581"/>
                </a:lnTo>
                <a:lnTo>
                  <a:pt x="100013" y="64293"/>
                </a:lnTo>
                <a:lnTo>
                  <a:pt x="100013" y="57150"/>
                </a:lnTo>
                <a:lnTo>
                  <a:pt x="92869" y="42862"/>
                </a:lnTo>
                <a:lnTo>
                  <a:pt x="85725" y="28575"/>
                </a:lnTo>
                <a:lnTo>
                  <a:pt x="78581" y="21431"/>
                </a:lnTo>
                <a:lnTo>
                  <a:pt x="64294" y="14287"/>
                </a:lnTo>
                <a:lnTo>
                  <a:pt x="50006" y="7143"/>
                </a:lnTo>
                <a:lnTo>
                  <a:pt x="50006" y="7143"/>
                </a:lnTo>
                <a:lnTo>
                  <a:pt x="50006" y="71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957513" y="2336006"/>
            <a:ext cx="185738" cy="92870"/>
          </a:xfrm>
          <a:custGeom>
            <a:avLst/>
            <a:gdLst/>
            <a:ahLst/>
            <a:cxnLst/>
            <a:rect l="0" t="0" r="0" b="0"/>
            <a:pathLst>
              <a:path w="185738" h="92870">
                <a:moveTo>
                  <a:pt x="0" y="14288"/>
                </a:moveTo>
                <a:lnTo>
                  <a:pt x="7144" y="21432"/>
                </a:lnTo>
                <a:lnTo>
                  <a:pt x="7144" y="35719"/>
                </a:lnTo>
                <a:lnTo>
                  <a:pt x="7144" y="35719"/>
                </a:lnTo>
                <a:lnTo>
                  <a:pt x="14287" y="50007"/>
                </a:lnTo>
                <a:lnTo>
                  <a:pt x="14287" y="64294"/>
                </a:lnTo>
                <a:lnTo>
                  <a:pt x="21431" y="71438"/>
                </a:lnTo>
                <a:lnTo>
                  <a:pt x="28575" y="78582"/>
                </a:lnTo>
                <a:lnTo>
                  <a:pt x="35719" y="85725"/>
                </a:lnTo>
                <a:lnTo>
                  <a:pt x="42862" y="85725"/>
                </a:lnTo>
                <a:lnTo>
                  <a:pt x="50006" y="85725"/>
                </a:lnTo>
                <a:lnTo>
                  <a:pt x="64294" y="85725"/>
                </a:lnTo>
                <a:lnTo>
                  <a:pt x="71437" y="78582"/>
                </a:lnTo>
                <a:lnTo>
                  <a:pt x="85725" y="71438"/>
                </a:lnTo>
                <a:lnTo>
                  <a:pt x="100012" y="57150"/>
                </a:lnTo>
                <a:lnTo>
                  <a:pt x="107156" y="50007"/>
                </a:lnTo>
                <a:lnTo>
                  <a:pt x="114300" y="35719"/>
                </a:lnTo>
                <a:lnTo>
                  <a:pt x="121444" y="28575"/>
                </a:lnTo>
                <a:lnTo>
                  <a:pt x="121444" y="21432"/>
                </a:lnTo>
                <a:lnTo>
                  <a:pt x="121444" y="7144"/>
                </a:lnTo>
                <a:lnTo>
                  <a:pt x="121444" y="7144"/>
                </a:lnTo>
                <a:lnTo>
                  <a:pt x="121444" y="0"/>
                </a:lnTo>
                <a:lnTo>
                  <a:pt x="114300" y="0"/>
                </a:lnTo>
                <a:lnTo>
                  <a:pt x="114300" y="0"/>
                </a:lnTo>
                <a:lnTo>
                  <a:pt x="114300" y="7144"/>
                </a:lnTo>
                <a:lnTo>
                  <a:pt x="114300" y="7144"/>
                </a:lnTo>
                <a:lnTo>
                  <a:pt x="114300" y="21432"/>
                </a:lnTo>
                <a:lnTo>
                  <a:pt x="121444" y="28575"/>
                </a:lnTo>
                <a:lnTo>
                  <a:pt x="121444" y="42863"/>
                </a:lnTo>
                <a:lnTo>
                  <a:pt x="128587" y="50007"/>
                </a:lnTo>
                <a:lnTo>
                  <a:pt x="142875" y="64294"/>
                </a:lnTo>
                <a:lnTo>
                  <a:pt x="150019" y="78582"/>
                </a:lnTo>
                <a:lnTo>
                  <a:pt x="164306" y="85725"/>
                </a:lnTo>
                <a:lnTo>
                  <a:pt x="185737" y="92869"/>
                </a:lnTo>
                <a:lnTo>
                  <a:pt x="185737" y="92869"/>
                </a:lnTo>
                <a:lnTo>
                  <a:pt x="185737" y="928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3286125" y="2307431"/>
            <a:ext cx="142876" cy="135733"/>
          </a:xfrm>
          <a:custGeom>
            <a:avLst/>
            <a:gdLst/>
            <a:ahLst/>
            <a:cxnLst/>
            <a:rect l="0" t="0" r="0" b="0"/>
            <a:pathLst>
              <a:path w="142876" h="135733">
                <a:moveTo>
                  <a:pt x="92869" y="0"/>
                </a:moveTo>
                <a:lnTo>
                  <a:pt x="92869" y="0"/>
                </a:lnTo>
                <a:lnTo>
                  <a:pt x="78582" y="0"/>
                </a:lnTo>
                <a:lnTo>
                  <a:pt x="78582" y="7144"/>
                </a:lnTo>
                <a:lnTo>
                  <a:pt x="64294" y="7144"/>
                </a:lnTo>
                <a:lnTo>
                  <a:pt x="50007" y="21432"/>
                </a:lnTo>
                <a:lnTo>
                  <a:pt x="35719" y="28575"/>
                </a:lnTo>
                <a:lnTo>
                  <a:pt x="21432" y="42863"/>
                </a:lnTo>
                <a:lnTo>
                  <a:pt x="7144" y="57150"/>
                </a:lnTo>
                <a:lnTo>
                  <a:pt x="0" y="78582"/>
                </a:lnTo>
                <a:lnTo>
                  <a:pt x="0" y="92869"/>
                </a:lnTo>
                <a:lnTo>
                  <a:pt x="0" y="107157"/>
                </a:lnTo>
                <a:lnTo>
                  <a:pt x="14288" y="121444"/>
                </a:lnTo>
                <a:lnTo>
                  <a:pt x="21432" y="128588"/>
                </a:lnTo>
                <a:lnTo>
                  <a:pt x="35719" y="135732"/>
                </a:lnTo>
                <a:lnTo>
                  <a:pt x="57150" y="135732"/>
                </a:lnTo>
                <a:lnTo>
                  <a:pt x="85725" y="135732"/>
                </a:lnTo>
                <a:lnTo>
                  <a:pt x="107157" y="135732"/>
                </a:lnTo>
                <a:lnTo>
                  <a:pt x="142875" y="128588"/>
                </a:lnTo>
                <a:lnTo>
                  <a:pt x="142875" y="128588"/>
                </a:lnTo>
                <a:lnTo>
                  <a:pt x="142875" y="1285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3457575" y="2228850"/>
            <a:ext cx="221458" cy="221457"/>
          </a:xfrm>
          <a:custGeom>
            <a:avLst/>
            <a:gdLst/>
            <a:ahLst/>
            <a:cxnLst/>
            <a:rect l="0" t="0" r="0" b="0"/>
            <a:pathLst>
              <a:path w="221458" h="221457">
                <a:moveTo>
                  <a:pt x="7144" y="0"/>
                </a:moveTo>
                <a:lnTo>
                  <a:pt x="0" y="7144"/>
                </a:lnTo>
                <a:lnTo>
                  <a:pt x="0" y="21431"/>
                </a:lnTo>
                <a:lnTo>
                  <a:pt x="0" y="28575"/>
                </a:lnTo>
                <a:lnTo>
                  <a:pt x="0" y="42863"/>
                </a:lnTo>
                <a:lnTo>
                  <a:pt x="0" y="57150"/>
                </a:lnTo>
                <a:lnTo>
                  <a:pt x="7144" y="78581"/>
                </a:lnTo>
                <a:lnTo>
                  <a:pt x="7144" y="100013"/>
                </a:lnTo>
                <a:lnTo>
                  <a:pt x="14288" y="121444"/>
                </a:lnTo>
                <a:lnTo>
                  <a:pt x="21432" y="142875"/>
                </a:lnTo>
                <a:lnTo>
                  <a:pt x="28575" y="157163"/>
                </a:lnTo>
                <a:lnTo>
                  <a:pt x="35719" y="171450"/>
                </a:lnTo>
                <a:lnTo>
                  <a:pt x="42863" y="185738"/>
                </a:lnTo>
                <a:lnTo>
                  <a:pt x="42863" y="192881"/>
                </a:lnTo>
                <a:lnTo>
                  <a:pt x="42863" y="192881"/>
                </a:lnTo>
                <a:lnTo>
                  <a:pt x="42863" y="192881"/>
                </a:lnTo>
                <a:lnTo>
                  <a:pt x="50007" y="192881"/>
                </a:lnTo>
                <a:lnTo>
                  <a:pt x="50007" y="192881"/>
                </a:lnTo>
                <a:lnTo>
                  <a:pt x="50007" y="185738"/>
                </a:lnTo>
                <a:lnTo>
                  <a:pt x="50007" y="178594"/>
                </a:lnTo>
                <a:lnTo>
                  <a:pt x="50007" y="164306"/>
                </a:lnTo>
                <a:lnTo>
                  <a:pt x="57150" y="150019"/>
                </a:lnTo>
                <a:lnTo>
                  <a:pt x="64294" y="128588"/>
                </a:lnTo>
                <a:lnTo>
                  <a:pt x="71438" y="114300"/>
                </a:lnTo>
                <a:lnTo>
                  <a:pt x="85725" y="107156"/>
                </a:lnTo>
                <a:lnTo>
                  <a:pt x="92869" y="100013"/>
                </a:lnTo>
                <a:lnTo>
                  <a:pt x="107157" y="92869"/>
                </a:lnTo>
                <a:lnTo>
                  <a:pt x="121444" y="92869"/>
                </a:lnTo>
                <a:lnTo>
                  <a:pt x="135732" y="100013"/>
                </a:lnTo>
                <a:lnTo>
                  <a:pt x="150019" y="107156"/>
                </a:lnTo>
                <a:lnTo>
                  <a:pt x="164307" y="121444"/>
                </a:lnTo>
                <a:lnTo>
                  <a:pt x="171450" y="135731"/>
                </a:lnTo>
                <a:lnTo>
                  <a:pt x="185738" y="150019"/>
                </a:lnTo>
                <a:lnTo>
                  <a:pt x="192882" y="164306"/>
                </a:lnTo>
                <a:lnTo>
                  <a:pt x="207169" y="185738"/>
                </a:lnTo>
                <a:lnTo>
                  <a:pt x="214313" y="200025"/>
                </a:lnTo>
                <a:lnTo>
                  <a:pt x="221457" y="214313"/>
                </a:lnTo>
                <a:lnTo>
                  <a:pt x="221457" y="221456"/>
                </a:lnTo>
                <a:lnTo>
                  <a:pt x="221457" y="2214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3714750" y="2343150"/>
            <a:ext cx="171451" cy="114301"/>
          </a:xfrm>
          <a:custGeom>
            <a:avLst/>
            <a:gdLst/>
            <a:ahLst/>
            <a:cxnLst/>
            <a:rect l="0" t="0" r="0" b="0"/>
            <a:pathLst>
              <a:path w="171451" h="114301">
                <a:moveTo>
                  <a:pt x="142875" y="14288"/>
                </a:moveTo>
                <a:lnTo>
                  <a:pt x="135732" y="7144"/>
                </a:lnTo>
                <a:lnTo>
                  <a:pt x="121444" y="0"/>
                </a:lnTo>
                <a:lnTo>
                  <a:pt x="114300" y="0"/>
                </a:lnTo>
                <a:lnTo>
                  <a:pt x="100013" y="0"/>
                </a:lnTo>
                <a:lnTo>
                  <a:pt x="78582" y="0"/>
                </a:lnTo>
                <a:lnTo>
                  <a:pt x="64294" y="0"/>
                </a:lnTo>
                <a:lnTo>
                  <a:pt x="42863" y="7144"/>
                </a:lnTo>
                <a:lnTo>
                  <a:pt x="28575" y="14288"/>
                </a:lnTo>
                <a:lnTo>
                  <a:pt x="14288" y="28575"/>
                </a:lnTo>
                <a:lnTo>
                  <a:pt x="0" y="42863"/>
                </a:lnTo>
                <a:lnTo>
                  <a:pt x="0" y="57150"/>
                </a:lnTo>
                <a:lnTo>
                  <a:pt x="0" y="71438"/>
                </a:lnTo>
                <a:lnTo>
                  <a:pt x="0" y="85725"/>
                </a:lnTo>
                <a:lnTo>
                  <a:pt x="7144" y="100013"/>
                </a:lnTo>
                <a:lnTo>
                  <a:pt x="14288" y="107156"/>
                </a:lnTo>
                <a:lnTo>
                  <a:pt x="21432" y="114300"/>
                </a:lnTo>
                <a:lnTo>
                  <a:pt x="35719" y="114300"/>
                </a:lnTo>
                <a:lnTo>
                  <a:pt x="57150" y="114300"/>
                </a:lnTo>
                <a:lnTo>
                  <a:pt x="71438" y="107156"/>
                </a:lnTo>
                <a:lnTo>
                  <a:pt x="92869" y="100013"/>
                </a:lnTo>
                <a:lnTo>
                  <a:pt x="107157" y="92869"/>
                </a:lnTo>
                <a:lnTo>
                  <a:pt x="114300" y="78581"/>
                </a:lnTo>
                <a:lnTo>
                  <a:pt x="121444" y="64294"/>
                </a:lnTo>
                <a:lnTo>
                  <a:pt x="121444" y="50006"/>
                </a:lnTo>
                <a:lnTo>
                  <a:pt x="121444" y="42863"/>
                </a:lnTo>
                <a:lnTo>
                  <a:pt x="121444" y="28575"/>
                </a:lnTo>
                <a:lnTo>
                  <a:pt x="121444" y="28575"/>
                </a:lnTo>
                <a:lnTo>
                  <a:pt x="114300" y="21431"/>
                </a:lnTo>
                <a:lnTo>
                  <a:pt x="107157" y="21431"/>
                </a:lnTo>
                <a:lnTo>
                  <a:pt x="107157" y="21431"/>
                </a:lnTo>
                <a:lnTo>
                  <a:pt x="107157" y="21431"/>
                </a:lnTo>
                <a:lnTo>
                  <a:pt x="107157" y="28575"/>
                </a:lnTo>
                <a:lnTo>
                  <a:pt x="107157" y="28575"/>
                </a:lnTo>
                <a:lnTo>
                  <a:pt x="107157" y="42863"/>
                </a:lnTo>
                <a:lnTo>
                  <a:pt x="114300" y="50006"/>
                </a:lnTo>
                <a:lnTo>
                  <a:pt x="128588" y="57150"/>
                </a:lnTo>
                <a:lnTo>
                  <a:pt x="142875" y="64294"/>
                </a:lnTo>
                <a:lnTo>
                  <a:pt x="150019" y="64294"/>
                </a:lnTo>
                <a:lnTo>
                  <a:pt x="171450" y="71438"/>
                </a:lnTo>
                <a:lnTo>
                  <a:pt x="171450" y="71438"/>
                </a:lnTo>
                <a:lnTo>
                  <a:pt x="171450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3957638" y="2328863"/>
            <a:ext cx="221457" cy="135732"/>
          </a:xfrm>
          <a:custGeom>
            <a:avLst/>
            <a:gdLst/>
            <a:ahLst/>
            <a:cxnLst/>
            <a:rect l="0" t="0" r="0" b="0"/>
            <a:pathLst>
              <a:path w="221457" h="135732">
                <a:moveTo>
                  <a:pt x="0" y="28575"/>
                </a:moveTo>
                <a:lnTo>
                  <a:pt x="0" y="35718"/>
                </a:lnTo>
                <a:lnTo>
                  <a:pt x="0" y="42862"/>
                </a:lnTo>
                <a:lnTo>
                  <a:pt x="0" y="50006"/>
                </a:lnTo>
                <a:lnTo>
                  <a:pt x="0" y="64293"/>
                </a:lnTo>
                <a:lnTo>
                  <a:pt x="7144" y="78581"/>
                </a:lnTo>
                <a:lnTo>
                  <a:pt x="14287" y="92868"/>
                </a:lnTo>
                <a:lnTo>
                  <a:pt x="21431" y="107156"/>
                </a:lnTo>
                <a:lnTo>
                  <a:pt x="28575" y="121443"/>
                </a:lnTo>
                <a:lnTo>
                  <a:pt x="35719" y="128587"/>
                </a:lnTo>
                <a:lnTo>
                  <a:pt x="42862" y="135731"/>
                </a:lnTo>
                <a:lnTo>
                  <a:pt x="42862" y="135731"/>
                </a:lnTo>
                <a:lnTo>
                  <a:pt x="50006" y="135731"/>
                </a:lnTo>
                <a:lnTo>
                  <a:pt x="50006" y="135731"/>
                </a:lnTo>
                <a:lnTo>
                  <a:pt x="50006" y="128587"/>
                </a:lnTo>
                <a:lnTo>
                  <a:pt x="57150" y="121443"/>
                </a:lnTo>
                <a:lnTo>
                  <a:pt x="57150" y="107156"/>
                </a:lnTo>
                <a:lnTo>
                  <a:pt x="57150" y="92868"/>
                </a:lnTo>
                <a:lnTo>
                  <a:pt x="57150" y="71437"/>
                </a:lnTo>
                <a:lnTo>
                  <a:pt x="57150" y="50006"/>
                </a:lnTo>
                <a:lnTo>
                  <a:pt x="64294" y="35718"/>
                </a:lnTo>
                <a:lnTo>
                  <a:pt x="71437" y="21431"/>
                </a:lnTo>
                <a:lnTo>
                  <a:pt x="78581" y="7143"/>
                </a:lnTo>
                <a:lnTo>
                  <a:pt x="78581" y="0"/>
                </a:lnTo>
                <a:lnTo>
                  <a:pt x="85725" y="0"/>
                </a:lnTo>
                <a:lnTo>
                  <a:pt x="92869" y="0"/>
                </a:lnTo>
                <a:lnTo>
                  <a:pt x="100012" y="0"/>
                </a:lnTo>
                <a:lnTo>
                  <a:pt x="114300" y="7143"/>
                </a:lnTo>
                <a:lnTo>
                  <a:pt x="121444" y="14287"/>
                </a:lnTo>
                <a:lnTo>
                  <a:pt x="142875" y="28575"/>
                </a:lnTo>
                <a:lnTo>
                  <a:pt x="150019" y="42862"/>
                </a:lnTo>
                <a:lnTo>
                  <a:pt x="164306" y="57150"/>
                </a:lnTo>
                <a:lnTo>
                  <a:pt x="178594" y="78581"/>
                </a:lnTo>
                <a:lnTo>
                  <a:pt x="185737" y="92868"/>
                </a:lnTo>
                <a:lnTo>
                  <a:pt x="200025" y="107156"/>
                </a:lnTo>
                <a:lnTo>
                  <a:pt x="207169" y="121443"/>
                </a:lnTo>
                <a:lnTo>
                  <a:pt x="214312" y="135731"/>
                </a:lnTo>
                <a:lnTo>
                  <a:pt x="221456" y="135731"/>
                </a:lnTo>
                <a:lnTo>
                  <a:pt x="221456" y="1357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4221957" y="2307431"/>
            <a:ext cx="471488" cy="328614"/>
          </a:xfrm>
          <a:custGeom>
            <a:avLst/>
            <a:gdLst/>
            <a:ahLst/>
            <a:cxnLst/>
            <a:rect l="0" t="0" r="0" b="0"/>
            <a:pathLst>
              <a:path w="471488" h="328614">
                <a:moveTo>
                  <a:pt x="85725" y="42863"/>
                </a:moveTo>
                <a:lnTo>
                  <a:pt x="92868" y="35719"/>
                </a:lnTo>
                <a:lnTo>
                  <a:pt x="78581" y="35719"/>
                </a:lnTo>
                <a:lnTo>
                  <a:pt x="78581" y="35719"/>
                </a:lnTo>
                <a:lnTo>
                  <a:pt x="64293" y="35719"/>
                </a:lnTo>
                <a:lnTo>
                  <a:pt x="57150" y="42863"/>
                </a:lnTo>
                <a:lnTo>
                  <a:pt x="42862" y="57150"/>
                </a:lnTo>
                <a:lnTo>
                  <a:pt x="28575" y="64294"/>
                </a:lnTo>
                <a:lnTo>
                  <a:pt x="14287" y="78582"/>
                </a:lnTo>
                <a:lnTo>
                  <a:pt x="7143" y="92869"/>
                </a:lnTo>
                <a:lnTo>
                  <a:pt x="0" y="100013"/>
                </a:lnTo>
                <a:lnTo>
                  <a:pt x="0" y="114300"/>
                </a:lnTo>
                <a:lnTo>
                  <a:pt x="7143" y="121444"/>
                </a:lnTo>
                <a:lnTo>
                  <a:pt x="14287" y="135732"/>
                </a:lnTo>
                <a:lnTo>
                  <a:pt x="28575" y="135732"/>
                </a:lnTo>
                <a:lnTo>
                  <a:pt x="35718" y="142875"/>
                </a:lnTo>
                <a:lnTo>
                  <a:pt x="50006" y="142875"/>
                </a:lnTo>
                <a:lnTo>
                  <a:pt x="64293" y="135732"/>
                </a:lnTo>
                <a:lnTo>
                  <a:pt x="85725" y="128588"/>
                </a:lnTo>
                <a:lnTo>
                  <a:pt x="100012" y="121444"/>
                </a:lnTo>
                <a:lnTo>
                  <a:pt x="114300" y="107157"/>
                </a:lnTo>
                <a:lnTo>
                  <a:pt x="121443" y="100013"/>
                </a:lnTo>
                <a:lnTo>
                  <a:pt x="128587" y="85725"/>
                </a:lnTo>
                <a:lnTo>
                  <a:pt x="135731" y="71438"/>
                </a:lnTo>
                <a:lnTo>
                  <a:pt x="135731" y="64294"/>
                </a:lnTo>
                <a:lnTo>
                  <a:pt x="135731" y="57150"/>
                </a:lnTo>
                <a:lnTo>
                  <a:pt x="135731" y="50007"/>
                </a:lnTo>
                <a:lnTo>
                  <a:pt x="128587" y="50007"/>
                </a:lnTo>
                <a:lnTo>
                  <a:pt x="128587" y="50007"/>
                </a:lnTo>
                <a:lnTo>
                  <a:pt x="128587" y="50007"/>
                </a:lnTo>
                <a:lnTo>
                  <a:pt x="128587" y="57150"/>
                </a:lnTo>
                <a:lnTo>
                  <a:pt x="128587" y="71438"/>
                </a:lnTo>
                <a:lnTo>
                  <a:pt x="135731" y="85725"/>
                </a:lnTo>
                <a:lnTo>
                  <a:pt x="150018" y="107157"/>
                </a:lnTo>
                <a:lnTo>
                  <a:pt x="157162" y="128588"/>
                </a:lnTo>
                <a:lnTo>
                  <a:pt x="171450" y="157163"/>
                </a:lnTo>
                <a:lnTo>
                  <a:pt x="192881" y="185738"/>
                </a:lnTo>
                <a:lnTo>
                  <a:pt x="207168" y="207169"/>
                </a:lnTo>
                <a:lnTo>
                  <a:pt x="221456" y="235744"/>
                </a:lnTo>
                <a:lnTo>
                  <a:pt x="235743" y="257175"/>
                </a:lnTo>
                <a:lnTo>
                  <a:pt x="242887" y="278607"/>
                </a:lnTo>
                <a:lnTo>
                  <a:pt x="250031" y="300038"/>
                </a:lnTo>
                <a:lnTo>
                  <a:pt x="250031" y="314325"/>
                </a:lnTo>
                <a:lnTo>
                  <a:pt x="250031" y="321469"/>
                </a:lnTo>
                <a:lnTo>
                  <a:pt x="242887" y="328613"/>
                </a:lnTo>
                <a:lnTo>
                  <a:pt x="228600" y="328613"/>
                </a:lnTo>
                <a:lnTo>
                  <a:pt x="214312" y="328613"/>
                </a:lnTo>
                <a:lnTo>
                  <a:pt x="192881" y="321469"/>
                </a:lnTo>
                <a:lnTo>
                  <a:pt x="171450" y="314325"/>
                </a:lnTo>
                <a:lnTo>
                  <a:pt x="150018" y="300038"/>
                </a:lnTo>
                <a:lnTo>
                  <a:pt x="135731" y="285750"/>
                </a:lnTo>
                <a:lnTo>
                  <a:pt x="121443" y="264319"/>
                </a:lnTo>
                <a:lnTo>
                  <a:pt x="107156" y="242888"/>
                </a:lnTo>
                <a:lnTo>
                  <a:pt x="114300" y="214313"/>
                </a:lnTo>
                <a:lnTo>
                  <a:pt x="121443" y="192882"/>
                </a:lnTo>
                <a:lnTo>
                  <a:pt x="135731" y="164307"/>
                </a:lnTo>
                <a:lnTo>
                  <a:pt x="157162" y="142875"/>
                </a:lnTo>
                <a:lnTo>
                  <a:pt x="178593" y="114300"/>
                </a:lnTo>
                <a:lnTo>
                  <a:pt x="214312" y="92869"/>
                </a:lnTo>
                <a:lnTo>
                  <a:pt x="242887" y="71438"/>
                </a:lnTo>
                <a:lnTo>
                  <a:pt x="271462" y="50007"/>
                </a:lnTo>
                <a:lnTo>
                  <a:pt x="292893" y="35719"/>
                </a:lnTo>
                <a:lnTo>
                  <a:pt x="314325" y="21432"/>
                </a:lnTo>
                <a:lnTo>
                  <a:pt x="328612" y="14288"/>
                </a:lnTo>
                <a:lnTo>
                  <a:pt x="335756" y="7144"/>
                </a:lnTo>
                <a:lnTo>
                  <a:pt x="342900" y="7144"/>
                </a:lnTo>
                <a:lnTo>
                  <a:pt x="342900" y="0"/>
                </a:lnTo>
                <a:lnTo>
                  <a:pt x="342900" y="0"/>
                </a:lnTo>
                <a:lnTo>
                  <a:pt x="335756" y="0"/>
                </a:lnTo>
                <a:lnTo>
                  <a:pt x="328612" y="7144"/>
                </a:lnTo>
                <a:lnTo>
                  <a:pt x="314325" y="14288"/>
                </a:lnTo>
                <a:lnTo>
                  <a:pt x="300037" y="28575"/>
                </a:lnTo>
                <a:lnTo>
                  <a:pt x="285750" y="35719"/>
                </a:lnTo>
                <a:lnTo>
                  <a:pt x="278606" y="57150"/>
                </a:lnTo>
                <a:lnTo>
                  <a:pt x="271462" y="71438"/>
                </a:lnTo>
                <a:lnTo>
                  <a:pt x="264318" y="78582"/>
                </a:lnTo>
                <a:lnTo>
                  <a:pt x="264318" y="92869"/>
                </a:lnTo>
                <a:lnTo>
                  <a:pt x="271462" y="107157"/>
                </a:lnTo>
                <a:lnTo>
                  <a:pt x="278606" y="114300"/>
                </a:lnTo>
                <a:lnTo>
                  <a:pt x="300037" y="121444"/>
                </a:lnTo>
                <a:lnTo>
                  <a:pt x="314325" y="128588"/>
                </a:lnTo>
                <a:lnTo>
                  <a:pt x="335756" y="135732"/>
                </a:lnTo>
                <a:lnTo>
                  <a:pt x="364331" y="142875"/>
                </a:lnTo>
                <a:lnTo>
                  <a:pt x="385762" y="135732"/>
                </a:lnTo>
                <a:lnTo>
                  <a:pt x="414337" y="128588"/>
                </a:lnTo>
                <a:lnTo>
                  <a:pt x="435768" y="121444"/>
                </a:lnTo>
                <a:lnTo>
                  <a:pt x="450056" y="114300"/>
                </a:lnTo>
                <a:lnTo>
                  <a:pt x="471487" y="114300"/>
                </a:lnTo>
                <a:lnTo>
                  <a:pt x="471487" y="114300"/>
                </a:lnTo>
                <a:lnTo>
                  <a:pt x="471487" y="1143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1371600" y="3057525"/>
            <a:ext cx="57151" cy="14289"/>
          </a:xfrm>
          <a:custGeom>
            <a:avLst/>
            <a:gdLst/>
            <a:ahLst/>
            <a:cxnLst/>
            <a:rect l="0" t="0" r="0" b="0"/>
            <a:pathLst>
              <a:path w="57151" h="14289">
                <a:moveTo>
                  <a:pt x="0" y="14288"/>
                </a:moveTo>
                <a:lnTo>
                  <a:pt x="7144" y="14288"/>
                </a:lnTo>
                <a:lnTo>
                  <a:pt x="7144" y="14288"/>
                </a:lnTo>
                <a:lnTo>
                  <a:pt x="14288" y="14288"/>
                </a:lnTo>
                <a:lnTo>
                  <a:pt x="21431" y="7144"/>
                </a:lnTo>
                <a:lnTo>
                  <a:pt x="28575" y="7144"/>
                </a:lnTo>
                <a:lnTo>
                  <a:pt x="42863" y="7144"/>
                </a:lnTo>
                <a:lnTo>
                  <a:pt x="57150" y="0"/>
                </a:lnTo>
                <a:lnTo>
                  <a:pt x="5715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1521619" y="2914650"/>
            <a:ext cx="178595" cy="192882"/>
          </a:xfrm>
          <a:custGeom>
            <a:avLst/>
            <a:gdLst/>
            <a:ahLst/>
            <a:cxnLst/>
            <a:rect l="0" t="0" r="0" b="0"/>
            <a:pathLst>
              <a:path w="178595" h="192882">
                <a:moveTo>
                  <a:pt x="0" y="78581"/>
                </a:moveTo>
                <a:lnTo>
                  <a:pt x="0" y="85725"/>
                </a:lnTo>
                <a:lnTo>
                  <a:pt x="0" y="100013"/>
                </a:lnTo>
                <a:lnTo>
                  <a:pt x="0" y="100013"/>
                </a:lnTo>
                <a:lnTo>
                  <a:pt x="0" y="114300"/>
                </a:lnTo>
                <a:lnTo>
                  <a:pt x="0" y="135731"/>
                </a:lnTo>
                <a:lnTo>
                  <a:pt x="0" y="150019"/>
                </a:lnTo>
                <a:lnTo>
                  <a:pt x="7144" y="164306"/>
                </a:lnTo>
                <a:lnTo>
                  <a:pt x="14287" y="171450"/>
                </a:lnTo>
                <a:lnTo>
                  <a:pt x="14287" y="185738"/>
                </a:lnTo>
                <a:lnTo>
                  <a:pt x="21431" y="192881"/>
                </a:lnTo>
                <a:lnTo>
                  <a:pt x="28575" y="192881"/>
                </a:lnTo>
                <a:lnTo>
                  <a:pt x="35719" y="192881"/>
                </a:lnTo>
                <a:lnTo>
                  <a:pt x="42862" y="192881"/>
                </a:lnTo>
                <a:lnTo>
                  <a:pt x="50006" y="185738"/>
                </a:lnTo>
                <a:lnTo>
                  <a:pt x="57150" y="178594"/>
                </a:lnTo>
                <a:lnTo>
                  <a:pt x="64294" y="171450"/>
                </a:lnTo>
                <a:lnTo>
                  <a:pt x="71437" y="157163"/>
                </a:lnTo>
                <a:lnTo>
                  <a:pt x="78581" y="142875"/>
                </a:lnTo>
                <a:lnTo>
                  <a:pt x="78581" y="135731"/>
                </a:lnTo>
                <a:lnTo>
                  <a:pt x="78581" y="121444"/>
                </a:lnTo>
                <a:lnTo>
                  <a:pt x="78581" y="114300"/>
                </a:lnTo>
                <a:lnTo>
                  <a:pt x="78581" y="107156"/>
                </a:lnTo>
                <a:lnTo>
                  <a:pt x="78581" y="100013"/>
                </a:lnTo>
                <a:lnTo>
                  <a:pt x="71437" y="100013"/>
                </a:lnTo>
                <a:lnTo>
                  <a:pt x="71437" y="100013"/>
                </a:lnTo>
                <a:lnTo>
                  <a:pt x="71437" y="100013"/>
                </a:lnTo>
                <a:lnTo>
                  <a:pt x="78581" y="107156"/>
                </a:lnTo>
                <a:lnTo>
                  <a:pt x="78581" y="114300"/>
                </a:lnTo>
                <a:lnTo>
                  <a:pt x="78581" y="128588"/>
                </a:lnTo>
                <a:lnTo>
                  <a:pt x="78581" y="135731"/>
                </a:lnTo>
                <a:lnTo>
                  <a:pt x="85725" y="150019"/>
                </a:lnTo>
                <a:lnTo>
                  <a:pt x="92869" y="157163"/>
                </a:lnTo>
                <a:lnTo>
                  <a:pt x="100012" y="164306"/>
                </a:lnTo>
                <a:lnTo>
                  <a:pt x="107156" y="164306"/>
                </a:lnTo>
                <a:lnTo>
                  <a:pt x="114300" y="164306"/>
                </a:lnTo>
                <a:lnTo>
                  <a:pt x="121444" y="164306"/>
                </a:lnTo>
                <a:lnTo>
                  <a:pt x="128587" y="157163"/>
                </a:lnTo>
                <a:lnTo>
                  <a:pt x="135731" y="150019"/>
                </a:lnTo>
                <a:lnTo>
                  <a:pt x="142875" y="135731"/>
                </a:lnTo>
                <a:lnTo>
                  <a:pt x="157162" y="121444"/>
                </a:lnTo>
                <a:lnTo>
                  <a:pt x="164306" y="107156"/>
                </a:lnTo>
                <a:lnTo>
                  <a:pt x="171450" y="92869"/>
                </a:lnTo>
                <a:lnTo>
                  <a:pt x="178594" y="78581"/>
                </a:lnTo>
                <a:lnTo>
                  <a:pt x="171450" y="57150"/>
                </a:lnTo>
                <a:lnTo>
                  <a:pt x="171450" y="42863"/>
                </a:lnTo>
                <a:lnTo>
                  <a:pt x="164306" y="28575"/>
                </a:lnTo>
                <a:lnTo>
                  <a:pt x="164306" y="0"/>
                </a:lnTo>
                <a:lnTo>
                  <a:pt x="164306" y="0"/>
                </a:lnTo>
                <a:lnTo>
                  <a:pt x="16430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1678781" y="2843213"/>
            <a:ext cx="235745" cy="242888"/>
          </a:xfrm>
          <a:custGeom>
            <a:avLst/>
            <a:gdLst/>
            <a:ahLst/>
            <a:cxnLst/>
            <a:rect l="0" t="0" r="0" b="0"/>
            <a:pathLst>
              <a:path w="235745" h="242888">
                <a:moveTo>
                  <a:pt x="0" y="0"/>
                </a:moveTo>
                <a:lnTo>
                  <a:pt x="0" y="7143"/>
                </a:lnTo>
                <a:lnTo>
                  <a:pt x="7144" y="21431"/>
                </a:lnTo>
                <a:lnTo>
                  <a:pt x="7144" y="28575"/>
                </a:lnTo>
                <a:lnTo>
                  <a:pt x="21432" y="50006"/>
                </a:lnTo>
                <a:lnTo>
                  <a:pt x="28575" y="71437"/>
                </a:lnTo>
                <a:lnTo>
                  <a:pt x="35719" y="100012"/>
                </a:lnTo>
                <a:lnTo>
                  <a:pt x="42863" y="121443"/>
                </a:lnTo>
                <a:lnTo>
                  <a:pt x="50007" y="150018"/>
                </a:lnTo>
                <a:lnTo>
                  <a:pt x="57150" y="171450"/>
                </a:lnTo>
                <a:lnTo>
                  <a:pt x="71438" y="185737"/>
                </a:lnTo>
                <a:lnTo>
                  <a:pt x="71438" y="207168"/>
                </a:lnTo>
                <a:lnTo>
                  <a:pt x="78582" y="214312"/>
                </a:lnTo>
                <a:lnTo>
                  <a:pt x="85725" y="221456"/>
                </a:lnTo>
                <a:lnTo>
                  <a:pt x="85725" y="228600"/>
                </a:lnTo>
                <a:lnTo>
                  <a:pt x="92869" y="228600"/>
                </a:lnTo>
                <a:lnTo>
                  <a:pt x="92869" y="228600"/>
                </a:lnTo>
                <a:lnTo>
                  <a:pt x="92869" y="221456"/>
                </a:lnTo>
                <a:lnTo>
                  <a:pt x="92869" y="214312"/>
                </a:lnTo>
                <a:lnTo>
                  <a:pt x="100013" y="200025"/>
                </a:lnTo>
                <a:lnTo>
                  <a:pt x="100013" y="178593"/>
                </a:lnTo>
                <a:lnTo>
                  <a:pt x="107157" y="157162"/>
                </a:lnTo>
                <a:lnTo>
                  <a:pt x="114300" y="142875"/>
                </a:lnTo>
                <a:lnTo>
                  <a:pt x="128588" y="128587"/>
                </a:lnTo>
                <a:lnTo>
                  <a:pt x="135732" y="114300"/>
                </a:lnTo>
                <a:lnTo>
                  <a:pt x="142875" y="107156"/>
                </a:lnTo>
                <a:lnTo>
                  <a:pt x="157163" y="107156"/>
                </a:lnTo>
                <a:lnTo>
                  <a:pt x="164307" y="107156"/>
                </a:lnTo>
                <a:lnTo>
                  <a:pt x="178594" y="114300"/>
                </a:lnTo>
                <a:lnTo>
                  <a:pt x="185738" y="121443"/>
                </a:lnTo>
                <a:lnTo>
                  <a:pt x="192882" y="135731"/>
                </a:lnTo>
                <a:lnTo>
                  <a:pt x="192882" y="157162"/>
                </a:lnTo>
                <a:lnTo>
                  <a:pt x="200025" y="171450"/>
                </a:lnTo>
                <a:lnTo>
                  <a:pt x="207169" y="192881"/>
                </a:lnTo>
                <a:lnTo>
                  <a:pt x="207169" y="207168"/>
                </a:lnTo>
                <a:lnTo>
                  <a:pt x="221457" y="221456"/>
                </a:lnTo>
                <a:lnTo>
                  <a:pt x="228600" y="228600"/>
                </a:lnTo>
                <a:lnTo>
                  <a:pt x="235744" y="242887"/>
                </a:lnTo>
                <a:lnTo>
                  <a:pt x="235744" y="242887"/>
                </a:lnTo>
                <a:lnTo>
                  <a:pt x="235744" y="2428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1957388" y="2957513"/>
            <a:ext cx="128588" cy="128588"/>
          </a:xfrm>
          <a:custGeom>
            <a:avLst/>
            <a:gdLst/>
            <a:ahLst/>
            <a:cxnLst/>
            <a:rect l="0" t="0" r="0" b="0"/>
            <a:pathLst>
              <a:path w="128588" h="128588">
                <a:moveTo>
                  <a:pt x="64293" y="64293"/>
                </a:moveTo>
                <a:lnTo>
                  <a:pt x="64293" y="57150"/>
                </a:lnTo>
                <a:lnTo>
                  <a:pt x="71437" y="42862"/>
                </a:lnTo>
                <a:lnTo>
                  <a:pt x="71437" y="35718"/>
                </a:lnTo>
                <a:lnTo>
                  <a:pt x="71437" y="21431"/>
                </a:lnTo>
                <a:lnTo>
                  <a:pt x="78581" y="14287"/>
                </a:lnTo>
                <a:lnTo>
                  <a:pt x="71437" y="7143"/>
                </a:lnTo>
                <a:lnTo>
                  <a:pt x="71437" y="0"/>
                </a:lnTo>
                <a:lnTo>
                  <a:pt x="64293" y="0"/>
                </a:lnTo>
                <a:lnTo>
                  <a:pt x="57150" y="0"/>
                </a:lnTo>
                <a:lnTo>
                  <a:pt x="42862" y="7143"/>
                </a:lnTo>
                <a:lnTo>
                  <a:pt x="35718" y="21431"/>
                </a:lnTo>
                <a:lnTo>
                  <a:pt x="21431" y="28575"/>
                </a:lnTo>
                <a:lnTo>
                  <a:pt x="7143" y="50006"/>
                </a:lnTo>
                <a:lnTo>
                  <a:pt x="7143" y="71437"/>
                </a:lnTo>
                <a:lnTo>
                  <a:pt x="0" y="85725"/>
                </a:lnTo>
                <a:lnTo>
                  <a:pt x="0" y="100012"/>
                </a:lnTo>
                <a:lnTo>
                  <a:pt x="0" y="114300"/>
                </a:lnTo>
                <a:lnTo>
                  <a:pt x="0" y="121443"/>
                </a:lnTo>
                <a:lnTo>
                  <a:pt x="7143" y="128587"/>
                </a:lnTo>
                <a:lnTo>
                  <a:pt x="14287" y="128587"/>
                </a:lnTo>
                <a:lnTo>
                  <a:pt x="21431" y="128587"/>
                </a:lnTo>
                <a:lnTo>
                  <a:pt x="35718" y="121443"/>
                </a:lnTo>
                <a:lnTo>
                  <a:pt x="42862" y="114300"/>
                </a:lnTo>
                <a:lnTo>
                  <a:pt x="50006" y="100012"/>
                </a:lnTo>
                <a:lnTo>
                  <a:pt x="57150" y="85725"/>
                </a:lnTo>
                <a:lnTo>
                  <a:pt x="71437" y="71437"/>
                </a:lnTo>
                <a:lnTo>
                  <a:pt x="71437" y="57150"/>
                </a:lnTo>
                <a:lnTo>
                  <a:pt x="78581" y="42862"/>
                </a:lnTo>
                <a:lnTo>
                  <a:pt x="78581" y="35718"/>
                </a:lnTo>
                <a:lnTo>
                  <a:pt x="78581" y="21431"/>
                </a:lnTo>
                <a:lnTo>
                  <a:pt x="78581" y="21431"/>
                </a:lnTo>
                <a:lnTo>
                  <a:pt x="78581" y="14287"/>
                </a:lnTo>
                <a:lnTo>
                  <a:pt x="78581" y="14287"/>
                </a:lnTo>
                <a:lnTo>
                  <a:pt x="78581" y="21431"/>
                </a:lnTo>
                <a:lnTo>
                  <a:pt x="78581" y="28575"/>
                </a:lnTo>
                <a:lnTo>
                  <a:pt x="78581" y="35718"/>
                </a:lnTo>
                <a:lnTo>
                  <a:pt x="78581" y="50006"/>
                </a:lnTo>
                <a:lnTo>
                  <a:pt x="78581" y="64293"/>
                </a:lnTo>
                <a:lnTo>
                  <a:pt x="85725" y="78581"/>
                </a:lnTo>
                <a:lnTo>
                  <a:pt x="92868" y="92868"/>
                </a:lnTo>
                <a:lnTo>
                  <a:pt x="100012" y="107156"/>
                </a:lnTo>
                <a:lnTo>
                  <a:pt x="100012" y="114300"/>
                </a:lnTo>
                <a:lnTo>
                  <a:pt x="107156" y="121443"/>
                </a:lnTo>
                <a:lnTo>
                  <a:pt x="114300" y="128587"/>
                </a:lnTo>
                <a:lnTo>
                  <a:pt x="114300" y="128587"/>
                </a:lnTo>
                <a:lnTo>
                  <a:pt x="121443" y="128587"/>
                </a:lnTo>
                <a:lnTo>
                  <a:pt x="128587" y="128587"/>
                </a:lnTo>
                <a:lnTo>
                  <a:pt x="128587" y="1285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2157413" y="2843213"/>
            <a:ext cx="28576" cy="235744"/>
          </a:xfrm>
          <a:custGeom>
            <a:avLst/>
            <a:gdLst/>
            <a:ahLst/>
            <a:cxnLst/>
            <a:rect l="0" t="0" r="0" b="0"/>
            <a:pathLst>
              <a:path w="28576" h="235744">
                <a:moveTo>
                  <a:pt x="0" y="0"/>
                </a:moveTo>
                <a:lnTo>
                  <a:pt x="0" y="7143"/>
                </a:lnTo>
                <a:lnTo>
                  <a:pt x="0" y="14287"/>
                </a:lnTo>
                <a:lnTo>
                  <a:pt x="0" y="21431"/>
                </a:lnTo>
                <a:lnTo>
                  <a:pt x="0" y="35718"/>
                </a:lnTo>
                <a:lnTo>
                  <a:pt x="0" y="50006"/>
                </a:lnTo>
                <a:lnTo>
                  <a:pt x="0" y="78581"/>
                </a:lnTo>
                <a:lnTo>
                  <a:pt x="7143" y="100012"/>
                </a:lnTo>
                <a:lnTo>
                  <a:pt x="7143" y="128587"/>
                </a:lnTo>
                <a:lnTo>
                  <a:pt x="7143" y="150018"/>
                </a:lnTo>
                <a:lnTo>
                  <a:pt x="7143" y="178593"/>
                </a:lnTo>
                <a:lnTo>
                  <a:pt x="14287" y="192881"/>
                </a:lnTo>
                <a:lnTo>
                  <a:pt x="14287" y="214312"/>
                </a:lnTo>
                <a:lnTo>
                  <a:pt x="21431" y="221456"/>
                </a:lnTo>
                <a:lnTo>
                  <a:pt x="21431" y="228600"/>
                </a:lnTo>
                <a:lnTo>
                  <a:pt x="28575" y="235743"/>
                </a:lnTo>
                <a:lnTo>
                  <a:pt x="28575" y="2357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2100263" y="2971800"/>
            <a:ext cx="150019" cy="21432"/>
          </a:xfrm>
          <a:custGeom>
            <a:avLst/>
            <a:gdLst/>
            <a:ahLst/>
            <a:cxnLst/>
            <a:rect l="0" t="0" r="0" b="0"/>
            <a:pathLst>
              <a:path w="150019" h="2143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7144"/>
                </a:lnTo>
                <a:lnTo>
                  <a:pt x="7143" y="7144"/>
                </a:lnTo>
                <a:lnTo>
                  <a:pt x="28575" y="14288"/>
                </a:lnTo>
                <a:lnTo>
                  <a:pt x="42862" y="14288"/>
                </a:lnTo>
                <a:lnTo>
                  <a:pt x="71437" y="21431"/>
                </a:lnTo>
                <a:lnTo>
                  <a:pt x="100012" y="21431"/>
                </a:lnTo>
                <a:lnTo>
                  <a:pt x="121443" y="21431"/>
                </a:lnTo>
                <a:lnTo>
                  <a:pt x="142875" y="21431"/>
                </a:lnTo>
                <a:lnTo>
                  <a:pt x="150018" y="21431"/>
                </a:lnTo>
                <a:lnTo>
                  <a:pt x="150018" y="214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2414588" y="2921794"/>
            <a:ext cx="121445" cy="85726"/>
          </a:xfrm>
          <a:custGeom>
            <a:avLst/>
            <a:gdLst/>
            <a:ahLst/>
            <a:cxnLst/>
            <a:rect l="0" t="0" r="0" b="0"/>
            <a:pathLst>
              <a:path w="121445" h="85726">
                <a:moveTo>
                  <a:pt x="0" y="0"/>
                </a:moveTo>
                <a:lnTo>
                  <a:pt x="7143" y="0"/>
                </a:lnTo>
                <a:lnTo>
                  <a:pt x="7143" y="7144"/>
                </a:lnTo>
                <a:lnTo>
                  <a:pt x="7143" y="14287"/>
                </a:lnTo>
                <a:lnTo>
                  <a:pt x="14287" y="21431"/>
                </a:lnTo>
                <a:lnTo>
                  <a:pt x="21431" y="35719"/>
                </a:lnTo>
                <a:lnTo>
                  <a:pt x="35719" y="50006"/>
                </a:lnTo>
                <a:lnTo>
                  <a:pt x="57150" y="57150"/>
                </a:lnTo>
                <a:lnTo>
                  <a:pt x="71437" y="64294"/>
                </a:lnTo>
                <a:lnTo>
                  <a:pt x="85725" y="71437"/>
                </a:lnTo>
                <a:lnTo>
                  <a:pt x="100012" y="78581"/>
                </a:lnTo>
                <a:lnTo>
                  <a:pt x="114300" y="85725"/>
                </a:lnTo>
                <a:lnTo>
                  <a:pt x="121444" y="85725"/>
                </a:lnTo>
                <a:lnTo>
                  <a:pt x="121444" y="857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2514600" y="2886075"/>
            <a:ext cx="78583" cy="300039"/>
          </a:xfrm>
          <a:custGeom>
            <a:avLst/>
            <a:gdLst/>
            <a:ahLst/>
            <a:cxnLst/>
            <a:rect l="0" t="0" r="0" b="0"/>
            <a:pathLst>
              <a:path w="78583" h="300039">
                <a:moveTo>
                  <a:pt x="78582" y="0"/>
                </a:moveTo>
                <a:lnTo>
                  <a:pt x="78582" y="7144"/>
                </a:lnTo>
                <a:lnTo>
                  <a:pt x="71438" y="21431"/>
                </a:lnTo>
                <a:lnTo>
                  <a:pt x="71438" y="21431"/>
                </a:lnTo>
                <a:lnTo>
                  <a:pt x="64294" y="42863"/>
                </a:lnTo>
                <a:lnTo>
                  <a:pt x="57150" y="64294"/>
                </a:lnTo>
                <a:lnTo>
                  <a:pt x="42863" y="85725"/>
                </a:lnTo>
                <a:lnTo>
                  <a:pt x="35719" y="114300"/>
                </a:lnTo>
                <a:lnTo>
                  <a:pt x="21432" y="150019"/>
                </a:lnTo>
                <a:lnTo>
                  <a:pt x="14288" y="178594"/>
                </a:lnTo>
                <a:lnTo>
                  <a:pt x="7144" y="207169"/>
                </a:lnTo>
                <a:lnTo>
                  <a:pt x="7144" y="235744"/>
                </a:lnTo>
                <a:lnTo>
                  <a:pt x="0" y="257175"/>
                </a:lnTo>
                <a:lnTo>
                  <a:pt x="0" y="271463"/>
                </a:lnTo>
                <a:lnTo>
                  <a:pt x="0" y="285750"/>
                </a:lnTo>
                <a:lnTo>
                  <a:pt x="7144" y="292894"/>
                </a:lnTo>
                <a:lnTo>
                  <a:pt x="14288" y="300038"/>
                </a:lnTo>
                <a:lnTo>
                  <a:pt x="14288" y="300038"/>
                </a:lnTo>
                <a:lnTo>
                  <a:pt x="14288" y="3000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2636044" y="2936081"/>
            <a:ext cx="135732" cy="135733"/>
          </a:xfrm>
          <a:custGeom>
            <a:avLst/>
            <a:gdLst/>
            <a:ahLst/>
            <a:cxnLst/>
            <a:rect l="0" t="0" r="0" b="0"/>
            <a:pathLst>
              <a:path w="135732" h="135733">
                <a:moveTo>
                  <a:pt x="78581" y="14288"/>
                </a:moveTo>
                <a:lnTo>
                  <a:pt x="78581" y="7144"/>
                </a:lnTo>
                <a:lnTo>
                  <a:pt x="71438" y="7144"/>
                </a:lnTo>
                <a:lnTo>
                  <a:pt x="64294" y="14288"/>
                </a:lnTo>
                <a:lnTo>
                  <a:pt x="50006" y="14288"/>
                </a:lnTo>
                <a:lnTo>
                  <a:pt x="35719" y="28575"/>
                </a:lnTo>
                <a:lnTo>
                  <a:pt x="21431" y="42863"/>
                </a:lnTo>
                <a:lnTo>
                  <a:pt x="14288" y="57150"/>
                </a:lnTo>
                <a:lnTo>
                  <a:pt x="7144" y="78582"/>
                </a:lnTo>
                <a:lnTo>
                  <a:pt x="0" y="92869"/>
                </a:lnTo>
                <a:lnTo>
                  <a:pt x="0" y="107157"/>
                </a:lnTo>
                <a:lnTo>
                  <a:pt x="7144" y="114300"/>
                </a:lnTo>
                <a:lnTo>
                  <a:pt x="7144" y="128588"/>
                </a:lnTo>
                <a:lnTo>
                  <a:pt x="21431" y="135732"/>
                </a:lnTo>
                <a:lnTo>
                  <a:pt x="42863" y="135732"/>
                </a:lnTo>
                <a:lnTo>
                  <a:pt x="57150" y="135732"/>
                </a:lnTo>
                <a:lnTo>
                  <a:pt x="78581" y="128588"/>
                </a:lnTo>
                <a:lnTo>
                  <a:pt x="92869" y="114300"/>
                </a:lnTo>
                <a:lnTo>
                  <a:pt x="114300" y="107157"/>
                </a:lnTo>
                <a:lnTo>
                  <a:pt x="121444" y="92869"/>
                </a:lnTo>
                <a:lnTo>
                  <a:pt x="128588" y="78582"/>
                </a:lnTo>
                <a:lnTo>
                  <a:pt x="135731" y="64294"/>
                </a:lnTo>
                <a:lnTo>
                  <a:pt x="128588" y="50007"/>
                </a:lnTo>
                <a:lnTo>
                  <a:pt x="121444" y="28575"/>
                </a:lnTo>
                <a:lnTo>
                  <a:pt x="107156" y="21432"/>
                </a:lnTo>
                <a:lnTo>
                  <a:pt x="92869" y="14288"/>
                </a:lnTo>
                <a:lnTo>
                  <a:pt x="85725" y="7144"/>
                </a:lnTo>
                <a:lnTo>
                  <a:pt x="78581" y="0"/>
                </a:lnTo>
                <a:lnTo>
                  <a:pt x="7858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2843213" y="2964656"/>
            <a:ext cx="192882" cy="107158"/>
          </a:xfrm>
          <a:custGeom>
            <a:avLst/>
            <a:gdLst/>
            <a:ahLst/>
            <a:cxnLst/>
            <a:rect l="0" t="0" r="0" b="0"/>
            <a:pathLst>
              <a:path w="192882" h="107158">
                <a:moveTo>
                  <a:pt x="0" y="14288"/>
                </a:moveTo>
                <a:lnTo>
                  <a:pt x="7144" y="21432"/>
                </a:lnTo>
                <a:lnTo>
                  <a:pt x="14287" y="28575"/>
                </a:lnTo>
                <a:lnTo>
                  <a:pt x="14287" y="35719"/>
                </a:lnTo>
                <a:lnTo>
                  <a:pt x="21431" y="50007"/>
                </a:lnTo>
                <a:lnTo>
                  <a:pt x="28575" y="64294"/>
                </a:lnTo>
                <a:lnTo>
                  <a:pt x="28575" y="78582"/>
                </a:lnTo>
                <a:lnTo>
                  <a:pt x="35719" y="92869"/>
                </a:lnTo>
                <a:lnTo>
                  <a:pt x="42862" y="100013"/>
                </a:lnTo>
                <a:lnTo>
                  <a:pt x="50006" y="107157"/>
                </a:lnTo>
                <a:lnTo>
                  <a:pt x="57150" y="107157"/>
                </a:lnTo>
                <a:lnTo>
                  <a:pt x="71437" y="107157"/>
                </a:lnTo>
                <a:lnTo>
                  <a:pt x="78581" y="100013"/>
                </a:lnTo>
                <a:lnTo>
                  <a:pt x="92869" y="92869"/>
                </a:lnTo>
                <a:lnTo>
                  <a:pt x="100012" y="78582"/>
                </a:lnTo>
                <a:lnTo>
                  <a:pt x="114300" y="64294"/>
                </a:lnTo>
                <a:lnTo>
                  <a:pt x="121444" y="50007"/>
                </a:lnTo>
                <a:lnTo>
                  <a:pt x="128587" y="35719"/>
                </a:lnTo>
                <a:lnTo>
                  <a:pt x="128587" y="21432"/>
                </a:lnTo>
                <a:lnTo>
                  <a:pt x="121444" y="14288"/>
                </a:lnTo>
                <a:lnTo>
                  <a:pt x="121444" y="7144"/>
                </a:lnTo>
                <a:lnTo>
                  <a:pt x="114300" y="0"/>
                </a:lnTo>
                <a:lnTo>
                  <a:pt x="114300" y="0"/>
                </a:lnTo>
                <a:lnTo>
                  <a:pt x="114300" y="7144"/>
                </a:lnTo>
                <a:lnTo>
                  <a:pt x="114300" y="7144"/>
                </a:lnTo>
                <a:lnTo>
                  <a:pt x="114300" y="14288"/>
                </a:lnTo>
                <a:lnTo>
                  <a:pt x="121444" y="28575"/>
                </a:lnTo>
                <a:lnTo>
                  <a:pt x="128587" y="42863"/>
                </a:lnTo>
                <a:lnTo>
                  <a:pt x="135731" y="57150"/>
                </a:lnTo>
                <a:lnTo>
                  <a:pt x="157162" y="64294"/>
                </a:lnTo>
                <a:lnTo>
                  <a:pt x="171450" y="78582"/>
                </a:lnTo>
                <a:lnTo>
                  <a:pt x="185737" y="78582"/>
                </a:lnTo>
                <a:lnTo>
                  <a:pt x="192881" y="85725"/>
                </a:lnTo>
                <a:lnTo>
                  <a:pt x="192881" y="857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3278982" y="2957513"/>
            <a:ext cx="492919" cy="135732"/>
          </a:xfrm>
          <a:custGeom>
            <a:avLst/>
            <a:gdLst/>
            <a:ahLst/>
            <a:cxnLst/>
            <a:rect l="0" t="0" r="0" b="0"/>
            <a:pathLst>
              <a:path w="492919" h="135732">
                <a:moveTo>
                  <a:pt x="0" y="0"/>
                </a:moveTo>
                <a:lnTo>
                  <a:pt x="0" y="7143"/>
                </a:lnTo>
                <a:lnTo>
                  <a:pt x="0" y="14287"/>
                </a:lnTo>
                <a:lnTo>
                  <a:pt x="0" y="14287"/>
                </a:lnTo>
                <a:lnTo>
                  <a:pt x="7143" y="28575"/>
                </a:lnTo>
                <a:lnTo>
                  <a:pt x="7143" y="50006"/>
                </a:lnTo>
                <a:lnTo>
                  <a:pt x="14287" y="64293"/>
                </a:lnTo>
                <a:lnTo>
                  <a:pt x="14287" y="78581"/>
                </a:lnTo>
                <a:lnTo>
                  <a:pt x="14287" y="92868"/>
                </a:lnTo>
                <a:lnTo>
                  <a:pt x="21431" y="100012"/>
                </a:lnTo>
                <a:lnTo>
                  <a:pt x="21431" y="114300"/>
                </a:lnTo>
                <a:lnTo>
                  <a:pt x="21431" y="114300"/>
                </a:lnTo>
                <a:lnTo>
                  <a:pt x="28575" y="121443"/>
                </a:lnTo>
                <a:lnTo>
                  <a:pt x="28575" y="121443"/>
                </a:lnTo>
                <a:lnTo>
                  <a:pt x="28575" y="121443"/>
                </a:lnTo>
                <a:lnTo>
                  <a:pt x="28575" y="114300"/>
                </a:lnTo>
                <a:lnTo>
                  <a:pt x="35718" y="100012"/>
                </a:lnTo>
                <a:lnTo>
                  <a:pt x="35718" y="85725"/>
                </a:lnTo>
                <a:lnTo>
                  <a:pt x="42862" y="64293"/>
                </a:lnTo>
                <a:lnTo>
                  <a:pt x="42862" y="42862"/>
                </a:lnTo>
                <a:lnTo>
                  <a:pt x="57150" y="28575"/>
                </a:lnTo>
                <a:lnTo>
                  <a:pt x="64293" y="14287"/>
                </a:lnTo>
                <a:lnTo>
                  <a:pt x="71437" y="7143"/>
                </a:lnTo>
                <a:lnTo>
                  <a:pt x="78581" y="7143"/>
                </a:lnTo>
                <a:lnTo>
                  <a:pt x="85725" y="7143"/>
                </a:lnTo>
                <a:lnTo>
                  <a:pt x="100012" y="14287"/>
                </a:lnTo>
                <a:lnTo>
                  <a:pt x="114300" y="21431"/>
                </a:lnTo>
                <a:lnTo>
                  <a:pt x="121443" y="35718"/>
                </a:lnTo>
                <a:lnTo>
                  <a:pt x="135731" y="50006"/>
                </a:lnTo>
                <a:lnTo>
                  <a:pt x="150018" y="64293"/>
                </a:lnTo>
                <a:lnTo>
                  <a:pt x="150018" y="85725"/>
                </a:lnTo>
                <a:lnTo>
                  <a:pt x="157162" y="100012"/>
                </a:lnTo>
                <a:lnTo>
                  <a:pt x="164306" y="114300"/>
                </a:lnTo>
                <a:lnTo>
                  <a:pt x="171450" y="121443"/>
                </a:lnTo>
                <a:lnTo>
                  <a:pt x="171450" y="128587"/>
                </a:lnTo>
                <a:lnTo>
                  <a:pt x="171450" y="135731"/>
                </a:lnTo>
                <a:lnTo>
                  <a:pt x="171450" y="135731"/>
                </a:lnTo>
                <a:lnTo>
                  <a:pt x="164306" y="128587"/>
                </a:lnTo>
                <a:lnTo>
                  <a:pt x="164306" y="121443"/>
                </a:lnTo>
                <a:lnTo>
                  <a:pt x="157162" y="107156"/>
                </a:lnTo>
                <a:lnTo>
                  <a:pt x="164306" y="92868"/>
                </a:lnTo>
                <a:lnTo>
                  <a:pt x="164306" y="71437"/>
                </a:lnTo>
                <a:lnTo>
                  <a:pt x="164306" y="50006"/>
                </a:lnTo>
                <a:lnTo>
                  <a:pt x="171450" y="28575"/>
                </a:lnTo>
                <a:lnTo>
                  <a:pt x="178593" y="14287"/>
                </a:lnTo>
                <a:lnTo>
                  <a:pt x="185737" y="7143"/>
                </a:lnTo>
                <a:lnTo>
                  <a:pt x="192881" y="7143"/>
                </a:lnTo>
                <a:lnTo>
                  <a:pt x="200025" y="7143"/>
                </a:lnTo>
                <a:lnTo>
                  <a:pt x="200025" y="7143"/>
                </a:lnTo>
                <a:lnTo>
                  <a:pt x="207168" y="7143"/>
                </a:lnTo>
                <a:lnTo>
                  <a:pt x="214312" y="21431"/>
                </a:lnTo>
                <a:lnTo>
                  <a:pt x="221456" y="28575"/>
                </a:lnTo>
                <a:lnTo>
                  <a:pt x="228600" y="50006"/>
                </a:lnTo>
                <a:lnTo>
                  <a:pt x="235743" y="64293"/>
                </a:lnTo>
                <a:lnTo>
                  <a:pt x="242887" y="78581"/>
                </a:lnTo>
                <a:lnTo>
                  <a:pt x="257175" y="92868"/>
                </a:lnTo>
                <a:lnTo>
                  <a:pt x="271462" y="100012"/>
                </a:lnTo>
                <a:lnTo>
                  <a:pt x="285750" y="114300"/>
                </a:lnTo>
                <a:lnTo>
                  <a:pt x="300037" y="114300"/>
                </a:lnTo>
                <a:lnTo>
                  <a:pt x="321468" y="114300"/>
                </a:lnTo>
                <a:lnTo>
                  <a:pt x="342900" y="114300"/>
                </a:lnTo>
                <a:lnTo>
                  <a:pt x="364331" y="107156"/>
                </a:lnTo>
                <a:lnTo>
                  <a:pt x="385762" y="107156"/>
                </a:lnTo>
                <a:lnTo>
                  <a:pt x="400050" y="92868"/>
                </a:lnTo>
                <a:lnTo>
                  <a:pt x="421481" y="78581"/>
                </a:lnTo>
                <a:lnTo>
                  <a:pt x="435768" y="64293"/>
                </a:lnTo>
                <a:lnTo>
                  <a:pt x="442912" y="50006"/>
                </a:lnTo>
                <a:lnTo>
                  <a:pt x="450056" y="35718"/>
                </a:lnTo>
                <a:lnTo>
                  <a:pt x="450056" y="28575"/>
                </a:lnTo>
                <a:lnTo>
                  <a:pt x="450056" y="14287"/>
                </a:lnTo>
                <a:lnTo>
                  <a:pt x="442912" y="7143"/>
                </a:lnTo>
                <a:lnTo>
                  <a:pt x="435768" y="7143"/>
                </a:lnTo>
                <a:lnTo>
                  <a:pt x="421481" y="7143"/>
                </a:lnTo>
                <a:lnTo>
                  <a:pt x="407193" y="14287"/>
                </a:lnTo>
                <a:lnTo>
                  <a:pt x="392906" y="28575"/>
                </a:lnTo>
                <a:lnTo>
                  <a:pt x="385762" y="42862"/>
                </a:lnTo>
                <a:lnTo>
                  <a:pt x="378618" y="57150"/>
                </a:lnTo>
                <a:lnTo>
                  <a:pt x="378618" y="71437"/>
                </a:lnTo>
                <a:lnTo>
                  <a:pt x="378618" y="85725"/>
                </a:lnTo>
                <a:lnTo>
                  <a:pt x="385762" y="100012"/>
                </a:lnTo>
                <a:lnTo>
                  <a:pt x="400050" y="114300"/>
                </a:lnTo>
                <a:lnTo>
                  <a:pt x="421481" y="121443"/>
                </a:lnTo>
                <a:lnTo>
                  <a:pt x="435768" y="135731"/>
                </a:lnTo>
                <a:lnTo>
                  <a:pt x="464343" y="135731"/>
                </a:lnTo>
                <a:lnTo>
                  <a:pt x="478631" y="135731"/>
                </a:lnTo>
                <a:lnTo>
                  <a:pt x="492918" y="135731"/>
                </a:lnTo>
                <a:lnTo>
                  <a:pt x="492918" y="1357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3800475" y="2986088"/>
            <a:ext cx="171451" cy="114301"/>
          </a:xfrm>
          <a:custGeom>
            <a:avLst/>
            <a:gdLst/>
            <a:ahLst/>
            <a:cxnLst/>
            <a:rect l="0" t="0" r="0" b="0"/>
            <a:pathLst>
              <a:path w="171451" h="114301">
                <a:moveTo>
                  <a:pt x="107157" y="14287"/>
                </a:moveTo>
                <a:lnTo>
                  <a:pt x="100013" y="7143"/>
                </a:lnTo>
                <a:lnTo>
                  <a:pt x="92869" y="0"/>
                </a:lnTo>
                <a:lnTo>
                  <a:pt x="92869" y="0"/>
                </a:lnTo>
                <a:lnTo>
                  <a:pt x="85725" y="0"/>
                </a:lnTo>
                <a:lnTo>
                  <a:pt x="78582" y="0"/>
                </a:lnTo>
                <a:lnTo>
                  <a:pt x="64294" y="0"/>
                </a:lnTo>
                <a:lnTo>
                  <a:pt x="50007" y="7143"/>
                </a:lnTo>
                <a:lnTo>
                  <a:pt x="35719" y="21431"/>
                </a:lnTo>
                <a:lnTo>
                  <a:pt x="21432" y="35718"/>
                </a:lnTo>
                <a:lnTo>
                  <a:pt x="14288" y="50006"/>
                </a:lnTo>
                <a:lnTo>
                  <a:pt x="7144" y="57150"/>
                </a:lnTo>
                <a:lnTo>
                  <a:pt x="0" y="71437"/>
                </a:lnTo>
                <a:lnTo>
                  <a:pt x="0" y="78581"/>
                </a:lnTo>
                <a:lnTo>
                  <a:pt x="7144" y="92868"/>
                </a:lnTo>
                <a:lnTo>
                  <a:pt x="14288" y="92868"/>
                </a:lnTo>
                <a:lnTo>
                  <a:pt x="28575" y="100012"/>
                </a:lnTo>
                <a:lnTo>
                  <a:pt x="35719" y="100012"/>
                </a:lnTo>
                <a:lnTo>
                  <a:pt x="57150" y="92868"/>
                </a:lnTo>
                <a:lnTo>
                  <a:pt x="64294" y="85725"/>
                </a:lnTo>
                <a:lnTo>
                  <a:pt x="78582" y="78581"/>
                </a:lnTo>
                <a:lnTo>
                  <a:pt x="92869" y="64293"/>
                </a:lnTo>
                <a:lnTo>
                  <a:pt x="92869" y="50006"/>
                </a:lnTo>
                <a:lnTo>
                  <a:pt x="107157" y="35718"/>
                </a:lnTo>
                <a:lnTo>
                  <a:pt x="107157" y="21431"/>
                </a:lnTo>
                <a:lnTo>
                  <a:pt x="107157" y="14287"/>
                </a:lnTo>
                <a:lnTo>
                  <a:pt x="114300" y="7143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7143"/>
                </a:lnTo>
                <a:lnTo>
                  <a:pt x="107157" y="7143"/>
                </a:lnTo>
                <a:lnTo>
                  <a:pt x="107157" y="21431"/>
                </a:lnTo>
                <a:lnTo>
                  <a:pt x="114300" y="35718"/>
                </a:lnTo>
                <a:lnTo>
                  <a:pt x="121444" y="50006"/>
                </a:lnTo>
                <a:lnTo>
                  <a:pt x="128588" y="64293"/>
                </a:lnTo>
                <a:lnTo>
                  <a:pt x="135732" y="78581"/>
                </a:lnTo>
                <a:lnTo>
                  <a:pt x="142875" y="85725"/>
                </a:lnTo>
                <a:lnTo>
                  <a:pt x="157163" y="100012"/>
                </a:lnTo>
                <a:lnTo>
                  <a:pt x="164307" y="107156"/>
                </a:lnTo>
                <a:lnTo>
                  <a:pt x="171450" y="114300"/>
                </a:lnTo>
                <a:lnTo>
                  <a:pt x="171450" y="1143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4050507" y="2950369"/>
            <a:ext cx="128588" cy="178595"/>
          </a:xfrm>
          <a:custGeom>
            <a:avLst/>
            <a:gdLst/>
            <a:ahLst/>
            <a:cxnLst/>
            <a:rect l="0" t="0" r="0" b="0"/>
            <a:pathLst>
              <a:path w="128588" h="178595">
                <a:moveTo>
                  <a:pt x="114300" y="0"/>
                </a:moveTo>
                <a:lnTo>
                  <a:pt x="114300" y="0"/>
                </a:lnTo>
                <a:lnTo>
                  <a:pt x="100012" y="0"/>
                </a:lnTo>
                <a:lnTo>
                  <a:pt x="100012" y="0"/>
                </a:lnTo>
                <a:lnTo>
                  <a:pt x="85725" y="0"/>
                </a:lnTo>
                <a:lnTo>
                  <a:pt x="71437" y="0"/>
                </a:lnTo>
                <a:lnTo>
                  <a:pt x="57150" y="7144"/>
                </a:lnTo>
                <a:lnTo>
                  <a:pt x="42862" y="14287"/>
                </a:lnTo>
                <a:lnTo>
                  <a:pt x="28575" y="21431"/>
                </a:lnTo>
                <a:lnTo>
                  <a:pt x="21431" y="28575"/>
                </a:lnTo>
                <a:lnTo>
                  <a:pt x="21431" y="35719"/>
                </a:lnTo>
                <a:lnTo>
                  <a:pt x="21431" y="42862"/>
                </a:lnTo>
                <a:lnTo>
                  <a:pt x="28575" y="57150"/>
                </a:lnTo>
                <a:lnTo>
                  <a:pt x="42862" y="64294"/>
                </a:lnTo>
                <a:lnTo>
                  <a:pt x="57150" y="78581"/>
                </a:lnTo>
                <a:lnTo>
                  <a:pt x="78581" y="92869"/>
                </a:lnTo>
                <a:lnTo>
                  <a:pt x="92868" y="100012"/>
                </a:lnTo>
                <a:lnTo>
                  <a:pt x="107156" y="114300"/>
                </a:lnTo>
                <a:lnTo>
                  <a:pt x="121443" y="128587"/>
                </a:lnTo>
                <a:lnTo>
                  <a:pt x="128587" y="142875"/>
                </a:lnTo>
                <a:lnTo>
                  <a:pt x="128587" y="150019"/>
                </a:lnTo>
                <a:lnTo>
                  <a:pt x="128587" y="164306"/>
                </a:lnTo>
                <a:lnTo>
                  <a:pt x="121443" y="171450"/>
                </a:lnTo>
                <a:lnTo>
                  <a:pt x="107156" y="178594"/>
                </a:lnTo>
                <a:lnTo>
                  <a:pt x="92868" y="178594"/>
                </a:lnTo>
                <a:lnTo>
                  <a:pt x="78581" y="178594"/>
                </a:lnTo>
                <a:lnTo>
                  <a:pt x="64293" y="178594"/>
                </a:lnTo>
                <a:lnTo>
                  <a:pt x="42862" y="178594"/>
                </a:lnTo>
                <a:lnTo>
                  <a:pt x="28575" y="171450"/>
                </a:lnTo>
                <a:lnTo>
                  <a:pt x="21431" y="157162"/>
                </a:lnTo>
                <a:lnTo>
                  <a:pt x="7143" y="150019"/>
                </a:lnTo>
                <a:lnTo>
                  <a:pt x="0" y="128587"/>
                </a:lnTo>
                <a:lnTo>
                  <a:pt x="0" y="128587"/>
                </a:lnTo>
                <a:lnTo>
                  <a:pt x="0" y="1285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4229100" y="2993231"/>
            <a:ext cx="200026" cy="107158"/>
          </a:xfrm>
          <a:custGeom>
            <a:avLst/>
            <a:gdLst/>
            <a:ahLst/>
            <a:cxnLst/>
            <a:rect l="0" t="0" r="0" b="0"/>
            <a:pathLst>
              <a:path w="200026" h="107158">
                <a:moveTo>
                  <a:pt x="0" y="7144"/>
                </a:moveTo>
                <a:lnTo>
                  <a:pt x="7144" y="14288"/>
                </a:lnTo>
                <a:lnTo>
                  <a:pt x="7144" y="21432"/>
                </a:lnTo>
                <a:lnTo>
                  <a:pt x="7144" y="28575"/>
                </a:lnTo>
                <a:lnTo>
                  <a:pt x="14288" y="42863"/>
                </a:lnTo>
                <a:lnTo>
                  <a:pt x="14288" y="57150"/>
                </a:lnTo>
                <a:lnTo>
                  <a:pt x="21432" y="71438"/>
                </a:lnTo>
                <a:lnTo>
                  <a:pt x="28575" y="85725"/>
                </a:lnTo>
                <a:lnTo>
                  <a:pt x="42863" y="92869"/>
                </a:lnTo>
                <a:lnTo>
                  <a:pt x="50007" y="100013"/>
                </a:lnTo>
                <a:lnTo>
                  <a:pt x="64294" y="107157"/>
                </a:lnTo>
                <a:lnTo>
                  <a:pt x="78582" y="107157"/>
                </a:lnTo>
                <a:lnTo>
                  <a:pt x="92869" y="100013"/>
                </a:lnTo>
                <a:lnTo>
                  <a:pt x="107157" y="92869"/>
                </a:lnTo>
                <a:lnTo>
                  <a:pt x="114300" y="85725"/>
                </a:lnTo>
                <a:lnTo>
                  <a:pt x="121444" y="71438"/>
                </a:lnTo>
                <a:lnTo>
                  <a:pt x="128588" y="57150"/>
                </a:lnTo>
                <a:lnTo>
                  <a:pt x="128588" y="35719"/>
                </a:lnTo>
                <a:lnTo>
                  <a:pt x="128588" y="21432"/>
                </a:lnTo>
                <a:lnTo>
                  <a:pt x="121444" y="14288"/>
                </a:lnTo>
                <a:lnTo>
                  <a:pt x="121444" y="7144"/>
                </a:lnTo>
                <a:lnTo>
                  <a:pt x="114300" y="0"/>
                </a:lnTo>
                <a:lnTo>
                  <a:pt x="114300" y="0"/>
                </a:lnTo>
                <a:lnTo>
                  <a:pt x="114300" y="0"/>
                </a:lnTo>
                <a:lnTo>
                  <a:pt x="114300" y="0"/>
                </a:lnTo>
                <a:lnTo>
                  <a:pt x="114300" y="7144"/>
                </a:lnTo>
                <a:lnTo>
                  <a:pt x="114300" y="14288"/>
                </a:lnTo>
                <a:lnTo>
                  <a:pt x="121444" y="28575"/>
                </a:lnTo>
                <a:lnTo>
                  <a:pt x="128588" y="42863"/>
                </a:lnTo>
                <a:lnTo>
                  <a:pt x="135732" y="50007"/>
                </a:lnTo>
                <a:lnTo>
                  <a:pt x="150019" y="64294"/>
                </a:lnTo>
                <a:lnTo>
                  <a:pt x="164307" y="71438"/>
                </a:lnTo>
                <a:lnTo>
                  <a:pt x="171450" y="78582"/>
                </a:lnTo>
                <a:lnTo>
                  <a:pt x="185738" y="78582"/>
                </a:lnTo>
                <a:lnTo>
                  <a:pt x="200025" y="71438"/>
                </a:lnTo>
                <a:lnTo>
                  <a:pt x="200025" y="71438"/>
                </a:lnTo>
                <a:lnTo>
                  <a:pt x="200025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4486275" y="2943225"/>
            <a:ext cx="107158" cy="121445"/>
          </a:xfrm>
          <a:custGeom>
            <a:avLst/>
            <a:gdLst/>
            <a:ahLst/>
            <a:cxnLst/>
            <a:rect l="0" t="0" r="0" b="0"/>
            <a:pathLst>
              <a:path w="107158" h="121445">
                <a:moveTo>
                  <a:pt x="0" y="21431"/>
                </a:moveTo>
                <a:lnTo>
                  <a:pt x="0" y="28575"/>
                </a:lnTo>
                <a:lnTo>
                  <a:pt x="0" y="35719"/>
                </a:lnTo>
                <a:lnTo>
                  <a:pt x="0" y="35719"/>
                </a:lnTo>
                <a:lnTo>
                  <a:pt x="0" y="42863"/>
                </a:lnTo>
                <a:lnTo>
                  <a:pt x="7144" y="57150"/>
                </a:lnTo>
                <a:lnTo>
                  <a:pt x="7144" y="71438"/>
                </a:lnTo>
                <a:lnTo>
                  <a:pt x="14288" y="85725"/>
                </a:lnTo>
                <a:lnTo>
                  <a:pt x="14288" y="100013"/>
                </a:lnTo>
                <a:lnTo>
                  <a:pt x="21432" y="107156"/>
                </a:lnTo>
                <a:lnTo>
                  <a:pt x="21432" y="114300"/>
                </a:lnTo>
                <a:lnTo>
                  <a:pt x="28575" y="121444"/>
                </a:lnTo>
                <a:lnTo>
                  <a:pt x="28575" y="121444"/>
                </a:lnTo>
                <a:lnTo>
                  <a:pt x="28575" y="121444"/>
                </a:lnTo>
                <a:lnTo>
                  <a:pt x="28575" y="121444"/>
                </a:lnTo>
                <a:lnTo>
                  <a:pt x="28575" y="121444"/>
                </a:lnTo>
                <a:lnTo>
                  <a:pt x="28575" y="114300"/>
                </a:lnTo>
                <a:lnTo>
                  <a:pt x="28575" y="100013"/>
                </a:lnTo>
                <a:lnTo>
                  <a:pt x="28575" y="85725"/>
                </a:lnTo>
                <a:lnTo>
                  <a:pt x="28575" y="71438"/>
                </a:lnTo>
                <a:lnTo>
                  <a:pt x="35719" y="57150"/>
                </a:lnTo>
                <a:lnTo>
                  <a:pt x="42863" y="35719"/>
                </a:lnTo>
                <a:lnTo>
                  <a:pt x="57150" y="28575"/>
                </a:lnTo>
                <a:lnTo>
                  <a:pt x="71438" y="14288"/>
                </a:lnTo>
                <a:lnTo>
                  <a:pt x="85725" y="7144"/>
                </a:lnTo>
                <a:lnTo>
                  <a:pt x="100013" y="7144"/>
                </a:lnTo>
                <a:lnTo>
                  <a:pt x="107157" y="0"/>
                </a:lnTo>
                <a:lnTo>
                  <a:pt x="10715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4636294" y="2900363"/>
            <a:ext cx="228601" cy="142876"/>
          </a:xfrm>
          <a:custGeom>
            <a:avLst/>
            <a:gdLst/>
            <a:ahLst/>
            <a:cxnLst/>
            <a:rect l="0" t="0" r="0" b="0"/>
            <a:pathLst>
              <a:path w="228601" h="142876">
                <a:moveTo>
                  <a:pt x="28575" y="57150"/>
                </a:moveTo>
                <a:lnTo>
                  <a:pt x="28575" y="57150"/>
                </a:lnTo>
                <a:lnTo>
                  <a:pt x="28575" y="64293"/>
                </a:lnTo>
                <a:lnTo>
                  <a:pt x="35719" y="64293"/>
                </a:lnTo>
                <a:lnTo>
                  <a:pt x="35719" y="64293"/>
                </a:lnTo>
                <a:lnTo>
                  <a:pt x="42863" y="71437"/>
                </a:lnTo>
                <a:lnTo>
                  <a:pt x="50006" y="71437"/>
                </a:lnTo>
                <a:lnTo>
                  <a:pt x="57150" y="71437"/>
                </a:lnTo>
                <a:lnTo>
                  <a:pt x="71438" y="64293"/>
                </a:lnTo>
                <a:lnTo>
                  <a:pt x="78581" y="64293"/>
                </a:lnTo>
                <a:lnTo>
                  <a:pt x="92869" y="57150"/>
                </a:lnTo>
                <a:lnTo>
                  <a:pt x="100013" y="50006"/>
                </a:lnTo>
                <a:lnTo>
                  <a:pt x="107156" y="35718"/>
                </a:lnTo>
                <a:lnTo>
                  <a:pt x="114300" y="28575"/>
                </a:lnTo>
                <a:lnTo>
                  <a:pt x="121444" y="14287"/>
                </a:lnTo>
                <a:lnTo>
                  <a:pt x="121444" y="7143"/>
                </a:lnTo>
                <a:lnTo>
                  <a:pt x="114300" y="0"/>
                </a:lnTo>
                <a:lnTo>
                  <a:pt x="114300" y="0"/>
                </a:lnTo>
                <a:lnTo>
                  <a:pt x="92869" y="0"/>
                </a:lnTo>
                <a:lnTo>
                  <a:pt x="78581" y="0"/>
                </a:lnTo>
                <a:lnTo>
                  <a:pt x="57150" y="14287"/>
                </a:lnTo>
                <a:lnTo>
                  <a:pt x="35719" y="28575"/>
                </a:lnTo>
                <a:lnTo>
                  <a:pt x="21431" y="42862"/>
                </a:lnTo>
                <a:lnTo>
                  <a:pt x="7144" y="57150"/>
                </a:lnTo>
                <a:lnTo>
                  <a:pt x="0" y="71437"/>
                </a:lnTo>
                <a:lnTo>
                  <a:pt x="0" y="78581"/>
                </a:lnTo>
                <a:lnTo>
                  <a:pt x="7144" y="92868"/>
                </a:lnTo>
                <a:lnTo>
                  <a:pt x="14288" y="107156"/>
                </a:lnTo>
                <a:lnTo>
                  <a:pt x="28575" y="114300"/>
                </a:lnTo>
                <a:lnTo>
                  <a:pt x="50006" y="128587"/>
                </a:lnTo>
                <a:lnTo>
                  <a:pt x="71438" y="135731"/>
                </a:lnTo>
                <a:lnTo>
                  <a:pt x="100013" y="135731"/>
                </a:lnTo>
                <a:lnTo>
                  <a:pt x="121444" y="142875"/>
                </a:lnTo>
                <a:lnTo>
                  <a:pt x="150019" y="142875"/>
                </a:lnTo>
                <a:lnTo>
                  <a:pt x="171450" y="142875"/>
                </a:lnTo>
                <a:lnTo>
                  <a:pt x="192881" y="135731"/>
                </a:lnTo>
                <a:lnTo>
                  <a:pt x="207169" y="128587"/>
                </a:lnTo>
                <a:lnTo>
                  <a:pt x="221456" y="128587"/>
                </a:lnTo>
                <a:lnTo>
                  <a:pt x="228600" y="121443"/>
                </a:lnTo>
                <a:lnTo>
                  <a:pt x="228600" y="1214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5564982" y="4250532"/>
            <a:ext cx="92870" cy="14288"/>
          </a:xfrm>
          <a:custGeom>
            <a:avLst/>
            <a:gdLst/>
            <a:ahLst/>
            <a:cxnLst/>
            <a:rect l="0" t="0" r="0" b="0"/>
            <a:pathLst>
              <a:path w="92870" h="14288">
                <a:moveTo>
                  <a:pt x="0" y="14287"/>
                </a:moveTo>
                <a:lnTo>
                  <a:pt x="7144" y="14287"/>
                </a:lnTo>
                <a:lnTo>
                  <a:pt x="14288" y="14287"/>
                </a:lnTo>
                <a:lnTo>
                  <a:pt x="28575" y="14287"/>
                </a:lnTo>
                <a:lnTo>
                  <a:pt x="42863" y="14287"/>
                </a:lnTo>
                <a:lnTo>
                  <a:pt x="64294" y="7143"/>
                </a:lnTo>
                <a:lnTo>
                  <a:pt x="92869" y="0"/>
                </a:lnTo>
                <a:lnTo>
                  <a:pt x="92869" y="0"/>
                </a:lnTo>
                <a:lnTo>
                  <a:pt x="9286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5743576" y="4057650"/>
            <a:ext cx="50007" cy="271464"/>
          </a:xfrm>
          <a:custGeom>
            <a:avLst/>
            <a:gdLst/>
            <a:ahLst/>
            <a:cxnLst/>
            <a:rect l="0" t="0" r="0" b="0"/>
            <a:pathLst>
              <a:path w="50007" h="271464">
                <a:moveTo>
                  <a:pt x="0" y="0"/>
                </a:moveTo>
                <a:lnTo>
                  <a:pt x="0" y="14288"/>
                </a:lnTo>
                <a:lnTo>
                  <a:pt x="0" y="28575"/>
                </a:lnTo>
                <a:lnTo>
                  <a:pt x="0" y="35719"/>
                </a:lnTo>
                <a:lnTo>
                  <a:pt x="0" y="64294"/>
                </a:lnTo>
                <a:lnTo>
                  <a:pt x="7144" y="92869"/>
                </a:lnTo>
                <a:lnTo>
                  <a:pt x="14287" y="121444"/>
                </a:lnTo>
                <a:lnTo>
                  <a:pt x="28575" y="150019"/>
                </a:lnTo>
                <a:lnTo>
                  <a:pt x="35719" y="185738"/>
                </a:lnTo>
                <a:lnTo>
                  <a:pt x="42862" y="207169"/>
                </a:lnTo>
                <a:lnTo>
                  <a:pt x="42862" y="235744"/>
                </a:lnTo>
                <a:lnTo>
                  <a:pt x="50006" y="250032"/>
                </a:lnTo>
                <a:lnTo>
                  <a:pt x="50006" y="264319"/>
                </a:lnTo>
                <a:lnTo>
                  <a:pt x="50006" y="271463"/>
                </a:lnTo>
                <a:lnTo>
                  <a:pt x="50006" y="271463"/>
                </a:lnTo>
                <a:lnTo>
                  <a:pt x="50006" y="27146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5779295" y="4129088"/>
            <a:ext cx="678657" cy="314326"/>
          </a:xfrm>
          <a:custGeom>
            <a:avLst/>
            <a:gdLst/>
            <a:ahLst/>
            <a:cxnLst/>
            <a:rect l="0" t="0" r="0" b="0"/>
            <a:pathLst>
              <a:path w="678657" h="314326">
                <a:moveTo>
                  <a:pt x="78581" y="0"/>
                </a:moveTo>
                <a:lnTo>
                  <a:pt x="85725" y="0"/>
                </a:lnTo>
                <a:lnTo>
                  <a:pt x="85725" y="0"/>
                </a:lnTo>
                <a:lnTo>
                  <a:pt x="78581" y="7143"/>
                </a:lnTo>
                <a:lnTo>
                  <a:pt x="78581" y="21431"/>
                </a:lnTo>
                <a:lnTo>
                  <a:pt x="64293" y="35719"/>
                </a:lnTo>
                <a:lnTo>
                  <a:pt x="57150" y="50006"/>
                </a:lnTo>
                <a:lnTo>
                  <a:pt x="42862" y="71437"/>
                </a:lnTo>
                <a:lnTo>
                  <a:pt x="28575" y="92869"/>
                </a:lnTo>
                <a:lnTo>
                  <a:pt x="14287" y="114300"/>
                </a:lnTo>
                <a:lnTo>
                  <a:pt x="7143" y="135731"/>
                </a:lnTo>
                <a:lnTo>
                  <a:pt x="0" y="150019"/>
                </a:lnTo>
                <a:lnTo>
                  <a:pt x="0" y="171450"/>
                </a:lnTo>
                <a:lnTo>
                  <a:pt x="7143" y="185737"/>
                </a:lnTo>
                <a:lnTo>
                  <a:pt x="21431" y="192881"/>
                </a:lnTo>
                <a:lnTo>
                  <a:pt x="35718" y="200025"/>
                </a:lnTo>
                <a:lnTo>
                  <a:pt x="64293" y="200025"/>
                </a:lnTo>
                <a:lnTo>
                  <a:pt x="85725" y="200025"/>
                </a:lnTo>
                <a:lnTo>
                  <a:pt x="114300" y="192881"/>
                </a:lnTo>
                <a:lnTo>
                  <a:pt x="150018" y="178594"/>
                </a:lnTo>
                <a:lnTo>
                  <a:pt x="178593" y="171450"/>
                </a:lnTo>
                <a:lnTo>
                  <a:pt x="214312" y="150019"/>
                </a:lnTo>
                <a:lnTo>
                  <a:pt x="235743" y="135731"/>
                </a:lnTo>
                <a:lnTo>
                  <a:pt x="257175" y="121444"/>
                </a:lnTo>
                <a:lnTo>
                  <a:pt x="264318" y="100012"/>
                </a:lnTo>
                <a:lnTo>
                  <a:pt x="271462" y="85725"/>
                </a:lnTo>
                <a:lnTo>
                  <a:pt x="271462" y="71437"/>
                </a:lnTo>
                <a:lnTo>
                  <a:pt x="264318" y="64294"/>
                </a:lnTo>
                <a:lnTo>
                  <a:pt x="257175" y="57150"/>
                </a:lnTo>
                <a:lnTo>
                  <a:pt x="242887" y="57150"/>
                </a:lnTo>
                <a:lnTo>
                  <a:pt x="235743" y="57150"/>
                </a:lnTo>
                <a:lnTo>
                  <a:pt x="221456" y="64294"/>
                </a:lnTo>
                <a:lnTo>
                  <a:pt x="207168" y="71437"/>
                </a:lnTo>
                <a:lnTo>
                  <a:pt x="200025" y="85725"/>
                </a:lnTo>
                <a:lnTo>
                  <a:pt x="192881" y="100012"/>
                </a:lnTo>
                <a:lnTo>
                  <a:pt x="192881" y="114300"/>
                </a:lnTo>
                <a:lnTo>
                  <a:pt x="192881" y="135731"/>
                </a:lnTo>
                <a:lnTo>
                  <a:pt x="200025" y="157162"/>
                </a:lnTo>
                <a:lnTo>
                  <a:pt x="207168" y="178594"/>
                </a:lnTo>
                <a:lnTo>
                  <a:pt x="214312" y="200025"/>
                </a:lnTo>
                <a:lnTo>
                  <a:pt x="228600" y="214312"/>
                </a:lnTo>
                <a:lnTo>
                  <a:pt x="250031" y="221456"/>
                </a:lnTo>
                <a:lnTo>
                  <a:pt x="271462" y="221456"/>
                </a:lnTo>
                <a:lnTo>
                  <a:pt x="300037" y="221456"/>
                </a:lnTo>
                <a:lnTo>
                  <a:pt x="321468" y="214312"/>
                </a:lnTo>
                <a:lnTo>
                  <a:pt x="350043" y="207169"/>
                </a:lnTo>
                <a:lnTo>
                  <a:pt x="371475" y="192881"/>
                </a:lnTo>
                <a:lnTo>
                  <a:pt x="385762" y="178594"/>
                </a:lnTo>
                <a:lnTo>
                  <a:pt x="407193" y="157162"/>
                </a:lnTo>
                <a:lnTo>
                  <a:pt x="414337" y="142875"/>
                </a:lnTo>
                <a:lnTo>
                  <a:pt x="421481" y="128587"/>
                </a:lnTo>
                <a:lnTo>
                  <a:pt x="421481" y="107156"/>
                </a:lnTo>
                <a:lnTo>
                  <a:pt x="414337" y="100012"/>
                </a:lnTo>
                <a:lnTo>
                  <a:pt x="400050" y="85725"/>
                </a:lnTo>
                <a:lnTo>
                  <a:pt x="392906" y="85725"/>
                </a:lnTo>
                <a:lnTo>
                  <a:pt x="378618" y="78581"/>
                </a:lnTo>
                <a:lnTo>
                  <a:pt x="364331" y="85725"/>
                </a:lnTo>
                <a:lnTo>
                  <a:pt x="350043" y="92869"/>
                </a:lnTo>
                <a:lnTo>
                  <a:pt x="342900" y="100012"/>
                </a:lnTo>
                <a:lnTo>
                  <a:pt x="335756" y="114300"/>
                </a:lnTo>
                <a:lnTo>
                  <a:pt x="335756" y="135731"/>
                </a:lnTo>
                <a:lnTo>
                  <a:pt x="335756" y="150019"/>
                </a:lnTo>
                <a:lnTo>
                  <a:pt x="335756" y="171450"/>
                </a:lnTo>
                <a:lnTo>
                  <a:pt x="342900" y="185737"/>
                </a:lnTo>
                <a:lnTo>
                  <a:pt x="357187" y="200025"/>
                </a:lnTo>
                <a:lnTo>
                  <a:pt x="364331" y="214312"/>
                </a:lnTo>
                <a:lnTo>
                  <a:pt x="385762" y="221456"/>
                </a:lnTo>
                <a:lnTo>
                  <a:pt x="407193" y="228600"/>
                </a:lnTo>
                <a:lnTo>
                  <a:pt x="428625" y="228600"/>
                </a:lnTo>
                <a:lnTo>
                  <a:pt x="450056" y="221456"/>
                </a:lnTo>
                <a:lnTo>
                  <a:pt x="471487" y="214312"/>
                </a:lnTo>
                <a:lnTo>
                  <a:pt x="492918" y="200025"/>
                </a:lnTo>
                <a:lnTo>
                  <a:pt x="514350" y="185737"/>
                </a:lnTo>
                <a:lnTo>
                  <a:pt x="521493" y="171450"/>
                </a:lnTo>
                <a:lnTo>
                  <a:pt x="535781" y="150019"/>
                </a:lnTo>
                <a:lnTo>
                  <a:pt x="542925" y="128587"/>
                </a:lnTo>
                <a:lnTo>
                  <a:pt x="550068" y="114300"/>
                </a:lnTo>
                <a:lnTo>
                  <a:pt x="550068" y="100012"/>
                </a:lnTo>
                <a:lnTo>
                  <a:pt x="550068" y="92869"/>
                </a:lnTo>
                <a:lnTo>
                  <a:pt x="550068" y="85725"/>
                </a:lnTo>
                <a:lnTo>
                  <a:pt x="550068" y="85725"/>
                </a:lnTo>
                <a:lnTo>
                  <a:pt x="550068" y="92869"/>
                </a:lnTo>
                <a:lnTo>
                  <a:pt x="542925" y="100012"/>
                </a:lnTo>
                <a:lnTo>
                  <a:pt x="542925" y="114300"/>
                </a:lnTo>
                <a:lnTo>
                  <a:pt x="542925" y="128587"/>
                </a:lnTo>
                <a:lnTo>
                  <a:pt x="542925" y="150019"/>
                </a:lnTo>
                <a:lnTo>
                  <a:pt x="550068" y="178594"/>
                </a:lnTo>
                <a:lnTo>
                  <a:pt x="550068" y="200025"/>
                </a:lnTo>
                <a:lnTo>
                  <a:pt x="550068" y="228600"/>
                </a:lnTo>
                <a:lnTo>
                  <a:pt x="557212" y="257175"/>
                </a:lnTo>
                <a:lnTo>
                  <a:pt x="564356" y="278606"/>
                </a:lnTo>
                <a:lnTo>
                  <a:pt x="564356" y="292894"/>
                </a:lnTo>
                <a:lnTo>
                  <a:pt x="571500" y="307181"/>
                </a:lnTo>
                <a:lnTo>
                  <a:pt x="571500" y="314325"/>
                </a:lnTo>
                <a:lnTo>
                  <a:pt x="578643" y="314325"/>
                </a:lnTo>
                <a:lnTo>
                  <a:pt x="578643" y="314325"/>
                </a:lnTo>
                <a:lnTo>
                  <a:pt x="578643" y="307181"/>
                </a:lnTo>
                <a:lnTo>
                  <a:pt x="578643" y="292894"/>
                </a:lnTo>
                <a:lnTo>
                  <a:pt x="578643" y="271462"/>
                </a:lnTo>
                <a:lnTo>
                  <a:pt x="578643" y="250031"/>
                </a:lnTo>
                <a:lnTo>
                  <a:pt x="571500" y="221456"/>
                </a:lnTo>
                <a:lnTo>
                  <a:pt x="571500" y="192881"/>
                </a:lnTo>
                <a:lnTo>
                  <a:pt x="571500" y="164306"/>
                </a:lnTo>
                <a:lnTo>
                  <a:pt x="571500" y="135731"/>
                </a:lnTo>
                <a:lnTo>
                  <a:pt x="571500" y="114300"/>
                </a:lnTo>
                <a:lnTo>
                  <a:pt x="571500" y="85725"/>
                </a:lnTo>
                <a:lnTo>
                  <a:pt x="578643" y="71437"/>
                </a:lnTo>
                <a:lnTo>
                  <a:pt x="585787" y="64294"/>
                </a:lnTo>
                <a:lnTo>
                  <a:pt x="592931" y="57150"/>
                </a:lnTo>
                <a:lnTo>
                  <a:pt x="600075" y="50006"/>
                </a:lnTo>
                <a:lnTo>
                  <a:pt x="614362" y="57150"/>
                </a:lnTo>
                <a:lnTo>
                  <a:pt x="628650" y="64294"/>
                </a:lnTo>
                <a:lnTo>
                  <a:pt x="642937" y="78581"/>
                </a:lnTo>
                <a:lnTo>
                  <a:pt x="657225" y="92869"/>
                </a:lnTo>
                <a:lnTo>
                  <a:pt x="664368" y="107156"/>
                </a:lnTo>
                <a:lnTo>
                  <a:pt x="671512" y="128587"/>
                </a:lnTo>
                <a:lnTo>
                  <a:pt x="678656" y="142875"/>
                </a:lnTo>
                <a:lnTo>
                  <a:pt x="671512" y="157162"/>
                </a:lnTo>
                <a:lnTo>
                  <a:pt x="664368" y="171450"/>
                </a:lnTo>
                <a:lnTo>
                  <a:pt x="650081" y="178594"/>
                </a:lnTo>
                <a:lnTo>
                  <a:pt x="635793" y="185737"/>
                </a:lnTo>
                <a:lnTo>
                  <a:pt x="614362" y="185737"/>
                </a:lnTo>
                <a:lnTo>
                  <a:pt x="600075" y="185737"/>
                </a:lnTo>
                <a:lnTo>
                  <a:pt x="585787" y="178594"/>
                </a:lnTo>
                <a:lnTo>
                  <a:pt x="578643" y="171450"/>
                </a:lnTo>
                <a:lnTo>
                  <a:pt x="571500" y="171450"/>
                </a:lnTo>
                <a:lnTo>
                  <a:pt x="571500" y="1714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6707982" y="4036219"/>
            <a:ext cx="42864" cy="257176"/>
          </a:xfrm>
          <a:custGeom>
            <a:avLst/>
            <a:gdLst/>
            <a:ahLst/>
            <a:cxnLst/>
            <a:rect l="0" t="0" r="0" b="0"/>
            <a:pathLst>
              <a:path w="42864" h="257176">
                <a:moveTo>
                  <a:pt x="0" y="0"/>
                </a:moveTo>
                <a:lnTo>
                  <a:pt x="7144" y="14287"/>
                </a:lnTo>
                <a:lnTo>
                  <a:pt x="7144" y="35719"/>
                </a:lnTo>
                <a:lnTo>
                  <a:pt x="7144" y="50006"/>
                </a:lnTo>
                <a:lnTo>
                  <a:pt x="14288" y="71437"/>
                </a:lnTo>
                <a:lnTo>
                  <a:pt x="21431" y="107156"/>
                </a:lnTo>
                <a:lnTo>
                  <a:pt x="28575" y="135731"/>
                </a:lnTo>
                <a:lnTo>
                  <a:pt x="35719" y="164306"/>
                </a:lnTo>
                <a:lnTo>
                  <a:pt x="35719" y="192881"/>
                </a:lnTo>
                <a:lnTo>
                  <a:pt x="42863" y="214313"/>
                </a:lnTo>
                <a:lnTo>
                  <a:pt x="42863" y="235744"/>
                </a:lnTo>
                <a:lnTo>
                  <a:pt x="42863" y="242888"/>
                </a:lnTo>
                <a:lnTo>
                  <a:pt x="42863" y="257175"/>
                </a:lnTo>
                <a:lnTo>
                  <a:pt x="42863" y="2571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6607970" y="4036219"/>
            <a:ext cx="578644" cy="278607"/>
          </a:xfrm>
          <a:custGeom>
            <a:avLst/>
            <a:gdLst/>
            <a:ahLst/>
            <a:cxnLst/>
            <a:rect l="0" t="0" r="0" b="0"/>
            <a:pathLst>
              <a:path w="578644" h="278607">
                <a:moveTo>
                  <a:pt x="7143" y="142875"/>
                </a:moveTo>
                <a:lnTo>
                  <a:pt x="7143" y="135731"/>
                </a:lnTo>
                <a:lnTo>
                  <a:pt x="0" y="135731"/>
                </a:lnTo>
                <a:lnTo>
                  <a:pt x="7143" y="135731"/>
                </a:lnTo>
                <a:lnTo>
                  <a:pt x="14287" y="135731"/>
                </a:lnTo>
                <a:lnTo>
                  <a:pt x="21431" y="142875"/>
                </a:lnTo>
                <a:lnTo>
                  <a:pt x="42862" y="142875"/>
                </a:lnTo>
                <a:lnTo>
                  <a:pt x="71437" y="150019"/>
                </a:lnTo>
                <a:lnTo>
                  <a:pt x="100012" y="157163"/>
                </a:lnTo>
                <a:lnTo>
                  <a:pt x="121443" y="157163"/>
                </a:lnTo>
                <a:lnTo>
                  <a:pt x="150018" y="157163"/>
                </a:lnTo>
                <a:lnTo>
                  <a:pt x="178593" y="157163"/>
                </a:lnTo>
                <a:lnTo>
                  <a:pt x="200025" y="150019"/>
                </a:lnTo>
                <a:lnTo>
                  <a:pt x="214312" y="142875"/>
                </a:lnTo>
                <a:lnTo>
                  <a:pt x="235743" y="128588"/>
                </a:lnTo>
                <a:lnTo>
                  <a:pt x="242887" y="114300"/>
                </a:lnTo>
                <a:lnTo>
                  <a:pt x="250031" y="92869"/>
                </a:lnTo>
                <a:lnTo>
                  <a:pt x="257175" y="78581"/>
                </a:lnTo>
                <a:lnTo>
                  <a:pt x="250031" y="57150"/>
                </a:lnTo>
                <a:lnTo>
                  <a:pt x="250031" y="35719"/>
                </a:lnTo>
                <a:lnTo>
                  <a:pt x="235743" y="21431"/>
                </a:lnTo>
                <a:lnTo>
                  <a:pt x="228600" y="14287"/>
                </a:lnTo>
                <a:lnTo>
                  <a:pt x="221456" y="0"/>
                </a:lnTo>
                <a:lnTo>
                  <a:pt x="214312" y="0"/>
                </a:lnTo>
                <a:lnTo>
                  <a:pt x="214312" y="0"/>
                </a:lnTo>
                <a:lnTo>
                  <a:pt x="214312" y="7144"/>
                </a:lnTo>
                <a:lnTo>
                  <a:pt x="214312" y="21431"/>
                </a:lnTo>
                <a:lnTo>
                  <a:pt x="221456" y="35719"/>
                </a:lnTo>
                <a:lnTo>
                  <a:pt x="228600" y="57150"/>
                </a:lnTo>
                <a:lnTo>
                  <a:pt x="235743" y="85725"/>
                </a:lnTo>
                <a:lnTo>
                  <a:pt x="250031" y="107156"/>
                </a:lnTo>
                <a:lnTo>
                  <a:pt x="257175" y="135731"/>
                </a:lnTo>
                <a:lnTo>
                  <a:pt x="271462" y="164306"/>
                </a:lnTo>
                <a:lnTo>
                  <a:pt x="285750" y="185738"/>
                </a:lnTo>
                <a:lnTo>
                  <a:pt x="285750" y="200025"/>
                </a:lnTo>
                <a:lnTo>
                  <a:pt x="292893" y="214313"/>
                </a:lnTo>
                <a:lnTo>
                  <a:pt x="300037" y="228600"/>
                </a:lnTo>
                <a:lnTo>
                  <a:pt x="300037" y="235744"/>
                </a:lnTo>
                <a:lnTo>
                  <a:pt x="307181" y="235744"/>
                </a:lnTo>
                <a:lnTo>
                  <a:pt x="307181" y="235744"/>
                </a:lnTo>
                <a:lnTo>
                  <a:pt x="307181" y="228600"/>
                </a:lnTo>
                <a:lnTo>
                  <a:pt x="307181" y="214313"/>
                </a:lnTo>
                <a:lnTo>
                  <a:pt x="307181" y="200025"/>
                </a:lnTo>
                <a:lnTo>
                  <a:pt x="307181" y="185738"/>
                </a:lnTo>
                <a:lnTo>
                  <a:pt x="307181" y="171450"/>
                </a:lnTo>
                <a:lnTo>
                  <a:pt x="307181" y="150019"/>
                </a:lnTo>
                <a:lnTo>
                  <a:pt x="314325" y="135731"/>
                </a:lnTo>
                <a:lnTo>
                  <a:pt x="321468" y="121444"/>
                </a:lnTo>
                <a:lnTo>
                  <a:pt x="335756" y="114300"/>
                </a:lnTo>
                <a:lnTo>
                  <a:pt x="342900" y="107156"/>
                </a:lnTo>
                <a:lnTo>
                  <a:pt x="357187" y="107156"/>
                </a:lnTo>
                <a:lnTo>
                  <a:pt x="364331" y="114300"/>
                </a:lnTo>
                <a:lnTo>
                  <a:pt x="378618" y="121444"/>
                </a:lnTo>
                <a:lnTo>
                  <a:pt x="392906" y="128588"/>
                </a:lnTo>
                <a:lnTo>
                  <a:pt x="400050" y="142875"/>
                </a:lnTo>
                <a:lnTo>
                  <a:pt x="414337" y="157163"/>
                </a:lnTo>
                <a:lnTo>
                  <a:pt x="421481" y="178594"/>
                </a:lnTo>
                <a:lnTo>
                  <a:pt x="428625" y="200025"/>
                </a:lnTo>
                <a:lnTo>
                  <a:pt x="435768" y="214313"/>
                </a:lnTo>
                <a:lnTo>
                  <a:pt x="450056" y="228600"/>
                </a:lnTo>
                <a:lnTo>
                  <a:pt x="464343" y="242888"/>
                </a:lnTo>
                <a:lnTo>
                  <a:pt x="471487" y="250031"/>
                </a:lnTo>
                <a:lnTo>
                  <a:pt x="485775" y="257175"/>
                </a:lnTo>
                <a:lnTo>
                  <a:pt x="500062" y="257175"/>
                </a:lnTo>
                <a:lnTo>
                  <a:pt x="507206" y="257175"/>
                </a:lnTo>
                <a:lnTo>
                  <a:pt x="528637" y="250031"/>
                </a:lnTo>
                <a:lnTo>
                  <a:pt x="542925" y="242888"/>
                </a:lnTo>
                <a:lnTo>
                  <a:pt x="557212" y="228600"/>
                </a:lnTo>
                <a:lnTo>
                  <a:pt x="571500" y="221456"/>
                </a:lnTo>
                <a:lnTo>
                  <a:pt x="578643" y="200025"/>
                </a:lnTo>
                <a:lnTo>
                  <a:pt x="578643" y="185738"/>
                </a:lnTo>
                <a:lnTo>
                  <a:pt x="578643" y="164306"/>
                </a:lnTo>
                <a:lnTo>
                  <a:pt x="578643" y="150019"/>
                </a:lnTo>
                <a:lnTo>
                  <a:pt x="571500" y="135731"/>
                </a:lnTo>
                <a:lnTo>
                  <a:pt x="557212" y="128588"/>
                </a:lnTo>
                <a:lnTo>
                  <a:pt x="550068" y="121444"/>
                </a:lnTo>
                <a:lnTo>
                  <a:pt x="535781" y="121444"/>
                </a:lnTo>
                <a:lnTo>
                  <a:pt x="528637" y="121444"/>
                </a:lnTo>
                <a:lnTo>
                  <a:pt x="514350" y="128588"/>
                </a:lnTo>
                <a:lnTo>
                  <a:pt x="500062" y="142875"/>
                </a:lnTo>
                <a:lnTo>
                  <a:pt x="500062" y="157163"/>
                </a:lnTo>
                <a:lnTo>
                  <a:pt x="492918" y="178594"/>
                </a:lnTo>
                <a:lnTo>
                  <a:pt x="492918" y="192881"/>
                </a:lnTo>
                <a:lnTo>
                  <a:pt x="500062" y="214313"/>
                </a:lnTo>
                <a:lnTo>
                  <a:pt x="507206" y="235744"/>
                </a:lnTo>
                <a:lnTo>
                  <a:pt x="521493" y="250031"/>
                </a:lnTo>
                <a:lnTo>
                  <a:pt x="535781" y="264319"/>
                </a:lnTo>
                <a:lnTo>
                  <a:pt x="557212" y="278606"/>
                </a:lnTo>
                <a:lnTo>
                  <a:pt x="564356" y="278606"/>
                </a:lnTo>
                <a:lnTo>
                  <a:pt x="564356" y="2786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7386638" y="4107656"/>
            <a:ext cx="207170" cy="185739"/>
          </a:xfrm>
          <a:custGeom>
            <a:avLst/>
            <a:gdLst/>
            <a:ahLst/>
            <a:cxnLst/>
            <a:rect l="0" t="0" r="0" b="0"/>
            <a:pathLst>
              <a:path w="207170" h="185739">
                <a:moveTo>
                  <a:pt x="128588" y="21432"/>
                </a:moveTo>
                <a:lnTo>
                  <a:pt x="121444" y="14288"/>
                </a:lnTo>
                <a:lnTo>
                  <a:pt x="107157" y="7144"/>
                </a:lnTo>
                <a:lnTo>
                  <a:pt x="107157" y="7144"/>
                </a:lnTo>
                <a:lnTo>
                  <a:pt x="92869" y="0"/>
                </a:lnTo>
                <a:lnTo>
                  <a:pt x="71438" y="0"/>
                </a:lnTo>
                <a:lnTo>
                  <a:pt x="50007" y="0"/>
                </a:lnTo>
                <a:lnTo>
                  <a:pt x="35719" y="7144"/>
                </a:lnTo>
                <a:lnTo>
                  <a:pt x="21432" y="14288"/>
                </a:lnTo>
                <a:lnTo>
                  <a:pt x="7144" y="28575"/>
                </a:lnTo>
                <a:lnTo>
                  <a:pt x="0" y="35719"/>
                </a:lnTo>
                <a:lnTo>
                  <a:pt x="0" y="50007"/>
                </a:lnTo>
                <a:lnTo>
                  <a:pt x="0" y="57151"/>
                </a:lnTo>
                <a:lnTo>
                  <a:pt x="7144" y="71438"/>
                </a:lnTo>
                <a:lnTo>
                  <a:pt x="21432" y="85726"/>
                </a:lnTo>
                <a:lnTo>
                  <a:pt x="42863" y="92869"/>
                </a:lnTo>
                <a:lnTo>
                  <a:pt x="71438" y="107157"/>
                </a:lnTo>
                <a:lnTo>
                  <a:pt x="100013" y="114301"/>
                </a:lnTo>
                <a:lnTo>
                  <a:pt x="121444" y="114301"/>
                </a:lnTo>
                <a:lnTo>
                  <a:pt x="150019" y="121444"/>
                </a:lnTo>
                <a:lnTo>
                  <a:pt x="171450" y="128588"/>
                </a:lnTo>
                <a:lnTo>
                  <a:pt x="185738" y="135732"/>
                </a:lnTo>
                <a:lnTo>
                  <a:pt x="200025" y="142876"/>
                </a:lnTo>
                <a:lnTo>
                  <a:pt x="207169" y="150019"/>
                </a:lnTo>
                <a:lnTo>
                  <a:pt x="207169" y="157163"/>
                </a:lnTo>
                <a:lnTo>
                  <a:pt x="207169" y="164307"/>
                </a:lnTo>
                <a:lnTo>
                  <a:pt x="200025" y="171451"/>
                </a:lnTo>
                <a:lnTo>
                  <a:pt x="185738" y="178594"/>
                </a:lnTo>
                <a:lnTo>
                  <a:pt x="171450" y="185738"/>
                </a:lnTo>
                <a:lnTo>
                  <a:pt x="150019" y="185738"/>
                </a:lnTo>
                <a:lnTo>
                  <a:pt x="121444" y="185738"/>
                </a:lnTo>
                <a:lnTo>
                  <a:pt x="100013" y="185738"/>
                </a:lnTo>
                <a:lnTo>
                  <a:pt x="71438" y="185738"/>
                </a:lnTo>
                <a:lnTo>
                  <a:pt x="50007" y="178594"/>
                </a:lnTo>
                <a:lnTo>
                  <a:pt x="28575" y="171451"/>
                </a:lnTo>
                <a:lnTo>
                  <a:pt x="14288" y="164307"/>
                </a:lnTo>
                <a:lnTo>
                  <a:pt x="7144" y="164307"/>
                </a:lnTo>
                <a:lnTo>
                  <a:pt x="7144" y="1643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7629526" y="4129088"/>
            <a:ext cx="200026" cy="150020"/>
          </a:xfrm>
          <a:custGeom>
            <a:avLst/>
            <a:gdLst/>
            <a:ahLst/>
            <a:cxnLst/>
            <a:rect l="0" t="0" r="0" b="0"/>
            <a:pathLst>
              <a:path w="200026" h="150020">
                <a:moveTo>
                  <a:pt x="100012" y="0"/>
                </a:moveTo>
                <a:lnTo>
                  <a:pt x="100012" y="7143"/>
                </a:lnTo>
                <a:lnTo>
                  <a:pt x="100012" y="7143"/>
                </a:lnTo>
                <a:lnTo>
                  <a:pt x="92869" y="7143"/>
                </a:lnTo>
                <a:lnTo>
                  <a:pt x="92869" y="14287"/>
                </a:lnTo>
                <a:lnTo>
                  <a:pt x="85725" y="21431"/>
                </a:lnTo>
                <a:lnTo>
                  <a:pt x="71437" y="28575"/>
                </a:lnTo>
                <a:lnTo>
                  <a:pt x="50006" y="35719"/>
                </a:lnTo>
                <a:lnTo>
                  <a:pt x="35719" y="42862"/>
                </a:lnTo>
                <a:lnTo>
                  <a:pt x="21431" y="57150"/>
                </a:lnTo>
                <a:lnTo>
                  <a:pt x="14287" y="71437"/>
                </a:lnTo>
                <a:lnTo>
                  <a:pt x="0" y="85725"/>
                </a:lnTo>
                <a:lnTo>
                  <a:pt x="0" y="100012"/>
                </a:lnTo>
                <a:lnTo>
                  <a:pt x="7144" y="114300"/>
                </a:lnTo>
                <a:lnTo>
                  <a:pt x="14287" y="128587"/>
                </a:lnTo>
                <a:lnTo>
                  <a:pt x="28575" y="135731"/>
                </a:lnTo>
                <a:lnTo>
                  <a:pt x="42862" y="142875"/>
                </a:lnTo>
                <a:lnTo>
                  <a:pt x="57150" y="150019"/>
                </a:lnTo>
                <a:lnTo>
                  <a:pt x="78581" y="142875"/>
                </a:lnTo>
                <a:lnTo>
                  <a:pt x="92869" y="135731"/>
                </a:lnTo>
                <a:lnTo>
                  <a:pt x="100012" y="121444"/>
                </a:lnTo>
                <a:lnTo>
                  <a:pt x="107156" y="107156"/>
                </a:lnTo>
                <a:lnTo>
                  <a:pt x="107156" y="85725"/>
                </a:lnTo>
                <a:lnTo>
                  <a:pt x="107156" y="71437"/>
                </a:lnTo>
                <a:lnTo>
                  <a:pt x="107156" y="57150"/>
                </a:lnTo>
                <a:lnTo>
                  <a:pt x="100012" y="42862"/>
                </a:lnTo>
                <a:lnTo>
                  <a:pt x="100012" y="28575"/>
                </a:lnTo>
                <a:lnTo>
                  <a:pt x="100012" y="21431"/>
                </a:lnTo>
                <a:lnTo>
                  <a:pt x="100012" y="21431"/>
                </a:lnTo>
                <a:lnTo>
                  <a:pt x="100012" y="21431"/>
                </a:lnTo>
                <a:lnTo>
                  <a:pt x="100012" y="28575"/>
                </a:lnTo>
                <a:lnTo>
                  <a:pt x="107156" y="42862"/>
                </a:lnTo>
                <a:lnTo>
                  <a:pt x="121444" y="57150"/>
                </a:lnTo>
                <a:lnTo>
                  <a:pt x="128587" y="71437"/>
                </a:lnTo>
                <a:lnTo>
                  <a:pt x="150019" y="92869"/>
                </a:lnTo>
                <a:lnTo>
                  <a:pt x="164306" y="107156"/>
                </a:lnTo>
                <a:lnTo>
                  <a:pt x="185737" y="128587"/>
                </a:lnTo>
                <a:lnTo>
                  <a:pt x="200025" y="142875"/>
                </a:lnTo>
                <a:lnTo>
                  <a:pt x="200025" y="142875"/>
                </a:lnTo>
                <a:lnTo>
                  <a:pt x="200025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7879557" y="4136231"/>
            <a:ext cx="300039" cy="157164"/>
          </a:xfrm>
          <a:custGeom>
            <a:avLst/>
            <a:gdLst/>
            <a:ahLst/>
            <a:cxnLst/>
            <a:rect l="0" t="0" r="0" b="0"/>
            <a:pathLst>
              <a:path w="300039" h="157164">
                <a:moveTo>
                  <a:pt x="0" y="21432"/>
                </a:moveTo>
                <a:lnTo>
                  <a:pt x="0" y="35719"/>
                </a:lnTo>
                <a:lnTo>
                  <a:pt x="0" y="42863"/>
                </a:lnTo>
                <a:lnTo>
                  <a:pt x="7144" y="50007"/>
                </a:lnTo>
                <a:lnTo>
                  <a:pt x="7144" y="64294"/>
                </a:lnTo>
                <a:lnTo>
                  <a:pt x="14288" y="78582"/>
                </a:lnTo>
                <a:lnTo>
                  <a:pt x="21431" y="100013"/>
                </a:lnTo>
                <a:lnTo>
                  <a:pt x="35719" y="107157"/>
                </a:lnTo>
                <a:lnTo>
                  <a:pt x="42863" y="121444"/>
                </a:lnTo>
                <a:lnTo>
                  <a:pt x="50006" y="128588"/>
                </a:lnTo>
                <a:lnTo>
                  <a:pt x="50006" y="128588"/>
                </a:lnTo>
                <a:lnTo>
                  <a:pt x="50006" y="128588"/>
                </a:lnTo>
                <a:lnTo>
                  <a:pt x="50006" y="121444"/>
                </a:lnTo>
                <a:lnTo>
                  <a:pt x="50006" y="114301"/>
                </a:lnTo>
                <a:lnTo>
                  <a:pt x="50006" y="100013"/>
                </a:lnTo>
                <a:lnTo>
                  <a:pt x="50006" y="78582"/>
                </a:lnTo>
                <a:lnTo>
                  <a:pt x="50006" y="64294"/>
                </a:lnTo>
                <a:lnTo>
                  <a:pt x="50006" y="42863"/>
                </a:lnTo>
                <a:lnTo>
                  <a:pt x="50006" y="28576"/>
                </a:lnTo>
                <a:lnTo>
                  <a:pt x="50006" y="14288"/>
                </a:lnTo>
                <a:lnTo>
                  <a:pt x="57150" y="7144"/>
                </a:lnTo>
                <a:lnTo>
                  <a:pt x="57150" y="0"/>
                </a:lnTo>
                <a:lnTo>
                  <a:pt x="71438" y="0"/>
                </a:lnTo>
                <a:lnTo>
                  <a:pt x="78581" y="0"/>
                </a:lnTo>
                <a:lnTo>
                  <a:pt x="92869" y="7144"/>
                </a:lnTo>
                <a:lnTo>
                  <a:pt x="100013" y="21432"/>
                </a:lnTo>
                <a:lnTo>
                  <a:pt x="114300" y="35719"/>
                </a:lnTo>
                <a:lnTo>
                  <a:pt x="128588" y="50007"/>
                </a:lnTo>
                <a:lnTo>
                  <a:pt x="142875" y="71438"/>
                </a:lnTo>
                <a:lnTo>
                  <a:pt x="157163" y="92869"/>
                </a:lnTo>
                <a:lnTo>
                  <a:pt x="164306" y="114301"/>
                </a:lnTo>
                <a:lnTo>
                  <a:pt x="171450" y="128588"/>
                </a:lnTo>
                <a:lnTo>
                  <a:pt x="171450" y="142876"/>
                </a:lnTo>
                <a:lnTo>
                  <a:pt x="171450" y="150019"/>
                </a:lnTo>
                <a:lnTo>
                  <a:pt x="178594" y="157163"/>
                </a:lnTo>
                <a:lnTo>
                  <a:pt x="178594" y="157163"/>
                </a:lnTo>
                <a:lnTo>
                  <a:pt x="171450" y="150019"/>
                </a:lnTo>
                <a:lnTo>
                  <a:pt x="171450" y="142876"/>
                </a:lnTo>
                <a:lnTo>
                  <a:pt x="171450" y="135732"/>
                </a:lnTo>
                <a:lnTo>
                  <a:pt x="171450" y="121444"/>
                </a:lnTo>
                <a:lnTo>
                  <a:pt x="171450" y="100013"/>
                </a:lnTo>
                <a:lnTo>
                  <a:pt x="171450" y="85726"/>
                </a:lnTo>
                <a:lnTo>
                  <a:pt x="178594" y="71438"/>
                </a:lnTo>
                <a:lnTo>
                  <a:pt x="178594" y="50007"/>
                </a:lnTo>
                <a:lnTo>
                  <a:pt x="192881" y="42863"/>
                </a:lnTo>
                <a:lnTo>
                  <a:pt x="192881" y="28576"/>
                </a:lnTo>
                <a:lnTo>
                  <a:pt x="207169" y="28576"/>
                </a:lnTo>
                <a:lnTo>
                  <a:pt x="214313" y="28576"/>
                </a:lnTo>
                <a:lnTo>
                  <a:pt x="221456" y="28576"/>
                </a:lnTo>
                <a:lnTo>
                  <a:pt x="228600" y="28576"/>
                </a:lnTo>
                <a:lnTo>
                  <a:pt x="242888" y="42863"/>
                </a:lnTo>
                <a:lnTo>
                  <a:pt x="257175" y="50007"/>
                </a:lnTo>
                <a:lnTo>
                  <a:pt x="264319" y="64294"/>
                </a:lnTo>
                <a:lnTo>
                  <a:pt x="278606" y="85726"/>
                </a:lnTo>
                <a:lnTo>
                  <a:pt x="285750" y="100013"/>
                </a:lnTo>
                <a:lnTo>
                  <a:pt x="300038" y="107157"/>
                </a:lnTo>
                <a:lnTo>
                  <a:pt x="300038" y="114301"/>
                </a:lnTo>
                <a:lnTo>
                  <a:pt x="300038" y="1143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8243888" y="4143375"/>
            <a:ext cx="192883" cy="200026"/>
          </a:xfrm>
          <a:custGeom>
            <a:avLst/>
            <a:gdLst/>
            <a:ahLst/>
            <a:cxnLst/>
            <a:rect l="0" t="0" r="0" b="0"/>
            <a:pathLst>
              <a:path w="192883" h="200026">
                <a:moveTo>
                  <a:pt x="57150" y="71438"/>
                </a:moveTo>
                <a:lnTo>
                  <a:pt x="64294" y="64294"/>
                </a:lnTo>
                <a:lnTo>
                  <a:pt x="64294" y="57150"/>
                </a:lnTo>
                <a:lnTo>
                  <a:pt x="64294" y="57150"/>
                </a:lnTo>
                <a:lnTo>
                  <a:pt x="71438" y="42863"/>
                </a:lnTo>
                <a:lnTo>
                  <a:pt x="78582" y="35719"/>
                </a:lnTo>
                <a:lnTo>
                  <a:pt x="78582" y="28575"/>
                </a:lnTo>
                <a:lnTo>
                  <a:pt x="78582" y="21432"/>
                </a:lnTo>
                <a:lnTo>
                  <a:pt x="78582" y="14288"/>
                </a:lnTo>
                <a:lnTo>
                  <a:pt x="71438" y="7144"/>
                </a:lnTo>
                <a:lnTo>
                  <a:pt x="64294" y="0"/>
                </a:lnTo>
                <a:lnTo>
                  <a:pt x="57150" y="0"/>
                </a:lnTo>
                <a:lnTo>
                  <a:pt x="42863" y="7144"/>
                </a:lnTo>
                <a:lnTo>
                  <a:pt x="28575" y="14288"/>
                </a:lnTo>
                <a:lnTo>
                  <a:pt x="21432" y="28575"/>
                </a:lnTo>
                <a:lnTo>
                  <a:pt x="7144" y="42863"/>
                </a:lnTo>
                <a:lnTo>
                  <a:pt x="7144" y="57150"/>
                </a:lnTo>
                <a:lnTo>
                  <a:pt x="0" y="78582"/>
                </a:lnTo>
                <a:lnTo>
                  <a:pt x="0" y="100013"/>
                </a:lnTo>
                <a:lnTo>
                  <a:pt x="7144" y="114300"/>
                </a:lnTo>
                <a:lnTo>
                  <a:pt x="21432" y="135732"/>
                </a:lnTo>
                <a:lnTo>
                  <a:pt x="35719" y="157163"/>
                </a:lnTo>
                <a:lnTo>
                  <a:pt x="57150" y="171450"/>
                </a:lnTo>
                <a:lnTo>
                  <a:pt x="78582" y="178594"/>
                </a:lnTo>
                <a:lnTo>
                  <a:pt x="107157" y="192882"/>
                </a:lnTo>
                <a:lnTo>
                  <a:pt x="128588" y="200025"/>
                </a:lnTo>
                <a:lnTo>
                  <a:pt x="150019" y="200025"/>
                </a:lnTo>
                <a:lnTo>
                  <a:pt x="171450" y="200025"/>
                </a:lnTo>
                <a:lnTo>
                  <a:pt x="185738" y="192882"/>
                </a:lnTo>
                <a:lnTo>
                  <a:pt x="192882" y="192882"/>
                </a:lnTo>
                <a:lnTo>
                  <a:pt x="192882" y="19288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3907632" y="4843463"/>
            <a:ext cx="64294" cy="21432"/>
          </a:xfrm>
          <a:custGeom>
            <a:avLst/>
            <a:gdLst/>
            <a:ahLst/>
            <a:cxnLst/>
            <a:rect l="0" t="0" r="0" b="0"/>
            <a:pathLst>
              <a:path w="64294" h="21432">
                <a:moveTo>
                  <a:pt x="0" y="0"/>
                </a:moveTo>
                <a:lnTo>
                  <a:pt x="7143" y="7144"/>
                </a:lnTo>
                <a:lnTo>
                  <a:pt x="14287" y="7144"/>
                </a:lnTo>
                <a:lnTo>
                  <a:pt x="21431" y="7144"/>
                </a:lnTo>
                <a:lnTo>
                  <a:pt x="35718" y="14287"/>
                </a:lnTo>
                <a:lnTo>
                  <a:pt x="50006" y="21431"/>
                </a:lnTo>
                <a:lnTo>
                  <a:pt x="64293" y="21431"/>
                </a:lnTo>
                <a:lnTo>
                  <a:pt x="64293" y="214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4057650" y="4743450"/>
            <a:ext cx="221458" cy="178595"/>
          </a:xfrm>
          <a:custGeom>
            <a:avLst/>
            <a:gdLst/>
            <a:ahLst/>
            <a:cxnLst/>
            <a:rect l="0" t="0" r="0" b="0"/>
            <a:pathLst>
              <a:path w="221458" h="178595">
                <a:moveTo>
                  <a:pt x="0" y="57150"/>
                </a:moveTo>
                <a:lnTo>
                  <a:pt x="0" y="64294"/>
                </a:lnTo>
                <a:lnTo>
                  <a:pt x="7144" y="78582"/>
                </a:lnTo>
                <a:lnTo>
                  <a:pt x="7144" y="85725"/>
                </a:lnTo>
                <a:lnTo>
                  <a:pt x="14288" y="107157"/>
                </a:lnTo>
                <a:lnTo>
                  <a:pt x="21432" y="128588"/>
                </a:lnTo>
                <a:lnTo>
                  <a:pt x="35719" y="142875"/>
                </a:lnTo>
                <a:lnTo>
                  <a:pt x="42863" y="157163"/>
                </a:lnTo>
                <a:lnTo>
                  <a:pt x="50007" y="171450"/>
                </a:lnTo>
                <a:lnTo>
                  <a:pt x="57150" y="178594"/>
                </a:lnTo>
                <a:lnTo>
                  <a:pt x="57150" y="178594"/>
                </a:lnTo>
                <a:lnTo>
                  <a:pt x="57150" y="171450"/>
                </a:lnTo>
                <a:lnTo>
                  <a:pt x="57150" y="164306"/>
                </a:lnTo>
                <a:lnTo>
                  <a:pt x="57150" y="150019"/>
                </a:lnTo>
                <a:lnTo>
                  <a:pt x="50007" y="135731"/>
                </a:lnTo>
                <a:lnTo>
                  <a:pt x="50007" y="114300"/>
                </a:lnTo>
                <a:lnTo>
                  <a:pt x="50007" y="92869"/>
                </a:lnTo>
                <a:lnTo>
                  <a:pt x="50007" y="71438"/>
                </a:lnTo>
                <a:lnTo>
                  <a:pt x="50007" y="42863"/>
                </a:lnTo>
                <a:lnTo>
                  <a:pt x="50007" y="28575"/>
                </a:lnTo>
                <a:lnTo>
                  <a:pt x="57150" y="14288"/>
                </a:lnTo>
                <a:lnTo>
                  <a:pt x="64294" y="0"/>
                </a:lnTo>
                <a:lnTo>
                  <a:pt x="78582" y="0"/>
                </a:lnTo>
                <a:lnTo>
                  <a:pt x="92869" y="0"/>
                </a:lnTo>
                <a:lnTo>
                  <a:pt x="114300" y="7144"/>
                </a:lnTo>
                <a:lnTo>
                  <a:pt x="128588" y="21432"/>
                </a:lnTo>
                <a:lnTo>
                  <a:pt x="150019" y="35719"/>
                </a:lnTo>
                <a:lnTo>
                  <a:pt x="171450" y="57150"/>
                </a:lnTo>
                <a:lnTo>
                  <a:pt x="192882" y="78582"/>
                </a:lnTo>
                <a:lnTo>
                  <a:pt x="200025" y="100013"/>
                </a:lnTo>
                <a:lnTo>
                  <a:pt x="214313" y="121444"/>
                </a:lnTo>
                <a:lnTo>
                  <a:pt x="214313" y="135731"/>
                </a:lnTo>
                <a:lnTo>
                  <a:pt x="221457" y="150019"/>
                </a:lnTo>
                <a:lnTo>
                  <a:pt x="221457" y="157163"/>
                </a:lnTo>
                <a:lnTo>
                  <a:pt x="221457" y="157163"/>
                </a:lnTo>
                <a:lnTo>
                  <a:pt x="221457" y="15716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4314825" y="4772025"/>
            <a:ext cx="78583" cy="128589"/>
          </a:xfrm>
          <a:custGeom>
            <a:avLst/>
            <a:gdLst/>
            <a:ahLst/>
            <a:cxnLst/>
            <a:rect l="0" t="0" r="0" b="0"/>
            <a:pathLst>
              <a:path w="78583" h="128589">
                <a:moveTo>
                  <a:pt x="7144" y="7144"/>
                </a:moveTo>
                <a:lnTo>
                  <a:pt x="7144" y="14288"/>
                </a:lnTo>
                <a:lnTo>
                  <a:pt x="7144" y="28575"/>
                </a:lnTo>
                <a:lnTo>
                  <a:pt x="7144" y="28575"/>
                </a:lnTo>
                <a:lnTo>
                  <a:pt x="0" y="50007"/>
                </a:lnTo>
                <a:lnTo>
                  <a:pt x="0" y="71438"/>
                </a:lnTo>
                <a:lnTo>
                  <a:pt x="0" y="85725"/>
                </a:lnTo>
                <a:lnTo>
                  <a:pt x="0" y="100013"/>
                </a:lnTo>
                <a:lnTo>
                  <a:pt x="7144" y="114300"/>
                </a:lnTo>
                <a:lnTo>
                  <a:pt x="14288" y="121444"/>
                </a:lnTo>
                <a:lnTo>
                  <a:pt x="21432" y="128588"/>
                </a:lnTo>
                <a:lnTo>
                  <a:pt x="28575" y="128588"/>
                </a:lnTo>
                <a:lnTo>
                  <a:pt x="42863" y="128588"/>
                </a:lnTo>
                <a:lnTo>
                  <a:pt x="57150" y="121444"/>
                </a:lnTo>
                <a:lnTo>
                  <a:pt x="64294" y="107156"/>
                </a:lnTo>
                <a:lnTo>
                  <a:pt x="71438" y="92869"/>
                </a:lnTo>
                <a:lnTo>
                  <a:pt x="78582" y="78582"/>
                </a:lnTo>
                <a:lnTo>
                  <a:pt x="78582" y="57150"/>
                </a:lnTo>
                <a:lnTo>
                  <a:pt x="78582" y="42863"/>
                </a:lnTo>
                <a:lnTo>
                  <a:pt x="71438" y="21432"/>
                </a:lnTo>
                <a:lnTo>
                  <a:pt x="64294" y="14288"/>
                </a:lnTo>
                <a:lnTo>
                  <a:pt x="50007" y="7144"/>
                </a:lnTo>
                <a:lnTo>
                  <a:pt x="42863" y="0"/>
                </a:lnTo>
                <a:lnTo>
                  <a:pt x="28575" y="0"/>
                </a:lnTo>
                <a:lnTo>
                  <a:pt x="21432" y="0"/>
                </a:lnTo>
                <a:lnTo>
                  <a:pt x="21432" y="0"/>
                </a:lnTo>
                <a:lnTo>
                  <a:pt x="2143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4500563" y="4657725"/>
            <a:ext cx="50007" cy="242889"/>
          </a:xfrm>
          <a:custGeom>
            <a:avLst/>
            <a:gdLst/>
            <a:ahLst/>
            <a:cxnLst/>
            <a:rect l="0" t="0" r="0" b="0"/>
            <a:pathLst>
              <a:path w="50007" h="242889">
                <a:moveTo>
                  <a:pt x="7144" y="0"/>
                </a:moveTo>
                <a:lnTo>
                  <a:pt x="7144" y="0"/>
                </a:lnTo>
                <a:lnTo>
                  <a:pt x="7144" y="7144"/>
                </a:lnTo>
                <a:lnTo>
                  <a:pt x="7144" y="14288"/>
                </a:lnTo>
                <a:lnTo>
                  <a:pt x="0" y="35719"/>
                </a:lnTo>
                <a:lnTo>
                  <a:pt x="0" y="64294"/>
                </a:lnTo>
                <a:lnTo>
                  <a:pt x="7144" y="92869"/>
                </a:lnTo>
                <a:lnTo>
                  <a:pt x="14287" y="121444"/>
                </a:lnTo>
                <a:lnTo>
                  <a:pt x="21431" y="150019"/>
                </a:lnTo>
                <a:lnTo>
                  <a:pt x="28575" y="178594"/>
                </a:lnTo>
                <a:lnTo>
                  <a:pt x="35719" y="207169"/>
                </a:lnTo>
                <a:lnTo>
                  <a:pt x="42862" y="221456"/>
                </a:lnTo>
                <a:lnTo>
                  <a:pt x="50006" y="242888"/>
                </a:lnTo>
                <a:lnTo>
                  <a:pt x="50006" y="242888"/>
                </a:lnTo>
                <a:lnTo>
                  <a:pt x="50006" y="2428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4443413" y="4764882"/>
            <a:ext cx="85726" cy="28576"/>
          </a:xfrm>
          <a:custGeom>
            <a:avLst/>
            <a:gdLst/>
            <a:ahLst/>
            <a:cxnLst/>
            <a:rect l="0" t="0" r="0" b="0"/>
            <a:pathLst>
              <a:path w="85726" h="2857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144" y="7143"/>
                </a:lnTo>
                <a:lnTo>
                  <a:pt x="21431" y="7143"/>
                </a:lnTo>
                <a:lnTo>
                  <a:pt x="50006" y="14287"/>
                </a:lnTo>
                <a:lnTo>
                  <a:pt x="64294" y="28575"/>
                </a:lnTo>
                <a:lnTo>
                  <a:pt x="85725" y="28575"/>
                </a:lnTo>
                <a:lnTo>
                  <a:pt x="85725" y="285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4750594" y="4729163"/>
            <a:ext cx="100014" cy="171451"/>
          </a:xfrm>
          <a:custGeom>
            <a:avLst/>
            <a:gdLst/>
            <a:ahLst/>
            <a:cxnLst/>
            <a:rect l="0" t="0" r="0" b="0"/>
            <a:pathLst>
              <a:path w="100014" h="171451">
                <a:moveTo>
                  <a:pt x="100013" y="0"/>
                </a:moveTo>
                <a:lnTo>
                  <a:pt x="100013" y="0"/>
                </a:lnTo>
                <a:lnTo>
                  <a:pt x="100013" y="0"/>
                </a:lnTo>
                <a:lnTo>
                  <a:pt x="92869" y="0"/>
                </a:lnTo>
                <a:lnTo>
                  <a:pt x="78581" y="7144"/>
                </a:lnTo>
                <a:lnTo>
                  <a:pt x="64294" y="14287"/>
                </a:lnTo>
                <a:lnTo>
                  <a:pt x="50006" y="21431"/>
                </a:lnTo>
                <a:lnTo>
                  <a:pt x="35719" y="35719"/>
                </a:lnTo>
                <a:lnTo>
                  <a:pt x="21431" y="50006"/>
                </a:lnTo>
                <a:lnTo>
                  <a:pt x="7144" y="64294"/>
                </a:lnTo>
                <a:lnTo>
                  <a:pt x="0" y="85725"/>
                </a:lnTo>
                <a:lnTo>
                  <a:pt x="0" y="100012"/>
                </a:lnTo>
                <a:lnTo>
                  <a:pt x="7144" y="121444"/>
                </a:lnTo>
                <a:lnTo>
                  <a:pt x="14288" y="142875"/>
                </a:lnTo>
                <a:lnTo>
                  <a:pt x="28575" y="157162"/>
                </a:lnTo>
                <a:lnTo>
                  <a:pt x="50006" y="164306"/>
                </a:lnTo>
                <a:lnTo>
                  <a:pt x="71438" y="171450"/>
                </a:lnTo>
                <a:lnTo>
                  <a:pt x="92869" y="171450"/>
                </a:lnTo>
                <a:lnTo>
                  <a:pt x="100013" y="171450"/>
                </a:lnTo>
                <a:lnTo>
                  <a:pt x="100013" y="1714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4857750" y="4643438"/>
            <a:ext cx="221458" cy="235744"/>
          </a:xfrm>
          <a:custGeom>
            <a:avLst/>
            <a:gdLst/>
            <a:ahLst/>
            <a:cxnLst/>
            <a:rect l="0" t="0" r="0" b="0"/>
            <a:pathLst>
              <a:path w="221458" h="235744">
                <a:moveTo>
                  <a:pt x="7144" y="0"/>
                </a:moveTo>
                <a:lnTo>
                  <a:pt x="7144" y="0"/>
                </a:lnTo>
                <a:lnTo>
                  <a:pt x="0" y="7144"/>
                </a:lnTo>
                <a:lnTo>
                  <a:pt x="0" y="7144"/>
                </a:lnTo>
                <a:lnTo>
                  <a:pt x="0" y="21431"/>
                </a:lnTo>
                <a:lnTo>
                  <a:pt x="7144" y="35719"/>
                </a:lnTo>
                <a:lnTo>
                  <a:pt x="14288" y="64294"/>
                </a:lnTo>
                <a:lnTo>
                  <a:pt x="28576" y="92869"/>
                </a:lnTo>
                <a:lnTo>
                  <a:pt x="35720" y="121444"/>
                </a:lnTo>
                <a:lnTo>
                  <a:pt x="50007" y="150019"/>
                </a:lnTo>
                <a:lnTo>
                  <a:pt x="64295" y="178594"/>
                </a:lnTo>
                <a:lnTo>
                  <a:pt x="71438" y="200025"/>
                </a:lnTo>
                <a:lnTo>
                  <a:pt x="78582" y="214312"/>
                </a:lnTo>
                <a:lnTo>
                  <a:pt x="85726" y="221456"/>
                </a:lnTo>
                <a:lnTo>
                  <a:pt x="92870" y="228600"/>
                </a:lnTo>
                <a:lnTo>
                  <a:pt x="92870" y="228600"/>
                </a:lnTo>
                <a:lnTo>
                  <a:pt x="92870" y="214312"/>
                </a:lnTo>
                <a:lnTo>
                  <a:pt x="92870" y="200025"/>
                </a:lnTo>
                <a:lnTo>
                  <a:pt x="100013" y="185737"/>
                </a:lnTo>
                <a:lnTo>
                  <a:pt x="100013" y="164306"/>
                </a:lnTo>
                <a:lnTo>
                  <a:pt x="107157" y="142875"/>
                </a:lnTo>
                <a:lnTo>
                  <a:pt x="107157" y="128587"/>
                </a:lnTo>
                <a:lnTo>
                  <a:pt x="114301" y="114300"/>
                </a:lnTo>
                <a:lnTo>
                  <a:pt x="128588" y="107156"/>
                </a:lnTo>
                <a:lnTo>
                  <a:pt x="135732" y="100012"/>
                </a:lnTo>
                <a:lnTo>
                  <a:pt x="150020" y="107156"/>
                </a:lnTo>
                <a:lnTo>
                  <a:pt x="157163" y="114300"/>
                </a:lnTo>
                <a:lnTo>
                  <a:pt x="171451" y="128587"/>
                </a:lnTo>
                <a:lnTo>
                  <a:pt x="185738" y="142875"/>
                </a:lnTo>
                <a:lnTo>
                  <a:pt x="192882" y="164306"/>
                </a:lnTo>
                <a:lnTo>
                  <a:pt x="207170" y="185737"/>
                </a:lnTo>
                <a:lnTo>
                  <a:pt x="214313" y="207169"/>
                </a:lnTo>
                <a:lnTo>
                  <a:pt x="221457" y="235743"/>
                </a:lnTo>
                <a:lnTo>
                  <a:pt x="221457" y="235743"/>
                </a:lnTo>
                <a:lnTo>
                  <a:pt x="221457" y="2357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5107782" y="4764882"/>
            <a:ext cx="157164" cy="121444"/>
          </a:xfrm>
          <a:custGeom>
            <a:avLst/>
            <a:gdLst/>
            <a:ahLst/>
            <a:cxnLst/>
            <a:rect l="0" t="0" r="0" b="0"/>
            <a:pathLst>
              <a:path w="157164" h="121444">
                <a:moveTo>
                  <a:pt x="121444" y="64293"/>
                </a:moveTo>
                <a:lnTo>
                  <a:pt x="121444" y="57150"/>
                </a:lnTo>
                <a:lnTo>
                  <a:pt x="107156" y="42862"/>
                </a:lnTo>
                <a:lnTo>
                  <a:pt x="107156" y="42862"/>
                </a:lnTo>
                <a:lnTo>
                  <a:pt x="92869" y="28575"/>
                </a:lnTo>
                <a:lnTo>
                  <a:pt x="71438" y="21431"/>
                </a:lnTo>
                <a:lnTo>
                  <a:pt x="57150" y="21431"/>
                </a:lnTo>
                <a:lnTo>
                  <a:pt x="35719" y="21431"/>
                </a:lnTo>
                <a:lnTo>
                  <a:pt x="28575" y="28575"/>
                </a:lnTo>
                <a:lnTo>
                  <a:pt x="14288" y="35718"/>
                </a:lnTo>
                <a:lnTo>
                  <a:pt x="7144" y="50006"/>
                </a:lnTo>
                <a:lnTo>
                  <a:pt x="7144" y="64293"/>
                </a:lnTo>
                <a:lnTo>
                  <a:pt x="0" y="78581"/>
                </a:lnTo>
                <a:lnTo>
                  <a:pt x="7144" y="92868"/>
                </a:lnTo>
                <a:lnTo>
                  <a:pt x="21431" y="100012"/>
                </a:lnTo>
                <a:lnTo>
                  <a:pt x="28575" y="107156"/>
                </a:lnTo>
                <a:lnTo>
                  <a:pt x="42863" y="114299"/>
                </a:lnTo>
                <a:lnTo>
                  <a:pt x="57150" y="121443"/>
                </a:lnTo>
                <a:lnTo>
                  <a:pt x="71438" y="114299"/>
                </a:lnTo>
                <a:lnTo>
                  <a:pt x="92869" y="107156"/>
                </a:lnTo>
                <a:lnTo>
                  <a:pt x="107156" y="100012"/>
                </a:lnTo>
                <a:lnTo>
                  <a:pt x="114300" y="85725"/>
                </a:lnTo>
                <a:lnTo>
                  <a:pt x="121444" y="64293"/>
                </a:lnTo>
                <a:lnTo>
                  <a:pt x="128588" y="42862"/>
                </a:lnTo>
                <a:lnTo>
                  <a:pt x="121444" y="28575"/>
                </a:lnTo>
                <a:lnTo>
                  <a:pt x="121444" y="14287"/>
                </a:lnTo>
                <a:lnTo>
                  <a:pt x="114300" y="7143"/>
                </a:lnTo>
                <a:lnTo>
                  <a:pt x="107156" y="0"/>
                </a:lnTo>
                <a:lnTo>
                  <a:pt x="100013" y="0"/>
                </a:lnTo>
                <a:lnTo>
                  <a:pt x="100013" y="0"/>
                </a:lnTo>
                <a:lnTo>
                  <a:pt x="100013" y="7143"/>
                </a:lnTo>
                <a:lnTo>
                  <a:pt x="107156" y="21431"/>
                </a:lnTo>
                <a:lnTo>
                  <a:pt x="107156" y="35718"/>
                </a:lnTo>
                <a:lnTo>
                  <a:pt x="114300" y="50006"/>
                </a:lnTo>
                <a:lnTo>
                  <a:pt x="128588" y="64293"/>
                </a:lnTo>
                <a:lnTo>
                  <a:pt x="142875" y="85725"/>
                </a:lnTo>
                <a:lnTo>
                  <a:pt x="150019" y="92868"/>
                </a:lnTo>
                <a:lnTo>
                  <a:pt x="157163" y="100012"/>
                </a:lnTo>
                <a:lnTo>
                  <a:pt x="157163" y="1000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5293520" y="4729163"/>
            <a:ext cx="171451" cy="150019"/>
          </a:xfrm>
          <a:custGeom>
            <a:avLst/>
            <a:gdLst/>
            <a:ahLst/>
            <a:cxnLst/>
            <a:rect l="0" t="0" r="0" b="0"/>
            <a:pathLst>
              <a:path w="171451" h="150019">
                <a:moveTo>
                  <a:pt x="0" y="21431"/>
                </a:moveTo>
                <a:lnTo>
                  <a:pt x="0" y="21431"/>
                </a:lnTo>
                <a:lnTo>
                  <a:pt x="0" y="28575"/>
                </a:lnTo>
                <a:lnTo>
                  <a:pt x="0" y="35719"/>
                </a:lnTo>
                <a:lnTo>
                  <a:pt x="7143" y="50006"/>
                </a:lnTo>
                <a:lnTo>
                  <a:pt x="14287" y="64294"/>
                </a:lnTo>
                <a:lnTo>
                  <a:pt x="21431" y="85725"/>
                </a:lnTo>
                <a:lnTo>
                  <a:pt x="28575" y="100012"/>
                </a:lnTo>
                <a:lnTo>
                  <a:pt x="35718" y="114300"/>
                </a:lnTo>
                <a:lnTo>
                  <a:pt x="42862" y="135731"/>
                </a:lnTo>
                <a:lnTo>
                  <a:pt x="50006" y="142875"/>
                </a:lnTo>
                <a:lnTo>
                  <a:pt x="57150" y="150018"/>
                </a:lnTo>
                <a:lnTo>
                  <a:pt x="57150" y="150018"/>
                </a:lnTo>
                <a:lnTo>
                  <a:pt x="64293" y="142875"/>
                </a:lnTo>
                <a:lnTo>
                  <a:pt x="64293" y="135731"/>
                </a:lnTo>
                <a:lnTo>
                  <a:pt x="57150" y="128587"/>
                </a:lnTo>
                <a:lnTo>
                  <a:pt x="57150" y="107156"/>
                </a:lnTo>
                <a:lnTo>
                  <a:pt x="57150" y="85725"/>
                </a:lnTo>
                <a:lnTo>
                  <a:pt x="57150" y="64294"/>
                </a:lnTo>
                <a:lnTo>
                  <a:pt x="57150" y="42862"/>
                </a:lnTo>
                <a:lnTo>
                  <a:pt x="57150" y="28575"/>
                </a:lnTo>
                <a:lnTo>
                  <a:pt x="64293" y="14287"/>
                </a:lnTo>
                <a:lnTo>
                  <a:pt x="71437" y="7144"/>
                </a:lnTo>
                <a:lnTo>
                  <a:pt x="78581" y="0"/>
                </a:lnTo>
                <a:lnTo>
                  <a:pt x="85725" y="0"/>
                </a:lnTo>
                <a:lnTo>
                  <a:pt x="100012" y="7144"/>
                </a:lnTo>
                <a:lnTo>
                  <a:pt x="107156" y="14287"/>
                </a:lnTo>
                <a:lnTo>
                  <a:pt x="121443" y="28575"/>
                </a:lnTo>
                <a:lnTo>
                  <a:pt x="135731" y="42862"/>
                </a:lnTo>
                <a:lnTo>
                  <a:pt x="142875" y="57150"/>
                </a:lnTo>
                <a:lnTo>
                  <a:pt x="150018" y="78581"/>
                </a:lnTo>
                <a:lnTo>
                  <a:pt x="157162" y="100012"/>
                </a:lnTo>
                <a:lnTo>
                  <a:pt x="164306" y="114300"/>
                </a:lnTo>
                <a:lnTo>
                  <a:pt x="171450" y="121444"/>
                </a:lnTo>
                <a:lnTo>
                  <a:pt x="171450" y="1214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5514976" y="4700588"/>
            <a:ext cx="300038" cy="471488"/>
          </a:xfrm>
          <a:custGeom>
            <a:avLst/>
            <a:gdLst/>
            <a:ahLst/>
            <a:cxnLst/>
            <a:rect l="0" t="0" r="0" b="0"/>
            <a:pathLst>
              <a:path w="300038" h="471488">
                <a:moveTo>
                  <a:pt x="92869" y="107156"/>
                </a:moveTo>
                <a:lnTo>
                  <a:pt x="92869" y="100012"/>
                </a:lnTo>
                <a:lnTo>
                  <a:pt x="92869" y="92869"/>
                </a:lnTo>
                <a:lnTo>
                  <a:pt x="92869" y="85725"/>
                </a:lnTo>
                <a:lnTo>
                  <a:pt x="85725" y="71437"/>
                </a:lnTo>
                <a:lnTo>
                  <a:pt x="78581" y="64294"/>
                </a:lnTo>
                <a:lnTo>
                  <a:pt x="71437" y="57150"/>
                </a:lnTo>
                <a:lnTo>
                  <a:pt x="57150" y="50006"/>
                </a:lnTo>
                <a:lnTo>
                  <a:pt x="50006" y="50006"/>
                </a:lnTo>
                <a:lnTo>
                  <a:pt x="35719" y="50006"/>
                </a:lnTo>
                <a:lnTo>
                  <a:pt x="21431" y="57150"/>
                </a:lnTo>
                <a:lnTo>
                  <a:pt x="14287" y="64294"/>
                </a:lnTo>
                <a:lnTo>
                  <a:pt x="7144" y="78581"/>
                </a:lnTo>
                <a:lnTo>
                  <a:pt x="0" y="100012"/>
                </a:lnTo>
                <a:lnTo>
                  <a:pt x="0" y="114300"/>
                </a:lnTo>
                <a:lnTo>
                  <a:pt x="7144" y="128587"/>
                </a:lnTo>
                <a:lnTo>
                  <a:pt x="14287" y="142875"/>
                </a:lnTo>
                <a:lnTo>
                  <a:pt x="21431" y="150019"/>
                </a:lnTo>
                <a:lnTo>
                  <a:pt x="35719" y="157162"/>
                </a:lnTo>
                <a:lnTo>
                  <a:pt x="57150" y="164306"/>
                </a:lnTo>
                <a:lnTo>
                  <a:pt x="64294" y="157162"/>
                </a:lnTo>
                <a:lnTo>
                  <a:pt x="78581" y="157162"/>
                </a:lnTo>
                <a:lnTo>
                  <a:pt x="92869" y="142875"/>
                </a:lnTo>
                <a:lnTo>
                  <a:pt x="100012" y="128587"/>
                </a:lnTo>
                <a:lnTo>
                  <a:pt x="107156" y="114300"/>
                </a:lnTo>
                <a:lnTo>
                  <a:pt x="107156" y="92869"/>
                </a:lnTo>
                <a:lnTo>
                  <a:pt x="107156" y="78581"/>
                </a:lnTo>
                <a:lnTo>
                  <a:pt x="107156" y="64294"/>
                </a:lnTo>
                <a:lnTo>
                  <a:pt x="107156" y="57150"/>
                </a:lnTo>
                <a:lnTo>
                  <a:pt x="107156" y="50006"/>
                </a:lnTo>
                <a:lnTo>
                  <a:pt x="107156" y="50006"/>
                </a:lnTo>
                <a:lnTo>
                  <a:pt x="107156" y="50006"/>
                </a:lnTo>
                <a:lnTo>
                  <a:pt x="107156" y="57150"/>
                </a:lnTo>
                <a:lnTo>
                  <a:pt x="114300" y="71437"/>
                </a:lnTo>
                <a:lnTo>
                  <a:pt x="114300" y="100012"/>
                </a:lnTo>
                <a:lnTo>
                  <a:pt x="121444" y="121444"/>
                </a:lnTo>
                <a:lnTo>
                  <a:pt x="128587" y="157162"/>
                </a:lnTo>
                <a:lnTo>
                  <a:pt x="128587" y="192881"/>
                </a:lnTo>
                <a:lnTo>
                  <a:pt x="135731" y="235743"/>
                </a:lnTo>
                <a:lnTo>
                  <a:pt x="150019" y="271462"/>
                </a:lnTo>
                <a:lnTo>
                  <a:pt x="164306" y="314325"/>
                </a:lnTo>
                <a:lnTo>
                  <a:pt x="171450" y="357187"/>
                </a:lnTo>
                <a:lnTo>
                  <a:pt x="178594" y="392906"/>
                </a:lnTo>
                <a:lnTo>
                  <a:pt x="185737" y="421481"/>
                </a:lnTo>
                <a:lnTo>
                  <a:pt x="185737" y="450056"/>
                </a:lnTo>
                <a:lnTo>
                  <a:pt x="185737" y="464343"/>
                </a:lnTo>
                <a:lnTo>
                  <a:pt x="178594" y="471487"/>
                </a:lnTo>
                <a:lnTo>
                  <a:pt x="171450" y="471487"/>
                </a:lnTo>
                <a:lnTo>
                  <a:pt x="157162" y="464343"/>
                </a:lnTo>
                <a:lnTo>
                  <a:pt x="135731" y="450056"/>
                </a:lnTo>
                <a:lnTo>
                  <a:pt x="121444" y="428625"/>
                </a:lnTo>
                <a:lnTo>
                  <a:pt x="100012" y="407193"/>
                </a:lnTo>
                <a:lnTo>
                  <a:pt x="92869" y="378618"/>
                </a:lnTo>
                <a:lnTo>
                  <a:pt x="78581" y="342900"/>
                </a:lnTo>
                <a:lnTo>
                  <a:pt x="71437" y="314325"/>
                </a:lnTo>
                <a:lnTo>
                  <a:pt x="78581" y="285750"/>
                </a:lnTo>
                <a:lnTo>
                  <a:pt x="85725" y="250031"/>
                </a:lnTo>
                <a:lnTo>
                  <a:pt x="92869" y="221456"/>
                </a:lnTo>
                <a:lnTo>
                  <a:pt x="114300" y="192881"/>
                </a:lnTo>
                <a:lnTo>
                  <a:pt x="128587" y="164306"/>
                </a:lnTo>
                <a:lnTo>
                  <a:pt x="150019" y="142875"/>
                </a:lnTo>
                <a:lnTo>
                  <a:pt x="171450" y="114300"/>
                </a:lnTo>
                <a:lnTo>
                  <a:pt x="192881" y="92869"/>
                </a:lnTo>
                <a:lnTo>
                  <a:pt x="200025" y="71437"/>
                </a:lnTo>
                <a:lnTo>
                  <a:pt x="214312" y="50006"/>
                </a:lnTo>
                <a:lnTo>
                  <a:pt x="221456" y="35719"/>
                </a:lnTo>
                <a:lnTo>
                  <a:pt x="221456" y="21431"/>
                </a:lnTo>
                <a:lnTo>
                  <a:pt x="221456" y="7144"/>
                </a:lnTo>
                <a:lnTo>
                  <a:pt x="214312" y="7144"/>
                </a:lnTo>
                <a:lnTo>
                  <a:pt x="207169" y="0"/>
                </a:lnTo>
                <a:lnTo>
                  <a:pt x="192881" y="7144"/>
                </a:lnTo>
                <a:lnTo>
                  <a:pt x="185737" y="14287"/>
                </a:lnTo>
                <a:lnTo>
                  <a:pt x="178594" y="28575"/>
                </a:lnTo>
                <a:lnTo>
                  <a:pt x="171450" y="50006"/>
                </a:lnTo>
                <a:lnTo>
                  <a:pt x="171450" y="71437"/>
                </a:lnTo>
                <a:lnTo>
                  <a:pt x="171450" y="92869"/>
                </a:lnTo>
                <a:lnTo>
                  <a:pt x="185737" y="121444"/>
                </a:lnTo>
                <a:lnTo>
                  <a:pt x="200025" y="142875"/>
                </a:lnTo>
                <a:lnTo>
                  <a:pt x="214312" y="157162"/>
                </a:lnTo>
                <a:lnTo>
                  <a:pt x="235744" y="171450"/>
                </a:lnTo>
                <a:lnTo>
                  <a:pt x="250031" y="185737"/>
                </a:lnTo>
                <a:lnTo>
                  <a:pt x="271462" y="192881"/>
                </a:lnTo>
                <a:lnTo>
                  <a:pt x="285750" y="192881"/>
                </a:lnTo>
                <a:lnTo>
                  <a:pt x="300037" y="192881"/>
                </a:lnTo>
                <a:lnTo>
                  <a:pt x="300037" y="19288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5857876" y="4564857"/>
            <a:ext cx="142876" cy="285751"/>
          </a:xfrm>
          <a:custGeom>
            <a:avLst/>
            <a:gdLst/>
            <a:ahLst/>
            <a:cxnLst/>
            <a:rect l="0" t="0" r="0" b="0"/>
            <a:pathLst>
              <a:path w="142876" h="285751">
                <a:moveTo>
                  <a:pt x="114300" y="200025"/>
                </a:moveTo>
                <a:lnTo>
                  <a:pt x="121444" y="192881"/>
                </a:lnTo>
                <a:lnTo>
                  <a:pt x="114300" y="192881"/>
                </a:lnTo>
                <a:lnTo>
                  <a:pt x="114300" y="192881"/>
                </a:lnTo>
                <a:lnTo>
                  <a:pt x="114300" y="185737"/>
                </a:lnTo>
                <a:lnTo>
                  <a:pt x="114300" y="185737"/>
                </a:lnTo>
                <a:lnTo>
                  <a:pt x="107156" y="178593"/>
                </a:lnTo>
                <a:lnTo>
                  <a:pt x="100012" y="178593"/>
                </a:lnTo>
                <a:lnTo>
                  <a:pt x="78581" y="178593"/>
                </a:lnTo>
                <a:lnTo>
                  <a:pt x="64294" y="185737"/>
                </a:lnTo>
                <a:lnTo>
                  <a:pt x="50006" y="185737"/>
                </a:lnTo>
                <a:lnTo>
                  <a:pt x="35719" y="200025"/>
                </a:lnTo>
                <a:lnTo>
                  <a:pt x="14287" y="207168"/>
                </a:lnTo>
                <a:lnTo>
                  <a:pt x="7144" y="221456"/>
                </a:lnTo>
                <a:lnTo>
                  <a:pt x="0" y="235743"/>
                </a:lnTo>
                <a:lnTo>
                  <a:pt x="0" y="250031"/>
                </a:lnTo>
                <a:lnTo>
                  <a:pt x="0" y="264318"/>
                </a:lnTo>
                <a:lnTo>
                  <a:pt x="7144" y="278606"/>
                </a:lnTo>
                <a:lnTo>
                  <a:pt x="14287" y="285750"/>
                </a:lnTo>
                <a:lnTo>
                  <a:pt x="35719" y="285750"/>
                </a:lnTo>
                <a:lnTo>
                  <a:pt x="50006" y="285750"/>
                </a:lnTo>
                <a:lnTo>
                  <a:pt x="71437" y="285750"/>
                </a:lnTo>
                <a:lnTo>
                  <a:pt x="85725" y="271462"/>
                </a:lnTo>
                <a:lnTo>
                  <a:pt x="100012" y="250031"/>
                </a:lnTo>
                <a:lnTo>
                  <a:pt x="107156" y="228600"/>
                </a:lnTo>
                <a:lnTo>
                  <a:pt x="114300" y="200025"/>
                </a:lnTo>
                <a:lnTo>
                  <a:pt x="121444" y="171450"/>
                </a:lnTo>
                <a:lnTo>
                  <a:pt x="121444" y="135731"/>
                </a:lnTo>
                <a:lnTo>
                  <a:pt x="121444" y="107156"/>
                </a:lnTo>
                <a:lnTo>
                  <a:pt x="114300" y="78581"/>
                </a:lnTo>
                <a:lnTo>
                  <a:pt x="107156" y="50006"/>
                </a:lnTo>
                <a:lnTo>
                  <a:pt x="107156" y="28575"/>
                </a:lnTo>
                <a:lnTo>
                  <a:pt x="92869" y="14287"/>
                </a:lnTo>
                <a:lnTo>
                  <a:pt x="85725" y="0"/>
                </a:lnTo>
                <a:lnTo>
                  <a:pt x="85725" y="0"/>
                </a:lnTo>
                <a:lnTo>
                  <a:pt x="78581" y="0"/>
                </a:lnTo>
                <a:lnTo>
                  <a:pt x="78581" y="14287"/>
                </a:lnTo>
                <a:lnTo>
                  <a:pt x="85725" y="35718"/>
                </a:lnTo>
                <a:lnTo>
                  <a:pt x="85725" y="64293"/>
                </a:lnTo>
                <a:lnTo>
                  <a:pt x="100012" y="92868"/>
                </a:lnTo>
                <a:lnTo>
                  <a:pt x="107156" y="128587"/>
                </a:lnTo>
                <a:lnTo>
                  <a:pt x="121444" y="171450"/>
                </a:lnTo>
                <a:lnTo>
                  <a:pt x="142875" y="228600"/>
                </a:lnTo>
                <a:lnTo>
                  <a:pt x="142875" y="228600"/>
                </a:lnTo>
                <a:lnTo>
                  <a:pt x="142875" y="228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6072188" y="4779169"/>
            <a:ext cx="71439" cy="178595"/>
          </a:xfrm>
          <a:custGeom>
            <a:avLst/>
            <a:gdLst/>
            <a:ahLst/>
            <a:cxnLst/>
            <a:rect l="0" t="0" r="0" b="0"/>
            <a:pathLst>
              <a:path w="71439" h="178595">
                <a:moveTo>
                  <a:pt x="71438" y="0"/>
                </a:moveTo>
                <a:lnTo>
                  <a:pt x="71438" y="14288"/>
                </a:lnTo>
                <a:lnTo>
                  <a:pt x="64294" y="35719"/>
                </a:lnTo>
                <a:lnTo>
                  <a:pt x="64294" y="42863"/>
                </a:lnTo>
                <a:lnTo>
                  <a:pt x="57150" y="71438"/>
                </a:lnTo>
                <a:lnTo>
                  <a:pt x="50007" y="92869"/>
                </a:lnTo>
                <a:lnTo>
                  <a:pt x="42863" y="114300"/>
                </a:lnTo>
                <a:lnTo>
                  <a:pt x="35719" y="135731"/>
                </a:lnTo>
                <a:lnTo>
                  <a:pt x="21432" y="150019"/>
                </a:lnTo>
                <a:lnTo>
                  <a:pt x="14288" y="164306"/>
                </a:lnTo>
                <a:lnTo>
                  <a:pt x="0" y="171450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6257926" y="4636294"/>
            <a:ext cx="35720" cy="228601"/>
          </a:xfrm>
          <a:custGeom>
            <a:avLst/>
            <a:gdLst/>
            <a:ahLst/>
            <a:cxnLst/>
            <a:rect l="0" t="0" r="0" b="0"/>
            <a:pathLst>
              <a:path w="35720" h="228601">
                <a:moveTo>
                  <a:pt x="0" y="0"/>
                </a:moveTo>
                <a:lnTo>
                  <a:pt x="0" y="14288"/>
                </a:lnTo>
                <a:lnTo>
                  <a:pt x="0" y="28575"/>
                </a:lnTo>
                <a:lnTo>
                  <a:pt x="7144" y="35719"/>
                </a:lnTo>
                <a:lnTo>
                  <a:pt x="7144" y="64294"/>
                </a:lnTo>
                <a:lnTo>
                  <a:pt x="14287" y="92869"/>
                </a:lnTo>
                <a:lnTo>
                  <a:pt x="14287" y="114300"/>
                </a:lnTo>
                <a:lnTo>
                  <a:pt x="21431" y="142875"/>
                </a:lnTo>
                <a:lnTo>
                  <a:pt x="28575" y="164306"/>
                </a:lnTo>
                <a:lnTo>
                  <a:pt x="28575" y="185738"/>
                </a:lnTo>
                <a:lnTo>
                  <a:pt x="35719" y="207169"/>
                </a:lnTo>
                <a:lnTo>
                  <a:pt x="35719" y="221456"/>
                </a:lnTo>
                <a:lnTo>
                  <a:pt x="35719" y="228600"/>
                </a:lnTo>
                <a:lnTo>
                  <a:pt x="35719" y="228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6186488" y="4707732"/>
            <a:ext cx="321470" cy="128588"/>
          </a:xfrm>
          <a:custGeom>
            <a:avLst/>
            <a:gdLst/>
            <a:ahLst/>
            <a:cxnLst/>
            <a:rect l="0" t="0" r="0" b="0"/>
            <a:pathLst>
              <a:path w="321470" h="128588">
                <a:moveTo>
                  <a:pt x="0" y="35718"/>
                </a:moveTo>
                <a:lnTo>
                  <a:pt x="0" y="35718"/>
                </a:lnTo>
                <a:lnTo>
                  <a:pt x="0" y="28575"/>
                </a:lnTo>
                <a:lnTo>
                  <a:pt x="0" y="28575"/>
                </a:lnTo>
                <a:lnTo>
                  <a:pt x="14288" y="21431"/>
                </a:lnTo>
                <a:lnTo>
                  <a:pt x="28575" y="21431"/>
                </a:lnTo>
                <a:lnTo>
                  <a:pt x="50007" y="14287"/>
                </a:lnTo>
                <a:lnTo>
                  <a:pt x="71438" y="14287"/>
                </a:lnTo>
                <a:lnTo>
                  <a:pt x="100013" y="7143"/>
                </a:lnTo>
                <a:lnTo>
                  <a:pt x="121444" y="7143"/>
                </a:lnTo>
                <a:lnTo>
                  <a:pt x="150019" y="7143"/>
                </a:lnTo>
                <a:lnTo>
                  <a:pt x="164307" y="0"/>
                </a:lnTo>
                <a:lnTo>
                  <a:pt x="178594" y="0"/>
                </a:lnTo>
                <a:lnTo>
                  <a:pt x="185738" y="0"/>
                </a:lnTo>
                <a:lnTo>
                  <a:pt x="192882" y="7143"/>
                </a:lnTo>
                <a:lnTo>
                  <a:pt x="192882" y="7143"/>
                </a:lnTo>
                <a:lnTo>
                  <a:pt x="185738" y="14287"/>
                </a:lnTo>
                <a:lnTo>
                  <a:pt x="185738" y="28575"/>
                </a:lnTo>
                <a:lnTo>
                  <a:pt x="178594" y="35718"/>
                </a:lnTo>
                <a:lnTo>
                  <a:pt x="178594" y="50006"/>
                </a:lnTo>
                <a:lnTo>
                  <a:pt x="178594" y="64293"/>
                </a:lnTo>
                <a:lnTo>
                  <a:pt x="178594" y="78581"/>
                </a:lnTo>
                <a:lnTo>
                  <a:pt x="185738" y="92868"/>
                </a:lnTo>
                <a:lnTo>
                  <a:pt x="192882" y="107156"/>
                </a:lnTo>
                <a:lnTo>
                  <a:pt x="207169" y="114300"/>
                </a:lnTo>
                <a:lnTo>
                  <a:pt x="221457" y="121443"/>
                </a:lnTo>
                <a:lnTo>
                  <a:pt x="242888" y="128587"/>
                </a:lnTo>
                <a:lnTo>
                  <a:pt x="257175" y="128587"/>
                </a:lnTo>
                <a:lnTo>
                  <a:pt x="278607" y="121443"/>
                </a:lnTo>
                <a:lnTo>
                  <a:pt x="292894" y="114300"/>
                </a:lnTo>
                <a:lnTo>
                  <a:pt x="307182" y="107156"/>
                </a:lnTo>
                <a:lnTo>
                  <a:pt x="314325" y="92868"/>
                </a:lnTo>
                <a:lnTo>
                  <a:pt x="321469" y="71437"/>
                </a:lnTo>
                <a:lnTo>
                  <a:pt x="321469" y="57150"/>
                </a:lnTo>
                <a:lnTo>
                  <a:pt x="314325" y="42862"/>
                </a:lnTo>
                <a:lnTo>
                  <a:pt x="307182" y="28575"/>
                </a:lnTo>
                <a:lnTo>
                  <a:pt x="292894" y="14287"/>
                </a:lnTo>
                <a:lnTo>
                  <a:pt x="278607" y="7143"/>
                </a:lnTo>
                <a:lnTo>
                  <a:pt x="264319" y="0"/>
                </a:lnTo>
                <a:lnTo>
                  <a:pt x="250032" y="0"/>
                </a:lnTo>
                <a:lnTo>
                  <a:pt x="235744" y="7143"/>
                </a:lnTo>
                <a:lnTo>
                  <a:pt x="228600" y="14287"/>
                </a:lnTo>
                <a:lnTo>
                  <a:pt x="228600" y="14287"/>
                </a:lnTo>
                <a:lnTo>
                  <a:pt x="228600" y="142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6622257" y="4672013"/>
            <a:ext cx="121445" cy="171451"/>
          </a:xfrm>
          <a:custGeom>
            <a:avLst/>
            <a:gdLst/>
            <a:ahLst/>
            <a:cxnLst/>
            <a:rect l="0" t="0" r="0" b="0"/>
            <a:pathLst>
              <a:path w="121445" h="171451">
                <a:moveTo>
                  <a:pt x="121444" y="0"/>
                </a:moveTo>
                <a:lnTo>
                  <a:pt x="114300" y="0"/>
                </a:lnTo>
                <a:lnTo>
                  <a:pt x="107156" y="0"/>
                </a:lnTo>
                <a:lnTo>
                  <a:pt x="100013" y="0"/>
                </a:lnTo>
                <a:lnTo>
                  <a:pt x="92869" y="7144"/>
                </a:lnTo>
                <a:lnTo>
                  <a:pt x="78581" y="7144"/>
                </a:lnTo>
                <a:lnTo>
                  <a:pt x="64294" y="21431"/>
                </a:lnTo>
                <a:lnTo>
                  <a:pt x="50006" y="35719"/>
                </a:lnTo>
                <a:lnTo>
                  <a:pt x="28575" y="50006"/>
                </a:lnTo>
                <a:lnTo>
                  <a:pt x="14288" y="71437"/>
                </a:lnTo>
                <a:lnTo>
                  <a:pt x="7144" y="85725"/>
                </a:lnTo>
                <a:lnTo>
                  <a:pt x="0" y="100012"/>
                </a:lnTo>
                <a:lnTo>
                  <a:pt x="0" y="121444"/>
                </a:lnTo>
                <a:lnTo>
                  <a:pt x="7144" y="135731"/>
                </a:lnTo>
                <a:lnTo>
                  <a:pt x="14288" y="150019"/>
                </a:lnTo>
                <a:lnTo>
                  <a:pt x="28575" y="157162"/>
                </a:lnTo>
                <a:lnTo>
                  <a:pt x="42863" y="164306"/>
                </a:lnTo>
                <a:lnTo>
                  <a:pt x="50006" y="171450"/>
                </a:lnTo>
                <a:lnTo>
                  <a:pt x="50006" y="1714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6800851" y="4679157"/>
            <a:ext cx="128588" cy="150019"/>
          </a:xfrm>
          <a:custGeom>
            <a:avLst/>
            <a:gdLst/>
            <a:ahLst/>
            <a:cxnLst/>
            <a:rect l="0" t="0" r="0" b="0"/>
            <a:pathLst>
              <a:path w="128588" h="150019">
                <a:moveTo>
                  <a:pt x="71437" y="21431"/>
                </a:moveTo>
                <a:lnTo>
                  <a:pt x="71437" y="21431"/>
                </a:lnTo>
                <a:lnTo>
                  <a:pt x="64294" y="14287"/>
                </a:lnTo>
                <a:lnTo>
                  <a:pt x="64294" y="14287"/>
                </a:lnTo>
                <a:lnTo>
                  <a:pt x="57150" y="14287"/>
                </a:lnTo>
                <a:lnTo>
                  <a:pt x="42862" y="21431"/>
                </a:lnTo>
                <a:lnTo>
                  <a:pt x="35719" y="28575"/>
                </a:lnTo>
                <a:lnTo>
                  <a:pt x="21431" y="35718"/>
                </a:lnTo>
                <a:lnTo>
                  <a:pt x="14287" y="50006"/>
                </a:lnTo>
                <a:lnTo>
                  <a:pt x="7144" y="64293"/>
                </a:lnTo>
                <a:lnTo>
                  <a:pt x="0" y="78581"/>
                </a:lnTo>
                <a:lnTo>
                  <a:pt x="0" y="100012"/>
                </a:lnTo>
                <a:lnTo>
                  <a:pt x="7144" y="114300"/>
                </a:lnTo>
                <a:lnTo>
                  <a:pt x="14287" y="121443"/>
                </a:lnTo>
                <a:lnTo>
                  <a:pt x="28575" y="135731"/>
                </a:lnTo>
                <a:lnTo>
                  <a:pt x="42862" y="150018"/>
                </a:lnTo>
                <a:lnTo>
                  <a:pt x="64294" y="150018"/>
                </a:lnTo>
                <a:lnTo>
                  <a:pt x="78581" y="150018"/>
                </a:lnTo>
                <a:lnTo>
                  <a:pt x="100012" y="142875"/>
                </a:lnTo>
                <a:lnTo>
                  <a:pt x="114300" y="135731"/>
                </a:lnTo>
                <a:lnTo>
                  <a:pt x="121444" y="121443"/>
                </a:lnTo>
                <a:lnTo>
                  <a:pt x="128587" y="107156"/>
                </a:lnTo>
                <a:lnTo>
                  <a:pt x="128587" y="85725"/>
                </a:lnTo>
                <a:lnTo>
                  <a:pt x="128587" y="71437"/>
                </a:lnTo>
                <a:lnTo>
                  <a:pt x="114300" y="50006"/>
                </a:lnTo>
                <a:lnTo>
                  <a:pt x="107156" y="35718"/>
                </a:lnTo>
                <a:lnTo>
                  <a:pt x="92869" y="21431"/>
                </a:lnTo>
                <a:lnTo>
                  <a:pt x="78581" y="14287"/>
                </a:lnTo>
                <a:lnTo>
                  <a:pt x="64294" y="0"/>
                </a:lnTo>
                <a:lnTo>
                  <a:pt x="642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6979445" y="4664869"/>
            <a:ext cx="250032" cy="150020"/>
          </a:xfrm>
          <a:custGeom>
            <a:avLst/>
            <a:gdLst/>
            <a:ahLst/>
            <a:cxnLst/>
            <a:rect l="0" t="0" r="0" b="0"/>
            <a:pathLst>
              <a:path w="250032" h="150020">
                <a:moveTo>
                  <a:pt x="0" y="64294"/>
                </a:moveTo>
                <a:lnTo>
                  <a:pt x="0" y="78581"/>
                </a:lnTo>
                <a:lnTo>
                  <a:pt x="7143" y="92869"/>
                </a:lnTo>
                <a:lnTo>
                  <a:pt x="7143" y="92869"/>
                </a:lnTo>
                <a:lnTo>
                  <a:pt x="14287" y="114300"/>
                </a:lnTo>
                <a:lnTo>
                  <a:pt x="14287" y="128588"/>
                </a:lnTo>
                <a:lnTo>
                  <a:pt x="21431" y="135731"/>
                </a:lnTo>
                <a:lnTo>
                  <a:pt x="21431" y="142875"/>
                </a:lnTo>
                <a:lnTo>
                  <a:pt x="21431" y="150019"/>
                </a:lnTo>
                <a:lnTo>
                  <a:pt x="21431" y="150019"/>
                </a:lnTo>
                <a:lnTo>
                  <a:pt x="21431" y="142875"/>
                </a:lnTo>
                <a:lnTo>
                  <a:pt x="21431" y="135731"/>
                </a:lnTo>
                <a:lnTo>
                  <a:pt x="21431" y="121444"/>
                </a:lnTo>
                <a:lnTo>
                  <a:pt x="21431" y="107156"/>
                </a:lnTo>
                <a:lnTo>
                  <a:pt x="28575" y="92869"/>
                </a:lnTo>
                <a:lnTo>
                  <a:pt x="28575" y="71438"/>
                </a:lnTo>
                <a:lnTo>
                  <a:pt x="35718" y="57150"/>
                </a:lnTo>
                <a:lnTo>
                  <a:pt x="35718" y="42863"/>
                </a:lnTo>
                <a:lnTo>
                  <a:pt x="42862" y="28575"/>
                </a:lnTo>
                <a:lnTo>
                  <a:pt x="50006" y="14288"/>
                </a:lnTo>
                <a:lnTo>
                  <a:pt x="50006" y="14288"/>
                </a:lnTo>
                <a:lnTo>
                  <a:pt x="57150" y="7144"/>
                </a:lnTo>
                <a:lnTo>
                  <a:pt x="64293" y="14288"/>
                </a:lnTo>
                <a:lnTo>
                  <a:pt x="78581" y="14288"/>
                </a:lnTo>
                <a:lnTo>
                  <a:pt x="85725" y="28575"/>
                </a:lnTo>
                <a:lnTo>
                  <a:pt x="92868" y="35719"/>
                </a:lnTo>
                <a:lnTo>
                  <a:pt x="92868" y="57150"/>
                </a:lnTo>
                <a:lnTo>
                  <a:pt x="100012" y="71438"/>
                </a:lnTo>
                <a:lnTo>
                  <a:pt x="107156" y="85725"/>
                </a:lnTo>
                <a:lnTo>
                  <a:pt x="114300" y="100013"/>
                </a:lnTo>
                <a:lnTo>
                  <a:pt x="121443" y="107156"/>
                </a:lnTo>
                <a:lnTo>
                  <a:pt x="121443" y="107156"/>
                </a:lnTo>
                <a:lnTo>
                  <a:pt x="128587" y="107156"/>
                </a:lnTo>
                <a:lnTo>
                  <a:pt x="128587" y="107156"/>
                </a:lnTo>
                <a:lnTo>
                  <a:pt x="128587" y="100013"/>
                </a:lnTo>
                <a:lnTo>
                  <a:pt x="128587" y="92869"/>
                </a:lnTo>
                <a:lnTo>
                  <a:pt x="128587" y="78581"/>
                </a:lnTo>
                <a:lnTo>
                  <a:pt x="135731" y="64294"/>
                </a:lnTo>
                <a:lnTo>
                  <a:pt x="142875" y="50006"/>
                </a:lnTo>
                <a:lnTo>
                  <a:pt x="142875" y="35719"/>
                </a:lnTo>
                <a:lnTo>
                  <a:pt x="150018" y="21431"/>
                </a:lnTo>
                <a:lnTo>
                  <a:pt x="157162" y="7144"/>
                </a:lnTo>
                <a:lnTo>
                  <a:pt x="164306" y="0"/>
                </a:lnTo>
                <a:lnTo>
                  <a:pt x="171450" y="0"/>
                </a:lnTo>
                <a:lnTo>
                  <a:pt x="178593" y="0"/>
                </a:lnTo>
                <a:lnTo>
                  <a:pt x="185737" y="14288"/>
                </a:lnTo>
                <a:lnTo>
                  <a:pt x="200025" y="21431"/>
                </a:lnTo>
                <a:lnTo>
                  <a:pt x="207168" y="35719"/>
                </a:lnTo>
                <a:lnTo>
                  <a:pt x="214312" y="50006"/>
                </a:lnTo>
                <a:lnTo>
                  <a:pt x="221456" y="71438"/>
                </a:lnTo>
                <a:lnTo>
                  <a:pt x="228600" y="92869"/>
                </a:lnTo>
                <a:lnTo>
                  <a:pt x="235743" y="107156"/>
                </a:lnTo>
                <a:lnTo>
                  <a:pt x="242887" y="121444"/>
                </a:lnTo>
                <a:lnTo>
                  <a:pt x="250031" y="128588"/>
                </a:lnTo>
                <a:lnTo>
                  <a:pt x="250031" y="135731"/>
                </a:lnTo>
                <a:lnTo>
                  <a:pt x="250031" y="1357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7272338" y="4636294"/>
            <a:ext cx="157164" cy="292895"/>
          </a:xfrm>
          <a:custGeom>
            <a:avLst/>
            <a:gdLst/>
            <a:ahLst/>
            <a:cxnLst/>
            <a:rect l="0" t="0" r="0" b="0"/>
            <a:pathLst>
              <a:path w="157164" h="292895">
                <a:moveTo>
                  <a:pt x="0" y="35719"/>
                </a:moveTo>
                <a:lnTo>
                  <a:pt x="7144" y="35719"/>
                </a:lnTo>
                <a:lnTo>
                  <a:pt x="7144" y="50006"/>
                </a:lnTo>
                <a:lnTo>
                  <a:pt x="7144" y="57150"/>
                </a:lnTo>
                <a:lnTo>
                  <a:pt x="14288" y="78581"/>
                </a:lnTo>
                <a:lnTo>
                  <a:pt x="14288" y="100013"/>
                </a:lnTo>
                <a:lnTo>
                  <a:pt x="21432" y="128588"/>
                </a:lnTo>
                <a:lnTo>
                  <a:pt x="28575" y="157163"/>
                </a:lnTo>
                <a:lnTo>
                  <a:pt x="35719" y="192881"/>
                </a:lnTo>
                <a:lnTo>
                  <a:pt x="35719" y="214313"/>
                </a:lnTo>
                <a:lnTo>
                  <a:pt x="42863" y="242887"/>
                </a:lnTo>
                <a:lnTo>
                  <a:pt x="42863" y="264319"/>
                </a:lnTo>
                <a:lnTo>
                  <a:pt x="42863" y="278606"/>
                </a:lnTo>
                <a:lnTo>
                  <a:pt x="42863" y="285750"/>
                </a:lnTo>
                <a:lnTo>
                  <a:pt x="35719" y="292894"/>
                </a:lnTo>
                <a:lnTo>
                  <a:pt x="35719" y="292894"/>
                </a:lnTo>
                <a:lnTo>
                  <a:pt x="35719" y="285750"/>
                </a:lnTo>
                <a:lnTo>
                  <a:pt x="35719" y="271462"/>
                </a:lnTo>
                <a:lnTo>
                  <a:pt x="35719" y="250031"/>
                </a:lnTo>
                <a:lnTo>
                  <a:pt x="35719" y="221456"/>
                </a:lnTo>
                <a:lnTo>
                  <a:pt x="35719" y="185738"/>
                </a:lnTo>
                <a:lnTo>
                  <a:pt x="35719" y="150019"/>
                </a:lnTo>
                <a:lnTo>
                  <a:pt x="35719" y="114300"/>
                </a:lnTo>
                <a:lnTo>
                  <a:pt x="42863" y="85725"/>
                </a:lnTo>
                <a:lnTo>
                  <a:pt x="42863" y="57150"/>
                </a:lnTo>
                <a:lnTo>
                  <a:pt x="50007" y="28575"/>
                </a:lnTo>
                <a:lnTo>
                  <a:pt x="57150" y="14288"/>
                </a:lnTo>
                <a:lnTo>
                  <a:pt x="71438" y="7144"/>
                </a:lnTo>
                <a:lnTo>
                  <a:pt x="78582" y="0"/>
                </a:lnTo>
                <a:lnTo>
                  <a:pt x="92869" y="7144"/>
                </a:lnTo>
                <a:lnTo>
                  <a:pt x="107157" y="14288"/>
                </a:lnTo>
                <a:lnTo>
                  <a:pt x="121444" y="28575"/>
                </a:lnTo>
                <a:lnTo>
                  <a:pt x="135732" y="42863"/>
                </a:lnTo>
                <a:lnTo>
                  <a:pt x="150019" y="57150"/>
                </a:lnTo>
                <a:lnTo>
                  <a:pt x="157163" y="78581"/>
                </a:lnTo>
                <a:lnTo>
                  <a:pt x="157163" y="100013"/>
                </a:lnTo>
                <a:lnTo>
                  <a:pt x="157163" y="114300"/>
                </a:lnTo>
                <a:lnTo>
                  <a:pt x="150019" y="128588"/>
                </a:lnTo>
                <a:lnTo>
                  <a:pt x="135732" y="135731"/>
                </a:lnTo>
                <a:lnTo>
                  <a:pt x="121444" y="142875"/>
                </a:lnTo>
                <a:lnTo>
                  <a:pt x="100013" y="150019"/>
                </a:lnTo>
                <a:lnTo>
                  <a:pt x="85725" y="150019"/>
                </a:lnTo>
                <a:lnTo>
                  <a:pt x="64294" y="150019"/>
                </a:lnTo>
                <a:lnTo>
                  <a:pt x="57150" y="142875"/>
                </a:lnTo>
                <a:lnTo>
                  <a:pt x="50007" y="135731"/>
                </a:lnTo>
                <a:lnTo>
                  <a:pt x="50007" y="1357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7486651" y="4657725"/>
            <a:ext cx="157163" cy="121445"/>
          </a:xfrm>
          <a:custGeom>
            <a:avLst/>
            <a:gdLst/>
            <a:ahLst/>
            <a:cxnLst/>
            <a:rect l="0" t="0" r="0" b="0"/>
            <a:pathLst>
              <a:path w="157163" h="121445">
                <a:moveTo>
                  <a:pt x="92869" y="35719"/>
                </a:moveTo>
                <a:lnTo>
                  <a:pt x="100012" y="28575"/>
                </a:lnTo>
                <a:lnTo>
                  <a:pt x="100012" y="21432"/>
                </a:lnTo>
                <a:lnTo>
                  <a:pt x="92869" y="21432"/>
                </a:lnTo>
                <a:lnTo>
                  <a:pt x="92869" y="14288"/>
                </a:lnTo>
                <a:lnTo>
                  <a:pt x="85725" y="7144"/>
                </a:lnTo>
                <a:lnTo>
                  <a:pt x="71437" y="7144"/>
                </a:lnTo>
                <a:lnTo>
                  <a:pt x="57150" y="7144"/>
                </a:lnTo>
                <a:lnTo>
                  <a:pt x="42862" y="14288"/>
                </a:lnTo>
                <a:lnTo>
                  <a:pt x="28575" y="21432"/>
                </a:lnTo>
                <a:lnTo>
                  <a:pt x="14287" y="28575"/>
                </a:lnTo>
                <a:lnTo>
                  <a:pt x="7144" y="42863"/>
                </a:lnTo>
                <a:lnTo>
                  <a:pt x="0" y="57150"/>
                </a:lnTo>
                <a:lnTo>
                  <a:pt x="0" y="71438"/>
                </a:lnTo>
                <a:lnTo>
                  <a:pt x="0" y="85725"/>
                </a:lnTo>
                <a:lnTo>
                  <a:pt x="14287" y="100013"/>
                </a:lnTo>
                <a:lnTo>
                  <a:pt x="21431" y="107157"/>
                </a:lnTo>
                <a:lnTo>
                  <a:pt x="35719" y="114300"/>
                </a:lnTo>
                <a:lnTo>
                  <a:pt x="50006" y="121444"/>
                </a:lnTo>
                <a:lnTo>
                  <a:pt x="71437" y="114300"/>
                </a:lnTo>
                <a:lnTo>
                  <a:pt x="85725" y="107157"/>
                </a:lnTo>
                <a:lnTo>
                  <a:pt x="92869" y="100013"/>
                </a:lnTo>
                <a:lnTo>
                  <a:pt x="107156" y="85725"/>
                </a:lnTo>
                <a:lnTo>
                  <a:pt x="114300" y="64294"/>
                </a:lnTo>
                <a:lnTo>
                  <a:pt x="114300" y="50007"/>
                </a:lnTo>
                <a:lnTo>
                  <a:pt x="114300" y="35719"/>
                </a:lnTo>
                <a:lnTo>
                  <a:pt x="114300" y="21432"/>
                </a:lnTo>
                <a:lnTo>
                  <a:pt x="114300" y="7144"/>
                </a:lnTo>
                <a:lnTo>
                  <a:pt x="107156" y="7144"/>
                </a:lnTo>
                <a:lnTo>
                  <a:pt x="107156" y="0"/>
                </a:lnTo>
                <a:lnTo>
                  <a:pt x="107156" y="7144"/>
                </a:lnTo>
                <a:lnTo>
                  <a:pt x="107156" y="14288"/>
                </a:lnTo>
                <a:lnTo>
                  <a:pt x="107156" y="28575"/>
                </a:lnTo>
                <a:lnTo>
                  <a:pt x="114300" y="42863"/>
                </a:lnTo>
                <a:lnTo>
                  <a:pt x="121444" y="57150"/>
                </a:lnTo>
                <a:lnTo>
                  <a:pt x="128587" y="71438"/>
                </a:lnTo>
                <a:lnTo>
                  <a:pt x="142875" y="85725"/>
                </a:lnTo>
                <a:lnTo>
                  <a:pt x="150019" y="92869"/>
                </a:lnTo>
                <a:lnTo>
                  <a:pt x="157162" y="100013"/>
                </a:lnTo>
                <a:lnTo>
                  <a:pt x="157162" y="1000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7700963" y="4636294"/>
            <a:ext cx="100014" cy="135732"/>
          </a:xfrm>
          <a:custGeom>
            <a:avLst/>
            <a:gdLst/>
            <a:ahLst/>
            <a:cxnLst/>
            <a:rect l="0" t="0" r="0" b="0"/>
            <a:pathLst>
              <a:path w="100014" h="135732">
                <a:moveTo>
                  <a:pt x="0" y="35719"/>
                </a:moveTo>
                <a:lnTo>
                  <a:pt x="0" y="42863"/>
                </a:lnTo>
                <a:lnTo>
                  <a:pt x="0" y="50006"/>
                </a:lnTo>
                <a:lnTo>
                  <a:pt x="0" y="57150"/>
                </a:lnTo>
                <a:lnTo>
                  <a:pt x="7144" y="71438"/>
                </a:lnTo>
                <a:lnTo>
                  <a:pt x="7144" y="85725"/>
                </a:lnTo>
                <a:lnTo>
                  <a:pt x="14288" y="100013"/>
                </a:lnTo>
                <a:lnTo>
                  <a:pt x="21432" y="114300"/>
                </a:lnTo>
                <a:lnTo>
                  <a:pt x="35719" y="121444"/>
                </a:lnTo>
                <a:lnTo>
                  <a:pt x="42863" y="128588"/>
                </a:lnTo>
                <a:lnTo>
                  <a:pt x="50007" y="135731"/>
                </a:lnTo>
                <a:lnTo>
                  <a:pt x="50007" y="135731"/>
                </a:lnTo>
                <a:lnTo>
                  <a:pt x="50007" y="128588"/>
                </a:lnTo>
                <a:lnTo>
                  <a:pt x="50007" y="121444"/>
                </a:lnTo>
                <a:lnTo>
                  <a:pt x="50007" y="114300"/>
                </a:lnTo>
                <a:lnTo>
                  <a:pt x="50007" y="92869"/>
                </a:lnTo>
                <a:lnTo>
                  <a:pt x="42863" y="78581"/>
                </a:lnTo>
                <a:lnTo>
                  <a:pt x="42863" y="64294"/>
                </a:lnTo>
                <a:lnTo>
                  <a:pt x="42863" y="50006"/>
                </a:lnTo>
                <a:lnTo>
                  <a:pt x="42863" y="35719"/>
                </a:lnTo>
                <a:lnTo>
                  <a:pt x="42863" y="21431"/>
                </a:lnTo>
                <a:lnTo>
                  <a:pt x="50007" y="14288"/>
                </a:lnTo>
                <a:lnTo>
                  <a:pt x="64294" y="7144"/>
                </a:lnTo>
                <a:lnTo>
                  <a:pt x="78582" y="0"/>
                </a:lnTo>
                <a:lnTo>
                  <a:pt x="92869" y="0"/>
                </a:lnTo>
                <a:lnTo>
                  <a:pt x="100013" y="0"/>
                </a:lnTo>
                <a:lnTo>
                  <a:pt x="10001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7872413" y="4629150"/>
            <a:ext cx="114301" cy="192883"/>
          </a:xfrm>
          <a:custGeom>
            <a:avLst/>
            <a:gdLst/>
            <a:ahLst/>
            <a:cxnLst/>
            <a:rect l="0" t="0" r="0" b="0"/>
            <a:pathLst>
              <a:path w="114301" h="192883">
                <a:moveTo>
                  <a:pt x="7144" y="50007"/>
                </a:moveTo>
                <a:lnTo>
                  <a:pt x="14288" y="50007"/>
                </a:lnTo>
                <a:lnTo>
                  <a:pt x="21432" y="50007"/>
                </a:lnTo>
                <a:lnTo>
                  <a:pt x="21432" y="50007"/>
                </a:lnTo>
                <a:lnTo>
                  <a:pt x="28575" y="50007"/>
                </a:lnTo>
                <a:lnTo>
                  <a:pt x="42863" y="50007"/>
                </a:lnTo>
                <a:lnTo>
                  <a:pt x="64294" y="50007"/>
                </a:lnTo>
                <a:lnTo>
                  <a:pt x="78582" y="50007"/>
                </a:lnTo>
                <a:lnTo>
                  <a:pt x="92869" y="42863"/>
                </a:lnTo>
                <a:lnTo>
                  <a:pt x="107157" y="35719"/>
                </a:lnTo>
                <a:lnTo>
                  <a:pt x="107157" y="28575"/>
                </a:lnTo>
                <a:lnTo>
                  <a:pt x="114300" y="21432"/>
                </a:lnTo>
                <a:lnTo>
                  <a:pt x="107157" y="14288"/>
                </a:lnTo>
                <a:lnTo>
                  <a:pt x="107157" y="7144"/>
                </a:lnTo>
                <a:lnTo>
                  <a:pt x="92869" y="0"/>
                </a:lnTo>
                <a:lnTo>
                  <a:pt x="71438" y="0"/>
                </a:lnTo>
                <a:lnTo>
                  <a:pt x="57150" y="7144"/>
                </a:lnTo>
                <a:lnTo>
                  <a:pt x="35719" y="14288"/>
                </a:lnTo>
                <a:lnTo>
                  <a:pt x="21432" y="21432"/>
                </a:lnTo>
                <a:lnTo>
                  <a:pt x="7144" y="35719"/>
                </a:lnTo>
                <a:lnTo>
                  <a:pt x="0" y="57150"/>
                </a:lnTo>
                <a:lnTo>
                  <a:pt x="0" y="78582"/>
                </a:lnTo>
                <a:lnTo>
                  <a:pt x="7144" y="100013"/>
                </a:lnTo>
                <a:lnTo>
                  <a:pt x="21432" y="121444"/>
                </a:lnTo>
                <a:lnTo>
                  <a:pt x="35719" y="142875"/>
                </a:lnTo>
                <a:lnTo>
                  <a:pt x="57150" y="164307"/>
                </a:lnTo>
                <a:lnTo>
                  <a:pt x="78582" y="178594"/>
                </a:lnTo>
                <a:lnTo>
                  <a:pt x="92869" y="185738"/>
                </a:lnTo>
                <a:lnTo>
                  <a:pt x="107157" y="192882"/>
                </a:lnTo>
                <a:lnTo>
                  <a:pt x="107157" y="19288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7750970" y="4900613"/>
            <a:ext cx="7144" cy="107157"/>
          </a:xfrm>
          <a:custGeom>
            <a:avLst/>
            <a:gdLst/>
            <a:ahLst/>
            <a:cxnLst/>
            <a:rect l="0" t="0" r="0" b="0"/>
            <a:pathLst>
              <a:path w="7144" h="107157">
                <a:moveTo>
                  <a:pt x="7143" y="0"/>
                </a:moveTo>
                <a:lnTo>
                  <a:pt x="7143" y="7143"/>
                </a:lnTo>
                <a:lnTo>
                  <a:pt x="0" y="14287"/>
                </a:lnTo>
                <a:lnTo>
                  <a:pt x="0" y="21431"/>
                </a:lnTo>
                <a:lnTo>
                  <a:pt x="0" y="35718"/>
                </a:lnTo>
                <a:lnTo>
                  <a:pt x="0" y="57150"/>
                </a:lnTo>
                <a:lnTo>
                  <a:pt x="0" y="71437"/>
                </a:lnTo>
                <a:lnTo>
                  <a:pt x="0" y="85725"/>
                </a:lnTo>
                <a:lnTo>
                  <a:pt x="0" y="100012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7843838" y="4900613"/>
            <a:ext cx="7145" cy="92869"/>
          </a:xfrm>
          <a:custGeom>
            <a:avLst/>
            <a:gdLst/>
            <a:ahLst/>
            <a:cxnLst/>
            <a:rect l="0" t="0" r="0" b="0"/>
            <a:pathLst>
              <a:path w="7145" h="92869">
                <a:moveTo>
                  <a:pt x="7144" y="0"/>
                </a:moveTo>
                <a:lnTo>
                  <a:pt x="7144" y="7143"/>
                </a:lnTo>
                <a:lnTo>
                  <a:pt x="7144" y="14287"/>
                </a:lnTo>
                <a:lnTo>
                  <a:pt x="0" y="21431"/>
                </a:lnTo>
                <a:lnTo>
                  <a:pt x="0" y="35718"/>
                </a:lnTo>
                <a:lnTo>
                  <a:pt x="0" y="50006"/>
                </a:lnTo>
                <a:lnTo>
                  <a:pt x="0" y="64293"/>
                </a:lnTo>
                <a:lnTo>
                  <a:pt x="0" y="78581"/>
                </a:lnTo>
                <a:lnTo>
                  <a:pt x="0" y="85725"/>
                </a:lnTo>
                <a:lnTo>
                  <a:pt x="0" y="92868"/>
                </a:lnTo>
                <a:lnTo>
                  <a:pt x="0" y="928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7929563" y="4922044"/>
            <a:ext cx="164308" cy="200026"/>
          </a:xfrm>
          <a:custGeom>
            <a:avLst/>
            <a:gdLst/>
            <a:ahLst/>
            <a:cxnLst/>
            <a:rect l="0" t="0" r="0" b="0"/>
            <a:pathLst>
              <a:path w="164308" h="200026">
                <a:moveTo>
                  <a:pt x="7144" y="50006"/>
                </a:moveTo>
                <a:lnTo>
                  <a:pt x="7144" y="64294"/>
                </a:lnTo>
                <a:lnTo>
                  <a:pt x="7144" y="78581"/>
                </a:lnTo>
                <a:lnTo>
                  <a:pt x="0" y="85725"/>
                </a:lnTo>
                <a:lnTo>
                  <a:pt x="0" y="107156"/>
                </a:lnTo>
                <a:lnTo>
                  <a:pt x="7144" y="135731"/>
                </a:lnTo>
                <a:lnTo>
                  <a:pt x="7144" y="150019"/>
                </a:lnTo>
                <a:lnTo>
                  <a:pt x="7144" y="164306"/>
                </a:lnTo>
                <a:lnTo>
                  <a:pt x="7144" y="171450"/>
                </a:lnTo>
                <a:lnTo>
                  <a:pt x="14288" y="178594"/>
                </a:lnTo>
                <a:lnTo>
                  <a:pt x="14288" y="178594"/>
                </a:lnTo>
                <a:lnTo>
                  <a:pt x="14288" y="178594"/>
                </a:lnTo>
                <a:lnTo>
                  <a:pt x="14288" y="171450"/>
                </a:lnTo>
                <a:lnTo>
                  <a:pt x="21432" y="150019"/>
                </a:lnTo>
                <a:lnTo>
                  <a:pt x="21432" y="135731"/>
                </a:lnTo>
                <a:lnTo>
                  <a:pt x="28575" y="107156"/>
                </a:lnTo>
                <a:lnTo>
                  <a:pt x="28575" y="85725"/>
                </a:lnTo>
                <a:lnTo>
                  <a:pt x="35719" y="57150"/>
                </a:lnTo>
                <a:lnTo>
                  <a:pt x="50007" y="35719"/>
                </a:lnTo>
                <a:lnTo>
                  <a:pt x="57150" y="21431"/>
                </a:lnTo>
                <a:lnTo>
                  <a:pt x="71438" y="7144"/>
                </a:lnTo>
                <a:lnTo>
                  <a:pt x="78582" y="0"/>
                </a:lnTo>
                <a:lnTo>
                  <a:pt x="92869" y="0"/>
                </a:lnTo>
                <a:lnTo>
                  <a:pt x="107157" y="0"/>
                </a:lnTo>
                <a:lnTo>
                  <a:pt x="114300" y="7144"/>
                </a:lnTo>
                <a:lnTo>
                  <a:pt x="121444" y="21431"/>
                </a:lnTo>
                <a:lnTo>
                  <a:pt x="135732" y="35719"/>
                </a:lnTo>
                <a:lnTo>
                  <a:pt x="142875" y="57150"/>
                </a:lnTo>
                <a:lnTo>
                  <a:pt x="150019" y="78581"/>
                </a:lnTo>
                <a:lnTo>
                  <a:pt x="157163" y="100012"/>
                </a:lnTo>
                <a:lnTo>
                  <a:pt x="157163" y="121444"/>
                </a:lnTo>
                <a:lnTo>
                  <a:pt x="164307" y="150019"/>
                </a:lnTo>
                <a:lnTo>
                  <a:pt x="157163" y="164306"/>
                </a:lnTo>
                <a:lnTo>
                  <a:pt x="164307" y="185737"/>
                </a:lnTo>
                <a:lnTo>
                  <a:pt x="164307" y="200025"/>
                </a:lnTo>
                <a:lnTo>
                  <a:pt x="164307" y="200025"/>
                </a:lnTo>
                <a:lnTo>
                  <a:pt x="164307" y="2000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8158163" y="4986338"/>
            <a:ext cx="121445" cy="150019"/>
          </a:xfrm>
          <a:custGeom>
            <a:avLst/>
            <a:gdLst/>
            <a:ahLst/>
            <a:cxnLst/>
            <a:rect l="0" t="0" r="0" b="0"/>
            <a:pathLst>
              <a:path w="121445" h="150019">
                <a:moveTo>
                  <a:pt x="78582" y="7143"/>
                </a:moveTo>
                <a:lnTo>
                  <a:pt x="71438" y="0"/>
                </a:lnTo>
                <a:lnTo>
                  <a:pt x="64294" y="0"/>
                </a:lnTo>
                <a:lnTo>
                  <a:pt x="57150" y="0"/>
                </a:lnTo>
                <a:lnTo>
                  <a:pt x="50007" y="0"/>
                </a:lnTo>
                <a:lnTo>
                  <a:pt x="42863" y="0"/>
                </a:lnTo>
                <a:lnTo>
                  <a:pt x="28575" y="7143"/>
                </a:lnTo>
                <a:lnTo>
                  <a:pt x="14288" y="14287"/>
                </a:lnTo>
                <a:lnTo>
                  <a:pt x="7144" y="28575"/>
                </a:lnTo>
                <a:lnTo>
                  <a:pt x="0" y="50006"/>
                </a:lnTo>
                <a:lnTo>
                  <a:pt x="0" y="64293"/>
                </a:lnTo>
                <a:lnTo>
                  <a:pt x="0" y="85725"/>
                </a:lnTo>
                <a:lnTo>
                  <a:pt x="7144" y="100012"/>
                </a:lnTo>
                <a:lnTo>
                  <a:pt x="14288" y="121443"/>
                </a:lnTo>
                <a:lnTo>
                  <a:pt x="28575" y="135731"/>
                </a:lnTo>
                <a:lnTo>
                  <a:pt x="35719" y="142875"/>
                </a:lnTo>
                <a:lnTo>
                  <a:pt x="57150" y="150018"/>
                </a:lnTo>
                <a:lnTo>
                  <a:pt x="71438" y="150018"/>
                </a:lnTo>
                <a:lnTo>
                  <a:pt x="85725" y="142875"/>
                </a:lnTo>
                <a:lnTo>
                  <a:pt x="92869" y="135731"/>
                </a:lnTo>
                <a:lnTo>
                  <a:pt x="107157" y="121443"/>
                </a:lnTo>
                <a:lnTo>
                  <a:pt x="114300" y="100012"/>
                </a:lnTo>
                <a:lnTo>
                  <a:pt x="121444" y="85725"/>
                </a:lnTo>
                <a:lnTo>
                  <a:pt x="121444" y="64293"/>
                </a:lnTo>
                <a:lnTo>
                  <a:pt x="114300" y="42862"/>
                </a:lnTo>
                <a:lnTo>
                  <a:pt x="107157" y="21431"/>
                </a:lnTo>
                <a:lnTo>
                  <a:pt x="107157" y="7143"/>
                </a:lnTo>
                <a:lnTo>
                  <a:pt x="100013" y="0"/>
                </a:lnTo>
                <a:lnTo>
                  <a:pt x="10001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8343901" y="4936331"/>
            <a:ext cx="78582" cy="157164"/>
          </a:xfrm>
          <a:custGeom>
            <a:avLst/>
            <a:gdLst/>
            <a:ahLst/>
            <a:cxnLst/>
            <a:rect l="0" t="0" r="0" b="0"/>
            <a:pathLst>
              <a:path w="78582" h="157164">
                <a:moveTo>
                  <a:pt x="0" y="85725"/>
                </a:moveTo>
                <a:lnTo>
                  <a:pt x="0" y="100013"/>
                </a:lnTo>
                <a:lnTo>
                  <a:pt x="0" y="114300"/>
                </a:lnTo>
                <a:lnTo>
                  <a:pt x="0" y="114300"/>
                </a:lnTo>
                <a:lnTo>
                  <a:pt x="0" y="128588"/>
                </a:lnTo>
                <a:lnTo>
                  <a:pt x="7144" y="142875"/>
                </a:lnTo>
                <a:lnTo>
                  <a:pt x="14287" y="150019"/>
                </a:lnTo>
                <a:lnTo>
                  <a:pt x="14287" y="157163"/>
                </a:lnTo>
                <a:lnTo>
                  <a:pt x="14287" y="157163"/>
                </a:lnTo>
                <a:lnTo>
                  <a:pt x="21431" y="157163"/>
                </a:lnTo>
                <a:lnTo>
                  <a:pt x="21431" y="157163"/>
                </a:lnTo>
                <a:lnTo>
                  <a:pt x="28575" y="150019"/>
                </a:lnTo>
                <a:lnTo>
                  <a:pt x="28575" y="135732"/>
                </a:lnTo>
                <a:lnTo>
                  <a:pt x="35719" y="121444"/>
                </a:lnTo>
                <a:lnTo>
                  <a:pt x="35719" y="107157"/>
                </a:lnTo>
                <a:lnTo>
                  <a:pt x="35719" y="92869"/>
                </a:lnTo>
                <a:lnTo>
                  <a:pt x="42862" y="71438"/>
                </a:lnTo>
                <a:lnTo>
                  <a:pt x="42862" y="50007"/>
                </a:lnTo>
                <a:lnTo>
                  <a:pt x="50006" y="35719"/>
                </a:lnTo>
                <a:lnTo>
                  <a:pt x="50006" y="21432"/>
                </a:lnTo>
                <a:lnTo>
                  <a:pt x="64294" y="14288"/>
                </a:lnTo>
                <a:lnTo>
                  <a:pt x="71437" y="7144"/>
                </a:lnTo>
                <a:lnTo>
                  <a:pt x="78581" y="0"/>
                </a:lnTo>
                <a:lnTo>
                  <a:pt x="7858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8522495" y="4950619"/>
            <a:ext cx="242888" cy="150020"/>
          </a:xfrm>
          <a:custGeom>
            <a:avLst/>
            <a:gdLst/>
            <a:ahLst/>
            <a:cxnLst/>
            <a:rect l="0" t="0" r="0" b="0"/>
            <a:pathLst>
              <a:path w="242888" h="150020">
                <a:moveTo>
                  <a:pt x="0" y="64294"/>
                </a:moveTo>
                <a:lnTo>
                  <a:pt x="0" y="71437"/>
                </a:lnTo>
                <a:lnTo>
                  <a:pt x="0" y="85725"/>
                </a:lnTo>
                <a:lnTo>
                  <a:pt x="0" y="92869"/>
                </a:lnTo>
                <a:lnTo>
                  <a:pt x="7143" y="114300"/>
                </a:lnTo>
                <a:lnTo>
                  <a:pt x="14287" y="128587"/>
                </a:lnTo>
                <a:lnTo>
                  <a:pt x="14287" y="135731"/>
                </a:lnTo>
                <a:lnTo>
                  <a:pt x="14287" y="150019"/>
                </a:lnTo>
                <a:lnTo>
                  <a:pt x="14287" y="150019"/>
                </a:lnTo>
                <a:lnTo>
                  <a:pt x="21431" y="150019"/>
                </a:lnTo>
                <a:lnTo>
                  <a:pt x="21431" y="142875"/>
                </a:lnTo>
                <a:lnTo>
                  <a:pt x="28575" y="128587"/>
                </a:lnTo>
                <a:lnTo>
                  <a:pt x="28575" y="114300"/>
                </a:lnTo>
                <a:lnTo>
                  <a:pt x="28575" y="100012"/>
                </a:lnTo>
                <a:lnTo>
                  <a:pt x="35718" y="78581"/>
                </a:lnTo>
                <a:lnTo>
                  <a:pt x="42862" y="57150"/>
                </a:lnTo>
                <a:lnTo>
                  <a:pt x="42862" y="42862"/>
                </a:lnTo>
                <a:lnTo>
                  <a:pt x="50006" y="35719"/>
                </a:lnTo>
                <a:lnTo>
                  <a:pt x="50006" y="21431"/>
                </a:lnTo>
                <a:lnTo>
                  <a:pt x="57150" y="21431"/>
                </a:lnTo>
                <a:lnTo>
                  <a:pt x="64293" y="21431"/>
                </a:lnTo>
                <a:lnTo>
                  <a:pt x="71437" y="21431"/>
                </a:lnTo>
                <a:lnTo>
                  <a:pt x="78581" y="35719"/>
                </a:lnTo>
                <a:lnTo>
                  <a:pt x="85725" y="42862"/>
                </a:lnTo>
                <a:lnTo>
                  <a:pt x="92868" y="57150"/>
                </a:lnTo>
                <a:lnTo>
                  <a:pt x="100012" y="71437"/>
                </a:lnTo>
                <a:lnTo>
                  <a:pt x="114300" y="85725"/>
                </a:lnTo>
                <a:lnTo>
                  <a:pt x="121443" y="100012"/>
                </a:lnTo>
                <a:lnTo>
                  <a:pt x="128587" y="114300"/>
                </a:lnTo>
                <a:lnTo>
                  <a:pt x="128587" y="121444"/>
                </a:lnTo>
                <a:lnTo>
                  <a:pt x="128587" y="128587"/>
                </a:lnTo>
                <a:lnTo>
                  <a:pt x="128587" y="128587"/>
                </a:lnTo>
                <a:lnTo>
                  <a:pt x="135731" y="128587"/>
                </a:lnTo>
                <a:lnTo>
                  <a:pt x="135731" y="128587"/>
                </a:lnTo>
                <a:lnTo>
                  <a:pt x="135731" y="121444"/>
                </a:lnTo>
                <a:lnTo>
                  <a:pt x="135731" y="107156"/>
                </a:lnTo>
                <a:lnTo>
                  <a:pt x="135731" y="92869"/>
                </a:lnTo>
                <a:lnTo>
                  <a:pt x="142875" y="71437"/>
                </a:lnTo>
                <a:lnTo>
                  <a:pt x="142875" y="57150"/>
                </a:lnTo>
                <a:lnTo>
                  <a:pt x="150018" y="35719"/>
                </a:lnTo>
                <a:lnTo>
                  <a:pt x="157162" y="21431"/>
                </a:lnTo>
                <a:lnTo>
                  <a:pt x="157162" y="14287"/>
                </a:lnTo>
                <a:lnTo>
                  <a:pt x="164306" y="7144"/>
                </a:lnTo>
                <a:lnTo>
                  <a:pt x="171450" y="0"/>
                </a:lnTo>
                <a:lnTo>
                  <a:pt x="178593" y="0"/>
                </a:lnTo>
                <a:lnTo>
                  <a:pt x="192881" y="7144"/>
                </a:lnTo>
                <a:lnTo>
                  <a:pt x="200025" y="14287"/>
                </a:lnTo>
                <a:lnTo>
                  <a:pt x="207168" y="21431"/>
                </a:lnTo>
                <a:lnTo>
                  <a:pt x="221456" y="35719"/>
                </a:lnTo>
                <a:lnTo>
                  <a:pt x="228600" y="50006"/>
                </a:lnTo>
                <a:lnTo>
                  <a:pt x="235743" y="71437"/>
                </a:lnTo>
                <a:lnTo>
                  <a:pt x="242887" y="85725"/>
                </a:lnTo>
                <a:lnTo>
                  <a:pt x="242887" y="100012"/>
                </a:lnTo>
                <a:lnTo>
                  <a:pt x="242887" y="107156"/>
                </a:lnTo>
                <a:lnTo>
                  <a:pt x="242887" y="114300"/>
                </a:lnTo>
                <a:lnTo>
                  <a:pt x="242887" y="121444"/>
                </a:lnTo>
                <a:lnTo>
                  <a:pt x="242887" y="128587"/>
                </a:lnTo>
                <a:lnTo>
                  <a:pt x="242887" y="1285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8822532" y="4793457"/>
            <a:ext cx="35720" cy="78582"/>
          </a:xfrm>
          <a:custGeom>
            <a:avLst/>
            <a:gdLst/>
            <a:ahLst/>
            <a:cxnLst/>
            <a:rect l="0" t="0" r="0" b="0"/>
            <a:pathLst>
              <a:path w="35720" h="78582">
                <a:moveTo>
                  <a:pt x="0" y="0"/>
                </a:moveTo>
                <a:lnTo>
                  <a:pt x="0" y="14287"/>
                </a:lnTo>
                <a:lnTo>
                  <a:pt x="7144" y="28575"/>
                </a:lnTo>
                <a:lnTo>
                  <a:pt x="7144" y="28575"/>
                </a:lnTo>
                <a:lnTo>
                  <a:pt x="21431" y="42862"/>
                </a:lnTo>
                <a:lnTo>
                  <a:pt x="28575" y="64293"/>
                </a:lnTo>
                <a:lnTo>
                  <a:pt x="28575" y="71437"/>
                </a:lnTo>
                <a:lnTo>
                  <a:pt x="35719" y="78581"/>
                </a:lnTo>
                <a:lnTo>
                  <a:pt x="35719" y="7858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8951120" y="4886325"/>
            <a:ext cx="1" cy="14289"/>
          </a:xfrm>
          <a:custGeom>
            <a:avLst/>
            <a:gdLst/>
            <a:ahLst/>
            <a:cxnLst/>
            <a:rect l="0" t="0" r="0" b="0"/>
            <a:pathLst>
              <a:path w="1" h="14289">
                <a:moveTo>
                  <a:pt x="0" y="0"/>
                </a:moveTo>
                <a:lnTo>
                  <a:pt x="0" y="14288"/>
                </a:lnTo>
                <a:lnTo>
                  <a:pt x="0" y="142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600075" y="5064919"/>
            <a:ext cx="50007" cy="250032"/>
          </a:xfrm>
          <a:custGeom>
            <a:avLst/>
            <a:gdLst/>
            <a:ahLst/>
            <a:cxnLst/>
            <a:rect l="0" t="0" r="0" b="0"/>
            <a:pathLst>
              <a:path w="50007" h="250032">
                <a:moveTo>
                  <a:pt x="7144" y="0"/>
                </a:moveTo>
                <a:lnTo>
                  <a:pt x="7144" y="0"/>
                </a:lnTo>
                <a:lnTo>
                  <a:pt x="0" y="7144"/>
                </a:lnTo>
                <a:lnTo>
                  <a:pt x="7144" y="7144"/>
                </a:lnTo>
                <a:lnTo>
                  <a:pt x="7144" y="21431"/>
                </a:lnTo>
                <a:lnTo>
                  <a:pt x="14288" y="35719"/>
                </a:lnTo>
                <a:lnTo>
                  <a:pt x="14288" y="57150"/>
                </a:lnTo>
                <a:lnTo>
                  <a:pt x="21431" y="78581"/>
                </a:lnTo>
                <a:lnTo>
                  <a:pt x="28575" y="107156"/>
                </a:lnTo>
                <a:lnTo>
                  <a:pt x="28575" y="128587"/>
                </a:lnTo>
                <a:lnTo>
                  <a:pt x="28575" y="157162"/>
                </a:lnTo>
                <a:lnTo>
                  <a:pt x="35719" y="185737"/>
                </a:lnTo>
                <a:lnTo>
                  <a:pt x="35719" y="207169"/>
                </a:lnTo>
                <a:lnTo>
                  <a:pt x="42863" y="228600"/>
                </a:lnTo>
                <a:lnTo>
                  <a:pt x="50006" y="242887"/>
                </a:lnTo>
                <a:lnTo>
                  <a:pt x="50006" y="250031"/>
                </a:lnTo>
                <a:lnTo>
                  <a:pt x="50006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478631" y="4993481"/>
            <a:ext cx="292895" cy="314326"/>
          </a:xfrm>
          <a:custGeom>
            <a:avLst/>
            <a:gdLst/>
            <a:ahLst/>
            <a:cxnLst/>
            <a:rect l="0" t="0" r="0" b="0"/>
            <a:pathLst>
              <a:path w="292895" h="314326">
                <a:moveTo>
                  <a:pt x="14288" y="21432"/>
                </a:moveTo>
                <a:lnTo>
                  <a:pt x="0" y="14288"/>
                </a:lnTo>
                <a:lnTo>
                  <a:pt x="7144" y="7144"/>
                </a:lnTo>
                <a:lnTo>
                  <a:pt x="7144" y="7144"/>
                </a:lnTo>
                <a:lnTo>
                  <a:pt x="21432" y="7144"/>
                </a:lnTo>
                <a:lnTo>
                  <a:pt x="42863" y="0"/>
                </a:lnTo>
                <a:lnTo>
                  <a:pt x="64294" y="7144"/>
                </a:lnTo>
                <a:lnTo>
                  <a:pt x="100013" y="21432"/>
                </a:lnTo>
                <a:lnTo>
                  <a:pt x="135732" y="35719"/>
                </a:lnTo>
                <a:lnTo>
                  <a:pt x="178594" y="64294"/>
                </a:lnTo>
                <a:lnTo>
                  <a:pt x="214313" y="92869"/>
                </a:lnTo>
                <a:lnTo>
                  <a:pt x="250032" y="128588"/>
                </a:lnTo>
                <a:lnTo>
                  <a:pt x="271463" y="164307"/>
                </a:lnTo>
                <a:lnTo>
                  <a:pt x="285750" y="200025"/>
                </a:lnTo>
                <a:lnTo>
                  <a:pt x="292894" y="228600"/>
                </a:lnTo>
                <a:lnTo>
                  <a:pt x="292894" y="257175"/>
                </a:lnTo>
                <a:lnTo>
                  <a:pt x="285750" y="278607"/>
                </a:lnTo>
                <a:lnTo>
                  <a:pt x="264319" y="292894"/>
                </a:lnTo>
                <a:lnTo>
                  <a:pt x="242888" y="307182"/>
                </a:lnTo>
                <a:lnTo>
                  <a:pt x="221457" y="314325"/>
                </a:lnTo>
                <a:lnTo>
                  <a:pt x="200025" y="314325"/>
                </a:lnTo>
                <a:lnTo>
                  <a:pt x="171450" y="314325"/>
                </a:lnTo>
                <a:lnTo>
                  <a:pt x="150019" y="307182"/>
                </a:lnTo>
                <a:lnTo>
                  <a:pt x="128588" y="300038"/>
                </a:lnTo>
                <a:lnTo>
                  <a:pt x="114300" y="285750"/>
                </a:lnTo>
                <a:lnTo>
                  <a:pt x="100013" y="271463"/>
                </a:lnTo>
                <a:lnTo>
                  <a:pt x="100013" y="264319"/>
                </a:lnTo>
                <a:lnTo>
                  <a:pt x="100013" y="2643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835819" y="5179219"/>
            <a:ext cx="164307" cy="150020"/>
          </a:xfrm>
          <a:custGeom>
            <a:avLst/>
            <a:gdLst/>
            <a:ahLst/>
            <a:cxnLst/>
            <a:rect l="0" t="0" r="0" b="0"/>
            <a:pathLst>
              <a:path w="164307" h="150020">
                <a:moveTo>
                  <a:pt x="121444" y="21431"/>
                </a:moveTo>
                <a:lnTo>
                  <a:pt x="121444" y="14287"/>
                </a:lnTo>
                <a:lnTo>
                  <a:pt x="107156" y="7144"/>
                </a:lnTo>
                <a:lnTo>
                  <a:pt x="100012" y="7144"/>
                </a:lnTo>
                <a:lnTo>
                  <a:pt x="92869" y="0"/>
                </a:lnTo>
                <a:lnTo>
                  <a:pt x="71437" y="0"/>
                </a:lnTo>
                <a:lnTo>
                  <a:pt x="57150" y="0"/>
                </a:lnTo>
                <a:lnTo>
                  <a:pt x="42862" y="7144"/>
                </a:lnTo>
                <a:lnTo>
                  <a:pt x="21431" y="14287"/>
                </a:lnTo>
                <a:lnTo>
                  <a:pt x="14287" y="28575"/>
                </a:lnTo>
                <a:lnTo>
                  <a:pt x="7144" y="50006"/>
                </a:lnTo>
                <a:lnTo>
                  <a:pt x="0" y="64294"/>
                </a:lnTo>
                <a:lnTo>
                  <a:pt x="0" y="78581"/>
                </a:lnTo>
                <a:lnTo>
                  <a:pt x="0" y="92869"/>
                </a:lnTo>
                <a:lnTo>
                  <a:pt x="7144" y="107156"/>
                </a:lnTo>
                <a:lnTo>
                  <a:pt x="14287" y="121444"/>
                </a:lnTo>
                <a:lnTo>
                  <a:pt x="28575" y="121444"/>
                </a:lnTo>
                <a:lnTo>
                  <a:pt x="50006" y="121444"/>
                </a:lnTo>
                <a:lnTo>
                  <a:pt x="64294" y="121444"/>
                </a:lnTo>
                <a:lnTo>
                  <a:pt x="78581" y="114300"/>
                </a:lnTo>
                <a:lnTo>
                  <a:pt x="92869" y="100012"/>
                </a:lnTo>
                <a:lnTo>
                  <a:pt x="100012" y="85725"/>
                </a:lnTo>
                <a:lnTo>
                  <a:pt x="107156" y="64294"/>
                </a:lnTo>
                <a:lnTo>
                  <a:pt x="114300" y="50006"/>
                </a:lnTo>
                <a:lnTo>
                  <a:pt x="114300" y="28575"/>
                </a:lnTo>
                <a:lnTo>
                  <a:pt x="107156" y="21431"/>
                </a:lnTo>
                <a:lnTo>
                  <a:pt x="107156" y="14287"/>
                </a:lnTo>
                <a:lnTo>
                  <a:pt x="107156" y="7144"/>
                </a:lnTo>
                <a:lnTo>
                  <a:pt x="100012" y="7144"/>
                </a:lnTo>
                <a:lnTo>
                  <a:pt x="100012" y="7144"/>
                </a:lnTo>
                <a:lnTo>
                  <a:pt x="100012" y="14287"/>
                </a:lnTo>
                <a:lnTo>
                  <a:pt x="100012" y="28575"/>
                </a:lnTo>
                <a:lnTo>
                  <a:pt x="107156" y="42862"/>
                </a:lnTo>
                <a:lnTo>
                  <a:pt x="114300" y="64294"/>
                </a:lnTo>
                <a:lnTo>
                  <a:pt x="114300" y="85725"/>
                </a:lnTo>
                <a:lnTo>
                  <a:pt x="128587" y="107156"/>
                </a:lnTo>
                <a:lnTo>
                  <a:pt x="135731" y="121444"/>
                </a:lnTo>
                <a:lnTo>
                  <a:pt x="142875" y="135731"/>
                </a:lnTo>
                <a:lnTo>
                  <a:pt x="157162" y="142875"/>
                </a:lnTo>
                <a:lnTo>
                  <a:pt x="164306" y="150019"/>
                </a:lnTo>
                <a:lnTo>
                  <a:pt x="164306" y="1500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1042988" y="5000625"/>
            <a:ext cx="71438" cy="285751"/>
          </a:xfrm>
          <a:custGeom>
            <a:avLst/>
            <a:gdLst/>
            <a:ahLst/>
            <a:cxnLst/>
            <a:rect l="0" t="0" r="0" b="0"/>
            <a:pathLst>
              <a:path w="71438" h="285751">
                <a:moveTo>
                  <a:pt x="7143" y="0"/>
                </a:moveTo>
                <a:lnTo>
                  <a:pt x="7143" y="0"/>
                </a:lnTo>
                <a:lnTo>
                  <a:pt x="0" y="14288"/>
                </a:lnTo>
                <a:lnTo>
                  <a:pt x="0" y="14288"/>
                </a:lnTo>
                <a:lnTo>
                  <a:pt x="7143" y="35719"/>
                </a:lnTo>
                <a:lnTo>
                  <a:pt x="7143" y="57150"/>
                </a:lnTo>
                <a:lnTo>
                  <a:pt x="14287" y="85725"/>
                </a:lnTo>
                <a:lnTo>
                  <a:pt x="21431" y="121444"/>
                </a:lnTo>
                <a:lnTo>
                  <a:pt x="28575" y="157163"/>
                </a:lnTo>
                <a:lnTo>
                  <a:pt x="42862" y="185738"/>
                </a:lnTo>
                <a:lnTo>
                  <a:pt x="50006" y="214313"/>
                </a:lnTo>
                <a:lnTo>
                  <a:pt x="57150" y="242888"/>
                </a:lnTo>
                <a:lnTo>
                  <a:pt x="64293" y="264319"/>
                </a:lnTo>
                <a:lnTo>
                  <a:pt x="64293" y="278606"/>
                </a:lnTo>
                <a:lnTo>
                  <a:pt x="71437" y="285750"/>
                </a:lnTo>
                <a:lnTo>
                  <a:pt x="71437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971550" y="5136356"/>
            <a:ext cx="321470" cy="150020"/>
          </a:xfrm>
          <a:custGeom>
            <a:avLst/>
            <a:gdLst/>
            <a:ahLst/>
            <a:cxnLst/>
            <a:rect l="0" t="0" r="0" b="0"/>
            <a:pathLst>
              <a:path w="321470" h="150020">
                <a:moveTo>
                  <a:pt x="14288" y="0"/>
                </a:moveTo>
                <a:lnTo>
                  <a:pt x="7144" y="0"/>
                </a:lnTo>
                <a:lnTo>
                  <a:pt x="7144" y="0"/>
                </a:lnTo>
                <a:lnTo>
                  <a:pt x="0" y="0"/>
                </a:lnTo>
                <a:lnTo>
                  <a:pt x="7144" y="0"/>
                </a:lnTo>
                <a:lnTo>
                  <a:pt x="14288" y="0"/>
                </a:lnTo>
                <a:lnTo>
                  <a:pt x="28575" y="7144"/>
                </a:lnTo>
                <a:lnTo>
                  <a:pt x="57150" y="14288"/>
                </a:lnTo>
                <a:lnTo>
                  <a:pt x="85725" y="14288"/>
                </a:lnTo>
                <a:lnTo>
                  <a:pt x="121444" y="21432"/>
                </a:lnTo>
                <a:lnTo>
                  <a:pt x="150019" y="28575"/>
                </a:lnTo>
                <a:lnTo>
                  <a:pt x="185738" y="35719"/>
                </a:lnTo>
                <a:lnTo>
                  <a:pt x="207169" y="42863"/>
                </a:lnTo>
                <a:lnTo>
                  <a:pt x="235744" y="42863"/>
                </a:lnTo>
                <a:lnTo>
                  <a:pt x="257175" y="50007"/>
                </a:lnTo>
                <a:lnTo>
                  <a:pt x="271463" y="50007"/>
                </a:lnTo>
                <a:lnTo>
                  <a:pt x="278606" y="50007"/>
                </a:lnTo>
                <a:lnTo>
                  <a:pt x="285750" y="50007"/>
                </a:lnTo>
                <a:lnTo>
                  <a:pt x="278606" y="50007"/>
                </a:lnTo>
                <a:lnTo>
                  <a:pt x="271463" y="42863"/>
                </a:lnTo>
                <a:lnTo>
                  <a:pt x="264319" y="42863"/>
                </a:lnTo>
                <a:lnTo>
                  <a:pt x="242888" y="42863"/>
                </a:lnTo>
                <a:lnTo>
                  <a:pt x="228600" y="42863"/>
                </a:lnTo>
                <a:lnTo>
                  <a:pt x="214313" y="50007"/>
                </a:lnTo>
                <a:lnTo>
                  <a:pt x="192881" y="57150"/>
                </a:lnTo>
                <a:lnTo>
                  <a:pt x="185738" y="64294"/>
                </a:lnTo>
                <a:lnTo>
                  <a:pt x="178594" y="71438"/>
                </a:lnTo>
                <a:lnTo>
                  <a:pt x="178594" y="78582"/>
                </a:lnTo>
                <a:lnTo>
                  <a:pt x="178594" y="92869"/>
                </a:lnTo>
                <a:lnTo>
                  <a:pt x="185738" y="100013"/>
                </a:lnTo>
                <a:lnTo>
                  <a:pt x="200025" y="107157"/>
                </a:lnTo>
                <a:lnTo>
                  <a:pt x="207169" y="107157"/>
                </a:lnTo>
                <a:lnTo>
                  <a:pt x="221456" y="114300"/>
                </a:lnTo>
                <a:lnTo>
                  <a:pt x="242888" y="107157"/>
                </a:lnTo>
                <a:lnTo>
                  <a:pt x="250031" y="107157"/>
                </a:lnTo>
                <a:lnTo>
                  <a:pt x="264319" y="100013"/>
                </a:lnTo>
                <a:lnTo>
                  <a:pt x="271463" y="85725"/>
                </a:lnTo>
                <a:lnTo>
                  <a:pt x="278606" y="71438"/>
                </a:lnTo>
                <a:lnTo>
                  <a:pt x="278606" y="64294"/>
                </a:lnTo>
                <a:lnTo>
                  <a:pt x="278606" y="50007"/>
                </a:lnTo>
                <a:lnTo>
                  <a:pt x="278606" y="42863"/>
                </a:lnTo>
                <a:lnTo>
                  <a:pt x="278606" y="42863"/>
                </a:lnTo>
                <a:lnTo>
                  <a:pt x="271463" y="42863"/>
                </a:lnTo>
                <a:lnTo>
                  <a:pt x="271463" y="42863"/>
                </a:lnTo>
                <a:lnTo>
                  <a:pt x="271463" y="50007"/>
                </a:lnTo>
                <a:lnTo>
                  <a:pt x="271463" y="57150"/>
                </a:lnTo>
                <a:lnTo>
                  <a:pt x="271463" y="71438"/>
                </a:lnTo>
                <a:lnTo>
                  <a:pt x="278606" y="85725"/>
                </a:lnTo>
                <a:lnTo>
                  <a:pt x="285750" y="100013"/>
                </a:lnTo>
                <a:lnTo>
                  <a:pt x="292894" y="114300"/>
                </a:lnTo>
                <a:lnTo>
                  <a:pt x="307181" y="128588"/>
                </a:lnTo>
                <a:lnTo>
                  <a:pt x="314325" y="142875"/>
                </a:lnTo>
                <a:lnTo>
                  <a:pt x="321469" y="150019"/>
                </a:lnTo>
                <a:lnTo>
                  <a:pt x="321469" y="1500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1314450" y="5043488"/>
            <a:ext cx="114301" cy="335757"/>
          </a:xfrm>
          <a:custGeom>
            <a:avLst/>
            <a:gdLst/>
            <a:ahLst/>
            <a:cxnLst/>
            <a:rect l="0" t="0" r="0" b="0"/>
            <a:pathLst>
              <a:path w="114301" h="335757">
                <a:moveTo>
                  <a:pt x="114300" y="0"/>
                </a:moveTo>
                <a:lnTo>
                  <a:pt x="114300" y="0"/>
                </a:lnTo>
                <a:lnTo>
                  <a:pt x="114300" y="7143"/>
                </a:lnTo>
                <a:lnTo>
                  <a:pt x="114300" y="7143"/>
                </a:lnTo>
                <a:lnTo>
                  <a:pt x="107156" y="21431"/>
                </a:lnTo>
                <a:lnTo>
                  <a:pt x="100013" y="35718"/>
                </a:lnTo>
                <a:lnTo>
                  <a:pt x="100013" y="57150"/>
                </a:lnTo>
                <a:lnTo>
                  <a:pt x="92869" y="85725"/>
                </a:lnTo>
                <a:lnTo>
                  <a:pt x="85725" y="114300"/>
                </a:lnTo>
                <a:lnTo>
                  <a:pt x="78581" y="142875"/>
                </a:lnTo>
                <a:lnTo>
                  <a:pt x="64294" y="178593"/>
                </a:lnTo>
                <a:lnTo>
                  <a:pt x="57150" y="207168"/>
                </a:lnTo>
                <a:lnTo>
                  <a:pt x="42863" y="235743"/>
                </a:lnTo>
                <a:lnTo>
                  <a:pt x="28575" y="264318"/>
                </a:lnTo>
                <a:lnTo>
                  <a:pt x="21431" y="285750"/>
                </a:lnTo>
                <a:lnTo>
                  <a:pt x="14288" y="307181"/>
                </a:lnTo>
                <a:lnTo>
                  <a:pt x="7144" y="321468"/>
                </a:lnTo>
                <a:lnTo>
                  <a:pt x="7144" y="328612"/>
                </a:lnTo>
                <a:lnTo>
                  <a:pt x="0" y="335756"/>
                </a:lnTo>
                <a:lnTo>
                  <a:pt x="0" y="3357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1464469" y="5036344"/>
            <a:ext cx="157163" cy="271463"/>
          </a:xfrm>
          <a:custGeom>
            <a:avLst/>
            <a:gdLst/>
            <a:ahLst/>
            <a:cxnLst/>
            <a:rect l="0" t="0" r="0" b="0"/>
            <a:pathLst>
              <a:path w="157163" h="271463">
                <a:moveTo>
                  <a:pt x="28575" y="57150"/>
                </a:moveTo>
                <a:lnTo>
                  <a:pt x="28575" y="64294"/>
                </a:lnTo>
                <a:lnTo>
                  <a:pt x="28575" y="85725"/>
                </a:lnTo>
                <a:lnTo>
                  <a:pt x="28575" y="92869"/>
                </a:lnTo>
                <a:lnTo>
                  <a:pt x="21431" y="121444"/>
                </a:lnTo>
                <a:lnTo>
                  <a:pt x="14287" y="157162"/>
                </a:lnTo>
                <a:lnTo>
                  <a:pt x="14287" y="185737"/>
                </a:lnTo>
                <a:lnTo>
                  <a:pt x="7144" y="214312"/>
                </a:lnTo>
                <a:lnTo>
                  <a:pt x="7144" y="242887"/>
                </a:lnTo>
                <a:lnTo>
                  <a:pt x="0" y="257175"/>
                </a:lnTo>
                <a:lnTo>
                  <a:pt x="0" y="264319"/>
                </a:lnTo>
                <a:lnTo>
                  <a:pt x="0" y="271462"/>
                </a:lnTo>
                <a:lnTo>
                  <a:pt x="0" y="271462"/>
                </a:lnTo>
                <a:lnTo>
                  <a:pt x="0" y="264319"/>
                </a:lnTo>
                <a:lnTo>
                  <a:pt x="0" y="257175"/>
                </a:lnTo>
                <a:lnTo>
                  <a:pt x="0" y="228600"/>
                </a:lnTo>
                <a:lnTo>
                  <a:pt x="7144" y="200025"/>
                </a:lnTo>
                <a:lnTo>
                  <a:pt x="21431" y="164306"/>
                </a:lnTo>
                <a:lnTo>
                  <a:pt x="35719" y="128587"/>
                </a:lnTo>
                <a:lnTo>
                  <a:pt x="50006" y="92869"/>
                </a:lnTo>
                <a:lnTo>
                  <a:pt x="57150" y="64294"/>
                </a:lnTo>
                <a:lnTo>
                  <a:pt x="64294" y="42862"/>
                </a:lnTo>
                <a:lnTo>
                  <a:pt x="71437" y="21431"/>
                </a:lnTo>
                <a:lnTo>
                  <a:pt x="71437" y="7144"/>
                </a:lnTo>
                <a:lnTo>
                  <a:pt x="78581" y="0"/>
                </a:lnTo>
                <a:lnTo>
                  <a:pt x="78581" y="0"/>
                </a:lnTo>
                <a:lnTo>
                  <a:pt x="78581" y="7144"/>
                </a:lnTo>
                <a:lnTo>
                  <a:pt x="78581" y="14287"/>
                </a:lnTo>
                <a:lnTo>
                  <a:pt x="85725" y="35719"/>
                </a:lnTo>
                <a:lnTo>
                  <a:pt x="92869" y="57150"/>
                </a:lnTo>
                <a:lnTo>
                  <a:pt x="100012" y="85725"/>
                </a:lnTo>
                <a:lnTo>
                  <a:pt x="107156" y="121444"/>
                </a:lnTo>
                <a:lnTo>
                  <a:pt x="121444" y="157162"/>
                </a:lnTo>
                <a:lnTo>
                  <a:pt x="128587" y="192881"/>
                </a:lnTo>
                <a:lnTo>
                  <a:pt x="142875" y="221456"/>
                </a:lnTo>
                <a:lnTo>
                  <a:pt x="150019" y="242887"/>
                </a:lnTo>
                <a:lnTo>
                  <a:pt x="157162" y="257175"/>
                </a:lnTo>
                <a:lnTo>
                  <a:pt x="157162" y="2571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1471613" y="5136356"/>
            <a:ext cx="328613" cy="128589"/>
          </a:xfrm>
          <a:custGeom>
            <a:avLst/>
            <a:gdLst/>
            <a:ahLst/>
            <a:cxnLst/>
            <a:rect l="0" t="0" r="0" b="0"/>
            <a:pathLst>
              <a:path w="328613" h="128589">
                <a:moveTo>
                  <a:pt x="0" y="35719"/>
                </a:moveTo>
                <a:lnTo>
                  <a:pt x="0" y="35719"/>
                </a:lnTo>
                <a:lnTo>
                  <a:pt x="0" y="28575"/>
                </a:lnTo>
                <a:lnTo>
                  <a:pt x="7143" y="28575"/>
                </a:lnTo>
                <a:lnTo>
                  <a:pt x="21431" y="35719"/>
                </a:lnTo>
                <a:lnTo>
                  <a:pt x="42862" y="35719"/>
                </a:lnTo>
                <a:lnTo>
                  <a:pt x="71437" y="42863"/>
                </a:lnTo>
                <a:lnTo>
                  <a:pt x="100012" y="42863"/>
                </a:lnTo>
                <a:lnTo>
                  <a:pt x="128587" y="42863"/>
                </a:lnTo>
                <a:lnTo>
                  <a:pt x="150018" y="42863"/>
                </a:lnTo>
                <a:lnTo>
                  <a:pt x="171450" y="42863"/>
                </a:lnTo>
                <a:lnTo>
                  <a:pt x="178593" y="42863"/>
                </a:lnTo>
                <a:lnTo>
                  <a:pt x="185737" y="42863"/>
                </a:lnTo>
                <a:lnTo>
                  <a:pt x="192881" y="42863"/>
                </a:lnTo>
                <a:lnTo>
                  <a:pt x="192881" y="42863"/>
                </a:lnTo>
                <a:lnTo>
                  <a:pt x="192881" y="42863"/>
                </a:lnTo>
                <a:lnTo>
                  <a:pt x="192881" y="50007"/>
                </a:lnTo>
                <a:lnTo>
                  <a:pt x="192881" y="57150"/>
                </a:lnTo>
                <a:lnTo>
                  <a:pt x="192881" y="64294"/>
                </a:lnTo>
                <a:lnTo>
                  <a:pt x="185737" y="71438"/>
                </a:lnTo>
                <a:lnTo>
                  <a:pt x="185737" y="78582"/>
                </a:lnTo>
                <a:lnTo>
                  <a:pt x="178593" y="92869"/>
                </a:lnTo>
                <a:lnTo>
                  <a:pt x="178593" y="107157"/>
                </a:lnTo>
                <a:lnTo>
                  <a:pt x="178593" y="114300"/>
                </a:lnTo>
                <a:lnTo>
                  <a:pt x="185737" y="121444"/>
                </a:lnTo>
                <a:lnTo>
                  <a:pt x="185737" y="128588"/>
                </a:lnTo>
                <a:lnTo>
                  <a:pt x="192881" y="128588"/>
                </a:lnTo>
                <a:lnTo>
                  <a:pt x="200025" y="128588"/>
                </a:lnTo>
                <a:lnTo>
                  <a:pt x="200025" y="121444"/>
                </a:lnTo>
                <a:lnTo>
                  <a:pt x="207168" y="107157"/>
                </a:lnTo>
                <a:lnTo>
                  <a:pt x="207168" y="85725"/>
                </a:lnTo>
                <a:lnTo>
                  <a:pt x="214312" y="71438"/>
                </a:lnTo>
                <a:lnTo>
                  <a:pt x="221456" y="50007"/>
                </a:lnTo>
                <a:lnTo>
                  <a:pt x="228600" y="35719"/>
                </a:lnTo>
                <a:lnTo>
                  <a:pt x="235743" y="21432"/>
                </a:lnTo>
                <a:lnTo>
                  <a:pt x="242887" y="7144"/>
                </a:lnTo>
                <a:lnTo>
                  <a:pt x="250031" y="7144"/>
                </a:lnTo>
                <a:lnTo>
                  <a:pt x="257175" y="0"/>
                </a:lnTo>
                <a:lnTo>
                  <a:pt x="271462" y="7144"/>
                </a:lnTo>
                <a:lnTo>
                  <a:pt x="278606" y="14288"/>
                </a:lnTo>
                <a:lnTo>
                  <a:pt x="292893" y="28575"/>
                </a:lnTo>
                <a:lnTo>
                  <a:pt x="300037" y="42863"/>
                </a:lnTo>
                <a:lnTo>
                  <a:pt x="314325" y="64294"/>
                </a:lnTo>
                <a:lnTo>
                  <a:pt x="321468" y="85725"/>
                </a:lnTo>
                <a:lnTo>
                  <a:pt x="321468" y="107157"/>
                </a:lnTo>
                <a:lnTo>
                  <a:pt x="328612" y="121444"/>
                </a:lnTo>
                <a:lnTo>
                  <a:pt x="328612" y="128588"/>
                </a:lnTo>
                <a:lnTo>
                  <a:pt x="328612" y="1285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1828800" y="5150644"/>
            <a:ext cx="107157" cy="128588"/>
          </a:xfrm>
          <a:custGeom>
            <a:avLst/>
            <a:gdLst/>
            <a:ahLst/>
            <a:cxnLst/>
            <a:rect l="0" t="0" r="0" b="0"/>
            <a:pathLst>
              <a:path w="107157" h="128588">
                <a:moveTo>
                  <a:pt x="92869" y="28575"/>
                </a:moveTo>
                <a:lnTo>
                  <a:pt x="85725" y="28575"/>
                </a:lnTo>
                <a:lnTo>
                  <a:pt x="85725" y="21431"/>
                </a:lnTo>
                <a:lnTo>
                  <a:pt x="78581" y="21431"/>
                </a:lnTo>
                <a:lnTo>
                  <a:pt x="71438" y="14287"/>
                </a:lnTo>
                <a:lnTo>
                  <a:pt x="64294" y="14287"/>
                </a:lnTo>
                <a:lnTo>
                  <a:pt x="57150" y="14287"/>
                </a:lnTo>
                <a:lnTo>
                  <a:pt x="42863" y="21431"/>
                </a:lnTo>
                <a:lnTo>
                  <a:pt x="28575" y="35719"/>
                </a:lnTo>
                <a:lnTo>
                  <a:pt x="21431" y="42862"/>
                </a:lnTo>
                <a:lnTo>
                  <a:pt x="7144" y="64294"/>
                </a:lnTo>
                <a:lnTo>
                  <a:pt x="0" y="78581"/>
                </a:lnTo>
                <a:lnTo>
                  <a:pt x="0" y="92869"/>
                </a:lnTo>
                <a:lnTo>
                  <a:pt x="7144" y="107156"/>
                </a:lnTo>
                <a:lnTo>
                  <a:pt x="14288" y="114300"/>
                </a:lnTo>
                <a:lnTo>
                  <a:pt x="28575" y="121444"/>
                </a:lnTo>
                <a:lnTo>
                  <a:pt x="35719" y="128587"/>
                </a:lnTo>
                <a:lnTo>
                  <a:pt x="50006" y="128587"/>
                </a:lnTo>
                <a:lnTo>
                  <a:pt x="64294" y="121444"/>
                </a:lnTo>
                <a:lnTo>
                  <a:pt x="71438" y="107156"/>
                </a:lnTo>
                <a:lnTo>
                  <a:pt x="85725" y="92869"/>
                </a:lnTo>
                <a:lnTo>
                  <a:pt x="85725" y="71437"/>
                </a:lnTo>
                <a:lnTo>
                  <a:pt x="85725" y="50006"/>
                </a:lnTo>
                <a:lnTo>
                  <a:pt x="85725" y="35719"/>
                </a:lnTo>
                <a:lnTo>
                  <a:pt x="85725" y="14287"/>
                </a:lnTo>
                <a:lnTo>
                  <a:pt x="85725" y="7144"/>
                </a:lnTo>
                <a:lnTo>
                  <a:pt x="85725" y="0"/>
                </a:lnTo>
                <a:lnTo>
                  <a:pt x="85725" y="0"/>
                </a:lnTo>
                <a:lnTo>
                  <a:pt x="78581" y="7144"/>
                </a:lnTo>
                <a:lnTo>
                  <a:pt x="85725" y="21431"/>
                </a:lnTo>
                <a:lnTo>
                  <a:pt x="85725" y="35719"/>
                </a:lnTo>
                <a:lnTo>
                  <a:pt x="85725" y="50006"/>
                </a:lnTo>
                <a:lnTo>
                  <a:pt x="92869" y="71437"/>
                </a:lnTo>
                <a:lnTo>
                  <a:pt x="100013" y="92869"/>
                </a:lnTo>
                <a:lnTo>
                  <a:pt x="107156" y="114300"/>
                </a:lnTo>
                <a:lnTo>
                  <a:pt x="107156" y="114300"/>
                </a:lnTo>
                <a:lnTo>
                  <a:pt x="107156" y="1143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1985963" y="5029200"/>
            <a:ext cx="71438" cy="242889"/>
          </a:xfrm>
          <a:custGeom>
            <a:avLst/>
            <a:gdLst/>
            <a:ahLst/>
            <a:cxnLst/>
            <a:rect l="0" t="0" r="0" b="0"/>
            <a:pathLst>
              <a:path w="71438" h="242889">
                <a:moveTo>
                  <a:pt x="0" y="0"/>
                </a:moveTo>
                <a:lnTo>
                  <a:pt x="0" y="7144"/>
                </a:lnTo>
                <a:lnTo>
                  <a:pt x="7143" y="14288"/>
                </a:lnTo>
                <a:lnTo>
                  <a:pt x="0" y="21431"/>
                </a:lnTo>
                <a:lnTo>
                  <a:pt x="14287" y="50006"/>
                </a:lnTo>
                <a:lnTo>
                  <a:pt x="14287" y="71438"/>
                </a:lnTo>
                <a:lnTo>
                  <a:pt x="28575" y="100013"/>
                </a:lnTo>
                <a:lnTo>
                  <a:pt x="42862" y="135731"/>
                </a:lnTo>
                <a:lnTo>
                  <a:pt x="50006" y="164306"/>
                </a:lnTo>
                <a:lnTo>
                  <a:pt x="57150" y="192881"/>
                </a:lnTo>
                <a:lnTo>
                  <a:pt x="64293" y="221456"/>
                </a:lnTo>
                <a:lnTo>
                  <a:pt x="71437" y="235744"/>
                </a:lnTo>
                <a:lnTo>
                  <a:pt x="71437" y="242888"/>
                </a:lnTo>
                <a:lnTo>
                  <a:pt x="71437" y="2428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2107406" y="5129213"/>
            <a:ext cx="92870" cy="135732"/>
          </a:xfrm>
          <a:custGeom>
            <a:avLst/>
            <a:gdLst/>
            <a:ahLst/>
            <a:cxnLst/>
            <a:rect l="0" t="0" r="0" b="0"/>
            <a:pathLst>
              <a:path w="92870" h="135732">
                <a:moveTo>
                  <a:pt x="0" y="0"/>
                </a:moveTo>
                <a:lnTo>
                  <a:pt x="0" y="7143"/>
                </a:lnTo>
                <a:lnTo>
                  <a:pt x="7144" y="21431"/>
                </a:lnTo>
                <a:lnTo>
                  <a:pt x="14288" y="28575"/>
                </a:lnTo>
                <a:lnTo>
                  <a:pt x="21432" y="42862"/>
                </a:lnTo>
                <a:lnTo>
                  <a:pt x="35719" y="64293"/>
                </a:lnTo>
                <a:lnTo>
                  <a:pt x="50007" y="85725"/>
                </a:lnTo>
                <a:lnTo>
                  <a:pt x="71438" y="107156"/>
                </a:lnTo>
                <a:lnTo>
                  <a:pt x="78582" y="121443"/>
                </a:lnTo>
                <a:lnTo>
                  <a:pt x="92869" y="135731"/>
                </a:lnTo>
                <a:lnTo>
                  <a:pt x="92869" y="1357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2221706" y="5107781"/>
            <a:ext cx="28576" cy="257176"/>
          </a:xfrm>
          <a:custGeom>
            <a:avLst/>
            <a:gdLst/>
            <a:ahLst/>
            <a:cxnLst/>
            <a:rect l="0" t="0" r="0" b="0"/>
            <a:pathLst>
              <a:path w="28576" h="257176">
                <a:moveTo>
                  <a:pt x="28575" y="0"/>
                </a:moveTo>
                <a:lnTo>
                  <a:pt x="28575" y="7144"/>
                </a:lnTo>
                <a:lnTo>
                  <a:pt x="21432" y="21432"/>
                </a:lnTo>
                <a:lnTo>
                  <a:pt x="21432" y="21432"/>
                </a:lnTo>
                <a:lnTo>
                  <a:pt x="14288" y="42863"/>
                </a:lnTo>
                <a:lnTo>
                  <a:pt x="14288" y="71438"/>
                </a:lnTo>
                <a:lnTo>
                  <a:pt x="7144" y="100013"/>
                </a:lnTo>
                <a:lnTo>
                  <a:pt x="7144" y="128588"/>
                </a:lnTo>
                <a:lnTo>
                  <a:pt x="0" y="157163"/>
                </a:lnTo>
                <a:lnTo>
                  <a:pt x="0" y="178594"/>
                </a:lnTo>
                <a:lnTo>
                  <a:pt x="0" y="207169"/>
                </a:lnTo>
                <a:lnTo>
                  <a:pt x="0" y="228600"/>
                </a:lnTo>
                <a:lnTo>
                  <a:pt x="0" y="257175"/>
                </a:lnTo>
                <a:lnTo>
                  <a:pt x="0" y="257175"/>
                </a:lnTo>
                <a:lnTo>
                  <a:pt x="0" y="2571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2300288" y="5129213"/>
            <a:ext cx="164307" cy="178594"/>
          </a:xfrm>
          <a:custGeom>
            <a:avLst/>
            <a:gdLst/>
            <a:ahLst/>
            <a:cxnLst/>
            <a:rect l="0" t="0" r="0" b="0"/>
            <a:pathLst>
              <a:path w="164307" h="178594">
                <a:moveTo>
                  <a:pt x="100012" y="0"/>
                </a:moveTo>
                <a:lnTo>
                  <a:pt x="92868" y="0"/>
                </a:lnTo>
                <a:lnTo>
                  <a:pt x="85725" y="0"/>
                </a:lnTo>
                <a:lnTo>
                  <a:pt x="85725" y="0"/>
                </a:lnTo>
                <a:lnTo>
                  <a:pt x="71437" y="7143"/>
                </a:lnTo>
                <a:lnTo>
                  <a:pt x="50006" y="14287"/>
                </a:lnTo>
                <a:lnTo>
                  <a:pt x="35718" y="21431"/>
                </a:lnTo>
                <a:lnTo>
                  <a:pt x="21431" y="35718"/>
                </a:lnTo>
                <a:lnTo>
                  <a:pt x="7143" y="50006"/>
                </a:lnTo>
                <a:lnTo>
                  <a:pt x="7143" y="64293"/>
                </a:lnTo>
                <a:lnTo>
                  <a:pt x="0" y="78581"/>
                </a:lnTo>
                <a:lnTo>
                  <a:pt x="7143" y="92868"/>
                </a:lnTo>
                <a:lnTo>
                  <a:pt x="14287" y="100012"/>
                </a:lnTo>
                <a:lnTo>
                  <a:pt x="28575" y="107156"/>
                </a:lnTo>
                <a:lnTo>
                  <a:pt x="50006" y="114300"/>
                </a:lnTo>
                <a:lnTo>
                  <a:pt x="64293" y="121443"/>
                </a:lnTo>
                <a:lnTo>
                  <a:pt x="92868" y="121443"/>
                </a:lnTo>
                <a:lnTo>
                  <a:pt x="107156" y="128587"/>
                </a:lnTo>
                <a:lnTo>
                  <a:pt x="128587" y="128587"/>
                </a:lnTo>
                <a:lnTo>
                  <a:pt x="142875" y="135731"/>
                </a:lnTo>
                <a:lnTo>
                  <a:pt x="157162" y="142875"/>
                </a:lnTo>
                <a:lnTo>
                  <a:pt x="164306" y="150018"/>
                </a:lnTo>
                <a:lnTo>
                  <a:pt x="164306" y="157162"/>
                </a:lnTo>
                <a:lnTo>
                  <a:pt x="164306" y="164306"/>
                </a:lnTo>
                <a:lnTo>
                  <a:pt x="157162" y="164306"/>
                </a:lnTo>
                <a:lnTo>
                  <a:pt x="142875" y="171450"/>
                </a:lnTo>
                <a:lnTo>
                  <a:pt x="128587" y="178593"/>
                </a:lnTo>
                <a:lnTo>
                  <a:pt x="107156" y="178593"/>
                </a:lnTo>
                <a:lnTo>
                  <a:pt x="92868" y="178593"/>
                </a:lnTo>
                <a:lnTo>
                  <a:pt x="71437" y="171450"/>
                </a:lnTo>
                <a:lnTo>
                  <a:pt x="50006" y="171450"/>
                </a:lnTo>
                <a:lnTo>
                  <a:pt x="35718" y="164306"/>
                </a:lnTo>
                <a:lnTo>
                  <a:pt x="28575" y="157162"/>
                </a:lnTo>
                <a:lnTo>
                  <a:pt x="28575" y="1571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2500313" y="5143500"/>
            <a:ext cx="14288" cy="157164"/>
          </a:xfrm>
          <a:custGeom>
            <a:avLst/>
            <a:gdLst/>
            <a:ahLst/>
            <a:cxnLst/>
            <a:rect l="0" t="0" r="0" b="0"/>
            <a:pathLst>
              <a:path w="14288" h="157164">
                <a:moveTo>
                  <a:pt x="0" y="0"/>
                </a:moveTo>
                <a:lnTo>
                  <a:pt x="0" y="7144"/>
                </a:lnTo>
                <a:lnTo>
                  <a:pt x="0" y="21431"/>
                </a:lnTo>
                <a:lnTo>
                  <a:pt x="0" y="21431"/>
                </a:lnTo>
                <a:lnTo>
                  <a:pt x="0" y="42863"/>
                </a:lnTo>
                <a:lnTo>
                  <a:pt x="7144" y="64294"/>
                </a:lnTo>
                <a:lnTo>
                  <a:pt x="7144" y="85725"/>
                </a:lnTo>
                <a:lnTo>
                  <a:pt x="7144" y="107156"/>
                </a:lnTo>
                <a:lnTo>
                  <a:pt x="14287" y="121444"/>
                </a:lnTo>
                <a:lnTo>
                  <a:pt x="14287" y="142875"/>
                </a:lnTo>
                <a:lnTo>
                  <a:pt x="14287" y="150019"/>
                </a:lnTo>
                <a:lnTo>
                  <a:pt x="14287" y="157163"/>
                </a:lnTo>
                <a:lnTo>
                  <a:pt x="14287" y="15716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2500313" y="5043488"/>
            <a:ext cx="7145" cy="7144"/>
          </a:xfrm>
          <a:custGeom>
            <a:avLst/>
            <a:gdLst/>
            <a:ahLst/>
            <a:cxnLst/>
            <a:rect l="0" t="0" r="0" b="0"/>
            <a:pathLst>
              <a:path w="7145" h="7144">
                <a:moveTo>
                  <a:pt x="7144" y="7143"/>
                </a:moveTo>
                <a:lnTo>
                  <a:pt x="7144" y="7143"/>
                </a:lnTo>
                <a:lnTo>
                  <a:pt x="0" y="0"/>
                </a:lnTo>
                <a:lnTo>
                  <a:pt x="0" y="0"/>
                </a:lnTo>
                <a:lnTo>
                  <a:pt x="0" y="7143"/>
                </a:lnTo>
                <a:lnTo>
                  <a:pt x="0" y="7143"/>
                </a:lnTo>
                <a:lnTo>
                  <a:pt x="0" y="7143"/>
                </a:lnTo>
                <a:lnTo>
                  <a:pt x="0" y="71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2607469" y="5172075"/>
            <a:ext cx="164307" cy="178595"/>
          </a:xfrm>
          <a:custGeom>
            <a:avLst/>
            <a:gdLst/>
            <a:ahLst/>
            <a:cxnLst/>
            <a:rect l="0" t="0" r="0" b="0"/>
            <a:pathLst>
              <a:path w="164307" h="178595">
                <a:moveTo>
                  <a:pt x="107156" y="0"/>
                </a:moveTo>
                <a:lnTo>
                  <a:pt x="100013" y="0"/>
                </a:lnTo>
                <a:lnTo>
                  <a:pt x="78581" y="7144"/>
                </a:lnTo>
                <a:lnTo>
                  <a:pt x="71438" y="7144"/>
                </a:lnTo>
                <a:lnTo>
                  <a:pt x="57150" y="7144"/>
                </a:lnTo>
                <a:lnTo>
                  <a:pt x="35719" y="14288"/>
                </a:lnTo>
                <a:lnTo>
                  <a:pt x="21431" y="21431"/>
                </a:lnTo>
                <a:lnTo>
                  <a:pt x="7144" y="21431"/>
                </a:lnTo>
                <a:lnTo>
                  <a:pt x="0" y="28575"/>
                </a:lnTo>
                <a:lnTo>
                  <a:pt x="7144" y="35719"/>
                </a:lnTo>
                <a:lnTo>
                  <a:pt x="14288" y="42863"/>
                </a:lnTo>
                <a:lnTo>
                  <a:pt x="28575" y="50006"/>
                </a:lnTo>
                <a:lnTo>
                  <a:pt x="42863" y="57150"/>
                </a:lnTo>
                <a:lnTo>
                  <a:pt x="64294" y="64294"/>
                </a:lnTo>
                <a:lnTo>
                  <a:pt x="85725" y="71438"/>
                </a:lnTo>
                <a:lnTo>
                  <a:pt x="107156" y="78581"/>
                </a:lnTo>
                <a:lnTo>
                  <a:pt x="128588" y="92869"/>
                </a:lnTo>
                <a:lnTo>
                  <a:pt x="142875" y="100013"/>
                </a:lnTo>
                <a:lnTo>
                  <a:pt x="157163" y="114300"/>
                </a:lnTo>
                <a:lnTo>
                  <a:pt x="164306" y="128588"/>
                </a:lnTo>
                <a:lnTo>
                  <a:pt x="164306" y="135731"/>
                </a:lnTo>
                <a:lnTo>
                  <a:pt x="164306" y="142875"/>
                </a:lnTo>
                <a:lnTo>
                  <a:pt x="150019" y="157163"/>
                </a:lnTo>
                <a:lnTo>
                  <a:pt x="135731" y="164306"/>
                </a:lnTo>
                <a:lnTo>
                  <a:pt x="114300" y="171450"/>
                </a:lnTo>
                <a:lnTo>
                  <a:pt x="92869" y="171450"/>
                </a:lnTo>
                <a:lnTo>
                  <a:pt x="64294" y="178594"/>
                </a:lnTo>
                <a:lnTo>
                  <a:pt x="42863" y="178594"/>
                </a:lnTo>
                <a:lnTo>
                  <a:pt x="28575" y="178594"/>
                </a:lnTo>
                <a:lnTo>
                  <a:pt x="28575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600075" y="5436394"/>
            <a:ext cx="142876" cy="221457"/>
          </a:xfrm>
          <a:custGeom>
            <a:avLst/>
            <a:gdLst/>
            <a:ahLst/>
            <a:cxnLst/>
            <a:rect l="0" t="0" r="0" b="0"/>
            <a:pathLst>
              <a:path w="142876" h="221457">
                <a:moveTo>
                  <a:pt x="142875" y="64294"/>
                </a:moveTo>
                <a:lnTo>
                  <a:pt x="142875" y="57150"/>
                </a:lnTo>
                <a:lnTo>
                  <a:pt x="142875" y="50006"/>
                </a:lnTo>
                <a:lnTo>
                  <a:pt x="142875" y="42862"/>
                </a:lnTo>
                <a:lnTo>
                  <a:pt x="142875" y="35719"/>
                </a:lnTo>
                <a:lnTo>
                  <a:pt x="142875" y="21431"/>
                </a:lnTo>
                <a:lnTo>
                  <a:pt x="135731" y="14287"/>
                </a:lnTo>
                <a:lnTo>
                  <a:pt x="135731" y="7144"/>
                </a:lnTo>
                <a:lnTo>
                  <a:pt x="128588" y="0"/>
                </a:lnTo>
                <a:lnTo>
                  <a:pt x="114300" y="7144"/>
                </a:lnTo>
                <a:lnTo>
                  <a:pt x="100013" y="7144"/>
                </a:lnTo>
                <a:lnTo>
                  <a:pt x="78581" y="21431"/>
                </a:lnTo>
                <a:lnTo>
                  <a:pt x="64294" y="35719"/>
                </a:lnTo>
                <a:lnTo>
                  <a:pt x="42863" y="57150"/>
                </a:lnTo>
                <a:lnTo>
                  <a:pt x="28575" y="78581"/>
                </a:lnTo>
                <a:lnTo>
                  <a:pt x="14288" y="100012"/>
                </a:lnTo>
                <a:lnTo>
                  <a:pt x="7144" y="128587"/>
                </a:lnTo>
                <a:lnTo>
                  <a:pt x="0" y="150019"/>
                </a:lnTo>
                <a:lnTo>
                  <a:pt x="7144" y="171450"/>
                </a:lnTo>
                <a:lnTo>
                  <a:pt x="21431" y="185737"/>
                </a:lnTo>
                <a:lnTo>
                  <a:pt x="35719" y="207169"/>
                </a:lnTo>
                <a:lnTo>
                  <a:pt x="50006" y="214312"/>
                </a:lnTo>
                <a:lnTo>
                  <a:pt x="78581" y="221456"/>
                </a:lnTo>
                <a:lnTo>
                  <a:pt x="107156" y="221456"/>
                </a:lnTo>
                <a:lnTo>
                  <a:pt x="128588" y="221456"/>
                </a:lnTo>
                <a:lnTo>
                  <a:pt x="142875" y="221456"/>
                </a:lnTo>
                <a:lnTo>
                  <a:pt x="142875" y="2214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857250" y="5529263"/>
            <a:ext cx="292895" cy="192882"/>
          </a:xfrm>
          <a:custGeom>
            <a:avLst/>
            <a:gdLst/>
            <a:ahLst/>
            <a:cxnLst/>
            <a:rect l="0" t="0" r="0" b="0"/>
            <a:pathLst>
              <a:path w="292895" h="192882">
                <a:moveTo>
                  <a:pt x="57150" y="42862"/>
                </a:moveTo>
                <a:lnTo>
                  <a:pt x="50006" y="42862"/>
                </a:lnTo>
                <a:lnTo>
                  <a:pt x="35719" y="57150"/>
                </a:lnTo>
                <a:lnTo>
                  <a:pt x="35719" y="57150"/>
                </a:lnTo>
                <a:lnTo>
                  <a:pt x="21431" y="78581"/>
                </a:lnTo>
                <a:lnTo>
                  <a:pt x="7144" y="92868"/>
                </a:lnTo>
                <a:lnTo>
                  <a:pt x="0" y="114300"/>
                </a:lnTo>
                <a:lnTo>
                  <a:pt x="0" y="135731"/>
                </a:lnTo>
                <a:lnTo>
                  <a:pt x="0" y="157162"/>
                </a:lnTo>
                <a:lnTo>
                  <a:pt x="0" y="171450"/>
                </a:lnTo>
                <a:lnTo>
                  <a:pt x="7144" y="178593"/>
                </a:lnTo>
                <a:lnTo>
                  <a:pt x="14288" y="192881"/>
                </a:lnTo>
                <a:lnTo>
                  <a:pt x="21431" y="192881"/>
                </a:lnTo>
                <a:lnTo>
                  <a:pt x="42863" y="192881"/>
                </a:lnTo>
                <a:lnTo>
                  <a:pt x="50006" y="178593"/>
                </a:lnTo>
                <a:lnTo>
                  <a:pt x="57150" y="164306"/>
                </a:lnTo>
                <a:lnTo>
                  <a:pt x="64294" y="142875"/>
                </a:lnTo>
                <a:lnTo>
                  <a:pt x="71438" y="121443"/>
                </a:lnTo>
                <a:lnTo>
                  <a:pt x="71438" y="100012"/>
                </a:lnTo>
                <a:lnTo>
                  <a:pt x="64294" y="78581"/>
                </a:lnTo>
                <a:lnTo>
                  <a:pt x="57150" y="50006"/>
                </a:lnTo>
                <a:lnTo>
                  <a:pt x="50006" y="35718"/>
                </a:lnTo>
                <a:lnTo>
                  <a:pt x="50006" y="21431"/>
                </a:lnTo>
                <a:lnTo>
                  <a:pt x="50006" y="7143"/>
                </a:lnTo>
                <a:lnTo>
                  <a:pt x="50006" y="7143"/>
                </a:lnTo>
                <a:lnTo>
                  <a:pt x="57150" y="0"/>
                </a:lnTo>
                <a:lnTo>
                  <a:pt x="64294" y="0"/>
                </a:lnTo>
                <a:lnTo>
                  <a:pt x="71438" y="7143"/>
                </a:lnTo>
                <a:lnTo>
                  <a:pt x="92869" y="21431"/>
                </a:lnTo>
                <a:lnTo>
                  <a:pt x="107156" y="42862"/>
                </a:lnTo>
                <a:lnTo>
                  <a:pt x="121444" y="64293"/>
                </a:lnTo>
                <a:lnTo>
                  <a:pt x="142875" y="85725"/>
                </a:lnTo>
                <a:lnTo>
                  <a:pt x="150019" y="107156"/>
                </a:lnTo>
                <a:lnTo>
                  <a:pt x="157163" y="128587"/>
                </a:lnTo>
                <a:lnTo>
                  <a:pt x="164306" y="150018"/>
                </a:lnTo>
                <a:lnTo>
                  <a:pt x="164306" y="157162"/>
                </a:lnTo>
                <a:lnTo>
                  <a:pt x="164306" y="164306"/>
                </a:lnTo>
                <a:lnTo>
                  <a:pt x="164306" y="164306"/>
                </a:lnTo>
                <a:lnTo>
                  <a:pt x="164306" y="164306"/>
                </a:lnTo>
                <a:lnTo>
                  <a:pt x="164306" y="157162"/>
                </a:lnTo>
                <a:lnTo>
                  <a:pt x="164306" y="150018"/>
                </a:lnTo>
                <a:lnTo>
                  <a:pt x="164306" y="128587"/>
                </a:lnTo>
                <a:lnTo>
                  <a:pt x="171450" y="114300"/>
                </a:lnTo>
                <a:lnTo>
                  <a:pt x="178594" y="92868"/>
                </a:lnTo>
                <a:lnTo>
                  <a:pt x="178594" y="71437"/>
                </a:lnTo>
                <a:lnTo>
                  <a:pt x="192881" y="50006"/>
                </a:lnTo>
                <a:lnTo>
                  <a:pt x="200025" y="35718"/>
                </a:lnTo>
                <a:lnTo>
                  <a:pt x="214313" y="28575"/>
                </a:lnTo>
                <a:lnTo>
                  <a:pt x="228600" y="28575"/>
                </a:lnTo>
                <a:lnTo>
                  <a:pt x="235744" y="28575"/>
                </a:lnTo>
                <a:lnTo>
                  <a:pt x="250031" y="35718"/>
                </a:lnTo>
                <a:lnTo>
                  <a:pt x="250031" y="50006"/>
                </a:lnTo>
                <a:lnTo>
                  <a:pt x="257175" y="64293"/>
                </a:lnTo>
                <a:lnTo>
                  <a:pt x="264319" y="78581"/>
                </a:lnTo>
                <a:lnTo>
                  <a:pt x="271463" y="100012"/>
                </a:lnTo>
                <a:lnTo>
                  <a:pt x="271463" y="121443"/>
                </a:lnTo>
                <a:lnTo>
                  <a:pt x="278606" y="135731"/>
                </a:lnTo>
                <a:lnTo>
                  <a:pt x="285750" y="150018"/>
                </a:lnTo>
                <a:lnTo>
                  <a:pt x="285750" y="164306"/>
                </a:lnTo>
                <a:lnTo>
                  <a:pt x="292894" y="171450"/>
                </a:lnTo>
                <a:lnTo>
                  <a:pt x="292894" y="1714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1185863" y="5564981"/>
            <a:ext cx="85726" cy="135733"/>
          </a:xfrm>
          <a:custGeom>
            <a:avLst/>
            <a:gdLst/>
            <a:ahLst/>
            <a:cxnLst/>
            <a:rect l="0" t="0" r="0" b="0"/>
            <a:pathLst>
              <a:path w="85726" h="135733">
                <a:moveTo>
                  <a:pt x="85725" y="14288"/>
                </a:moveTo>
                <a:lnTo>
                  <a:pt x="78581" y="7144"/>
                </a:lnTo>
                <a:lnTo>
                  <a:pt x="71437" y="0"/>
                </a:lnTo>
                <a:lnTo>
                  <a:pt x="64293" y="0"/>
                </a:lnTo>
                <a:lnTo>
                  <a:pt x="50006" y="0"/>
                </a:lnTo>
                <a:lnTo>
                  <a:pt x="35718" y="0"/>
                </a:lnTo>
                <a:lnTo>
                  <a:pt x="28575" y="0"/>
                </a:lnTo>
                <a:lnTo>
                  <a:pt x="14287" y="14288"/>
                </a:lnTo>
                <a:lnTo>
                  <a:pt x="7143" y="28575"/>
                </a:lnTo>
                <a:lnTo>
                  <a:pt x="0" y="42863"/>
                </a:lnTo>
                <a:lnTo>
                  <a:pt x="0" y="57150"/>
                </a:lnTo>
                <a:lnTo>
                  <a:pt x="0" y="78582"/>
                </a:lnTo>
                <a:lnTo>
                  <a:pt x="14287" y="100013"/>
                </a:lnTo>
                <a:lnTo>
                  <a:pt x="28575" y="114300"/>
                </a:lnTo>
                <a:lnTo>
                  <a:pt x="50006" y="128588"/>
                </a:lnTo>
                <a:lnTo>
                  <a:pt x="64293" y="135732"/>
                </a:lnTo>
                <a:lnTo>
                  <a:pt x="78581" y="135732"/>
                </a:lnTo>
                <a:lnTo>
                  <a:pt x="78581" y="13573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1343025" y="5386388"/>
            <a:ext cx="42864" cy="257176"/>
          </a:xfrm>
          <a:custGeom>
            <a:avLst/>
            <a:gdLst/>
            <a:ahLst/>
            <a:cxnLst/>
            <a:rect l="0" t="0" r="0" b="0"/>
            <a:pathLst>
              <a:path w="42864" h="257176">
                <a:moveTo>
                  <a:pt x="7144" y="0"/>
                </a:moveTo>
                <a:lnTo>
                  <a:pt x="7144" y="0"/>
                </a:lnTo>
                <a:lnTo>
                  <a:pt x="7144" y="0"/>
                </a:lnTo>
                <a:lnTo>
                  <a:pt x="7144" y="7143"/>
                </a:lnTo>
                <a:lnTo>
                  <a:pt x="7144" y="14287"/>
                </a:lnTo>
                <a:lnTo>
                  <a:pt x="0" y="35718"/>
                </a:lnTo>
                <a:lnTo>
                  <a:pt x="7144" y="64293"/>
                </a:lnTo>
                <a:lnTo>
                  <a:pt x="7144" y="92868"/>
                </a:lnTo>
                <a:lnTo>
                  <a:pt x="7144" y="121443"/>
                </a:lnTo>
                <a:lnTo>
                  <a:pt x="14288" y="157162"/>
                </a:lnTo>
                <a:lnTo>
                  <a:pt x="14288" y="185737"/>
                </a:lnTo>
                <a:lnTo>
                  <a:pt x="21431" y="214312"/>
                </a:lnTo>
                <a:lnTo>
                  <a:pt x="28575" y="235743"/>
                </a:lnTo>
                <a:lnTo>
                  <a:pt x="35719" y="250031"/>
                </a:lnTo>
                <a:lnTo>
                  <a:pt x="42863" y="257175"/>
                </a:lnTo>
                <a:lnTo>
                  <a:pt x="42863" y="2571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1443038" y="5464969"/>
            <a:ext cx="150019" cy="142876"/>
          </a:xfrm>
          <a:custGeom>
            <a:avLst/>
            <a:gdLst/>
            <a:ahLst/>
            <a:cxnLst/>
            <a:rect l="0" t="0" r="0" b="0"/>
            <a:pathLst>
              <a:path w="150019" h="142876">
                <a:moveTo>
                  <a:pt x="0" y="28575"/>
                </a:moveTo>
                <a:lnTo>
                  <a:pt x="0" y="28575"/>
                </a:lnTo>
                <a:lnTo>
                  <a:pt x="0" y="28575"/>
                </a:lnTo>
                <a:lnTo>
                  <a:pt x="0" y="28575"/>
                </a:lnTo>
                <a:lnTo>
                  <a:pt x="0" y="35719"/>
                </a:lnTo>
                <a:lnTo>
                  <a:pt x="0" y="42862"/>
                </a:lnTo>
                <a:lnTo>
                  <a:pt x="0" y="57150"/>
                </a:lnTo>
                <a:lnTo>
                  <a:pt x="7143" y="78581"/>
                </a:lnTo>
                <a:lnTo>
                  <a:pt x="21431" y="92869"/>
                </a:lnTo>
                <a:lnTo>
                  <a:pt x="28575" y="107156"/>
                </a:lnTo>
                <a:lnTo>
                  <a:pt x="35718" y="121444"/>
                </a:lnTo>
                <a:lnTo>
                  <a:pt x="50006" y="128587"/>
                </a:lnTo>
                <a:lnTo>
                  <a:pt x="57150" y="135731"/>
                </a:lnTo>
                <a:lnTo>
                  <a:pt x="71437" y="142875"/>
                </a:lnTo>
                <a:lnTo>
                  <a:pt x="85725" y="135731"/>
                </a:lnTo>
                <a:lnTo>
                  <a:pt x="92868" y="121444"/>
                </a:lnTo>
                <a:lnTo>
                  <a:pt x="100012" y="107156"/>
                </a:lnTo>
                <a:lnTo>
                  <a:pt x="107156" y="85725"/>
                </a:lnTo>
                <a:lnTo>
                  <a:pt x="107156" y="64294"/>
                </a:lnTo>
                <a:lnTo>
                  <a:pt x="107156" y="42862"/>
                </a:lnTo>
                <a:lnTo>
                  <a:pt x="107156" y="28575"/>
                </a:lnTo>
                <a:lnTo>
                  <a:pt x="107156" y="14287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7144"/>
                </a:lnTo>
                <a:lnTo>
                  <a:pt x="107156" y="14287"/>
                </a:lnTo>
                <a:lnTo>
                  <a:pt x="114300" y="35719"/>
                </a:lnTo>
                <a:lnTo>
                  <a:pt x="114300" y="50006"/>
                </a:lnTo>
                <a:lnTo>
                  <a:pt x="121443" y="64294"/>
                </a:lnTo>
                <a:lnTo>
                  <a:pt x="128587" y="85725"/>
                </a:lnTo>
                <a:lnTo>
                  <a:pt x="135731" y="100012"/>
                </a:lnTo>
                <a:lnTo>
                  <a:pt x="142875" y="114300"/>
                </a:lnTo>
                <a:lnTo>
                  <a:pt x="150018" y="121444"/>
                </a:lnTo>
                <a:lnTo>
                  <a:pt x="150018" y="1214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1643063" y="5450681"/>
            <a:ext cx="150019" cy="135733"/>
          </a:xfrm>
          <a:custGeom>
            <a:avLst/>
            <a:gdLst/>
            <a:ahLst/>
            <a:cxnLst/>
            <a:rect l="0" t="0" r="0" b="0"/>
            <a:pathLst>
              <a:path w="150019" h="135733">
                <a:moveTo>
                  <a:pt x="100012" y="28575"/>
                </a:moveTo>
                <a:lnTo>
                  <a:pt x="100012" y="21432"/>
                </a:lnTo>
                <a:lnTo>
                  <a:pt x="92868" y="21432"/>
                </a:lnTo>
                <a:lnTo>
                  <a:pt x="92868" y="14288"/>
                </a:lnTo>
                <a:lnTo>
                  <a:pt x="78581" y="7144"/>
                </a:lnTo>
                <a:lnTo>
                  <a:pt x="71437" y="0"/>
                </a:lnTo>
                <a:lnTo>
                  <a:pt x="57150" y="0"/>
                </a:lnTo>
                <a:lnTo>
                  <a:pt x="35718" y="0"/>
                </a:lnTo>
                <a:lnTo>
                  <a:pt x="28575" y="0"/>
                </a:lnTo>
                <a:lnTo>
                  <a:pt x="14287" y="0"/>
                </a:lnTo>
                <a:lnTo>
                  <a:pt x="0" y="7144"/>
                </a:lnTo>
                <a:lnTo>
                  <a:pt x="0" y="7144"/>
                </a:lnTo>
                <a:lnTo>
                  <a:pt x="0" y="14288"/>
                </a:lnTo>
                <a:lnTo>
                  <a:pt x="0" y="21432"/>
                </a:lnTo>
                <a:lnTo>
                  <a:pt x="14287" y="35719"/>
                </a:lnTo>
                <a:lnTo>
                  <a:pt x="28575" y="42863"/>
                </a:lnTo>
                <a:lnTo>
                  <a:pt x="42862" y="57150"/>
                </a:lnTo>
                <a:lnTo>
                  <a:pt x="71437" y="64294"/>
                </a:lnTo>
                <a:lnTo>
                  <a:pt x="85725" y="78582"/>
                </a:lnTo>
                <a:lnTo>
                  <a:pt x="114300" y="85725"/>
                </a:lnTo>
                <a:lnTo>
                  <a:pt x="128587" y="100013"/>
                </a:lnTo>
                <a:lnTo>
                  <a:pt x="142875" y="107157"/>
                </a:lnTo>
                <a:lnTo>
                  <a:pt x="150018" y="121444"/>
                </a:lnTo>
                <a:lnTo>
                  <a:pt x="150018" y="121444"/>
                </a:lnTo>
                <a:lnTo>
                  <a:pt x="150018" y="128588"/>
                </a:lnTo>
                <a:lnTo>
                  <a:pt x="142875" y="135732"/>
                </a:lnTo>
                <a:lnTo>
                  <a:pt x="128587" y="135732"/>
                </a:lnTo>
                <a:lnTo>
                  <a:pt x="107156" y="135732"/>
                </a:lnTo>
                <a:lnTo>
                  <a:pt x="92868" y="135732"/>
                </a:lnTo>
                <a:lnTo>
                  <a:pt x="71437" y="128588"/>
                </a:lnTo>
                <a:lnTo>
                  <a:pt x="57150" y="121444"/>
                </a:lnTo>
                <a:lnTo>
                  <a:pt x="50006" y="114300"/>
                </a:lnTo>
                <a:lnTo>
                  <a:pt x="42862" y="107157"/>
                </a:lnTo>
                <a:lnTo>
                  <a:pt x="42862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1835944" y="5464969"/>
            <a:ext cx="21432" cy="114301"/>
          </a:xfrm>
          <a:custGeom>
            <a:avLst/>
            <a:gdLst/>
            <a:ahLst/>
            <a:cxnLst/>
            <a:rect l="0" t="0" r="0" b="0"/>
            <a:pathLst>
              <a:path w="21432" h="114301">
                <a:moveTo>
                  <a:pt x="0" y="0"/>
                </a:moveTo>
                <a:lnTo>
                  <a:pt x="0" y="7144"/>
                </a:lnTo>
                <a:lnTo>
                  <a:pt x="7144" y="21431"/>
                </a:lnTo>
                <a:lnTo>
                  <a:pt x="7144" y="28575"/>
                </a:lnTo>
                <a:lnTo>
                  <a:pt x="7144" y="57150"/>
                </a:lnTo>
                <a:lnTo>
                  <a:pt x="14287" y="78581"/>
                </a:lnTo>
                <a:lnTo>
                  <a:pt x="14287" y="92869"/>
                </a:lnTo>
                <a:lnTo>
                  <a:pt x="14287" y="107156"/>
                </a:lnTo>
                <a:lnTo>
                  <a:pt x="21431" y="114300"/>
                </a:lnTo>
                <a:lnTo>
                  <a:pt x="21431" y="1143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1828800" y="5350669"/>
            <a:ext cx="7145" cy="7145"/>
          </a:xfrm>
          <a:custGeom>
            <a:avLst/>
            <a:gdLst/>
            <a:ahLst/>
            <a:cxnLst/>
            <a:rect l="0" t="0" r="0" b="0"/>
            <a:pathLst>
              <a:path w="7145" h="7145">
                <a:moveTo>
                  <a:pt x="7144" y="7144"/>
                </a:moveTo>
                <a:lnTo>
                  <a:pt x="7144" y="714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1907381" y="5407819"/>
            <a:ext cx="321470" cy="200026"/>
          </a:xfrm>
          <a:custGeom>
            <a:avLst/>
            <a:gdLst/>
            <a:ahLst/>
            <a:cxnLst/>
            <a:rect l="0" t="0" r="0" b="0"/>
            <a:pathLst>
              <a:path w="321470" h="200026">
                <a:moveTo>
                  <a:pt x="50007" y="78581"/>
                </a:moveTo>
                <a:lnTo>
                  <a:pt x="42863" y="85725"/>
                </a:lnTo>
                <a:lnTo>
                  <a:pt x="28575" y="92869"/>
                </a:lnTo>
                <a:lnTo>
                  <a:pt x="28575" y="92869"/>
                </a:lnTo>
                <a:lnTo>
                  <a:pt x="14288" y="107156"/>
                </a:lnTo>
                <a:lnTo>
                  <a:pt x="7144" y="114300"/>
                </a:lnTo>
                <a:lnTo>
                  <a:pt x="0" y="121444"/>
                </a:lnTo>
                <a:lnTo>
                  <a:pt x="0" y="135731"/>
                </a:lnTo>
                <a:lnTo>
                  <a:pt x="7144" y="142875"/>
                </a:lnTo>
                <a:lnTo>
                  <a:pt x="14288" y="150019"/>
                </a:lnTo>
                <a:lnTo>
                  <a:pt x="21432" y="157162"/>
                </a:lnTo>
                <a:lnTo>
                  <a:pt x="35719" y="157162"/>
                </a:lnTo>
                <a:lnTo>
                  <a:pt x="50007" y="157162"/>
                </a:lnTo>
                <a:lnTo>
                  <a:pt x="64294" y="150019"/>
                </a:lnTo>
                <a:lnTo>
                  <a:pt x="71438" y="142875"/>
                </a:lnTo>
                <a:lnTo>
                  <a:pt x="85725" y="128587"/>
                </a:lnTo>
                <a:lnTo>
                  <a:pt x="92869" y="107156"/>
                </a:lnTo>
                <a:lnTo>
                  <a:pt x="100013" y="85725"/>
                </a:lnTo>
                <a:lnTo>
                  <a:pt x="107157" y="64294"/>
                </a:lnTo>
                <a:lnTo>
                  <a:pt x="114300" y="42862"/>
                </a:lnTo>
                <a:lnTo>
                  <a:pt x="121444" y="28575"/>
                </a:lnTo>
                <a:lnTo>
                  <a:pt x="121444" y="14287"/>
                </a:lnTo>
                <a:lnTo>
                  <a:pt x="121444" y="7144"/>
                </a:lnTo>
                <a:lnTo>
                  <a:pt x="128588" y="0"/>
                </a:lnTo>
                <a:lnTo>
                  <a:pt x="128588" y="0"/>
                </a:lnTo>
                <a:lnTo>
                  <a:pt x="135732" y="7144"/>
                </a:lnTo>
                <a:lnTo>
                  <a:pt x="142875" y="14287"/>
                </a:lnTo>
                <a:lnTo>
                  <a:pt x="150019" y="28575"/>
                </a:lnTo>
                <a:lnTo>
                  <a:pt x="157163" y="50006"/>
                </a:lnTo>
                <a:lnTo>
                  <a:pt x="164307" y="64294"/>
                </a:lnTo>
                <a:lnTo>
                  <a:pt x="171450" y="92869"/>
                </a:lnTo>
                <a:lnTo>
                  <a:pt x="171450" y="107156"/>
                </a:lnTo>
                <a:lnTo>
                  <a:pt x="171450" y="128587"/>
                </a:lnTo>
                <a:lnTo>
                  <a:pt x="171450" y="142875"/>
                </a:lnTo>
                <a:lnTo>
                  <a:pt x="171450" y="157162"/>
                </a:lnTo>
                <a:lnTo>
                  <a:pt x="171450" y="164306"/>
                </a:lnTo>
                <a:lnTo>
                  <a:pt x="171450" y="164306"/>
                </a:lnTo>
                <a:lnTo>
                  <a:pt x="171450" y="164306"/>
                </a:lnTo>
                <a:lnTo>
                  <a:pt x="171450" y="164306"/>
                </a:lnTo>
                <a:lnTo>
                  <a:pt x="178594" y="157162"/>
                </a:lnTo>
                <a:lnTo>
                  <a:pt x="178594" y="142875"/>
                </a:lnTo>
                <a:lnTo>
                  <a:pt x="185738" y="128587"/>
                </a:lnTo>
                <a:lnTo>
                  <a:pt x="192882" y="114300"/>
                </a:lnTo>
                <a:lnTo>
                  <a:pt x="207169" y="100012"/>
                </a:lnTo>
                <a:lnTo>
                  <a:pt x="221457" y="92869"/>
                </a:lnTo>
                <a:lnTo>
                  <a:pt x="235744" y="78581"/>
                </a:lnTo>
                <a:lnTo>
                  <a:pt x="242888" y="78581"/>
                </a:lnTo>
                <a:lnTo>
                  <a:pt x="257175" y="78581"/>
                </a:lnTo>
                <a:lnTo>
                  <a:pt x="271463" y="85725"/>
                </a:lnTo>
                <a:lnTo>
                  <a:pt x="285750" y="100012"/>
                </a:lnTo>
                <a:lnTo>
                  <a:pt x="292894" y="114300"/>
                </a:lnTo>
                <a:lnTo>
                  <a:pt x="307182" y="128587"/>
                </a:lnTo>
                <a:lnTo>
                  <a:pt x="307182" y="150019"/>
                </a:lnTo>
                <a:lnTo>
                  <a:pt x="314325" y="164306"/>
                </a:lnTo>
                <a:lnTo>
                  <a:pt x="321469" y="178594"/>
                </a:lnTo>
                <a:lnTo>
                  <a:pt x="321469" y="192881"/>
                </a:lnTo>
                <a:lnTo>
                  <a:pt x="321469" y="200025"/>
                </a:lnTo>
                <a:lnTo>
                  <a:pt x="321469" y="2000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 l="6875" t="39063" r="30625" b="33593"/>
          <a:stretch>
            <a:fillRect/>
          </a:stretch>
        </p:blipFill>
        <p:spPr bwMode="auto">
          <a:xfrm>
            <a:off x="0" y="0"/>
            <a:ext cx="3962400" cy="138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reeform 1"/>
          <p:cNvSpPr/>
          <p:nvPr/>
        </p:nvSpPr>
        <p:spPr>
          <a:xfrm>
            <a:off x="642938" y="1643063"/>
            <a:ext cx="300038" cy="464344"/>
          </a:xfrm>
          <a:custGeom>
            <a:avLst/>
            <a:gdLst/>
            <a:ahLst/>
            <a:cxnLst/>
            <a:rect l="0" t="0" r="0" b="0"/>
            <a:pathLst>
              <a:path w="300038" h="464344">
                <a:moveTo>
                  <a:pt x="28575" y="171450"/>
                </a:moveTo>
                <a:lnTo>
                  <a:pt x="28575" y="178593"/>
                </a:lnTo>
                <a:lnTo>
                  <a:pt x="35718" y="200025"/>
                </a:lnTo>
                <a:lnTo>
                  <a:pt x="35718" y="200025"/>
                </a:lnTo>
                <a:lnTo>
                  <a:pt x="35718" y="228600"/>
                </a:lnTo>
                <a:lnTo>
                  <a:pt x="42862" y="250031"/>
                </a:lnTo>
                <a:lnTo>
                  <a:pt x="50006" y="285750"/>
                </a:lnTo>
                <a:lnTo>
                  <a:pt x="50006" y="314325"/>
                </a:lnTo>
                <a:lnTo>
                  <a:pt x="57150" y="350043"/>
                </a:lnTo>
                <a:lnTo>
                  <a:pt x="64293" y="378618"/>
                </a:lnTo>
                <a:lnTo>
                  <a:pt x="71437" y="407193"/>
                </a:lnTo>
                <a:lnTo>
                  <a:pt x="71437" y="428625"/>
                </a:lnTo>
                <a:lnTo>
                  <a:pt x="78581" y="442912"/>
                </a:lnTo>
                <a:lnTo>
                  <a:pt x="78581" y="457200"/>
                </a:lnTo>
                <a:lnTo>
                  <a:pt x="85725" y="464343"/>
                </a:lnTo>
                <a:lnTo>
                  <a:pt x="78581" y="464343"/>
                </a:lnTo>
                <a:lnTo>
                  <a:pt x="78581" y="457200"/>
                </a:lnTo>
                <a:lnTo>
                  <a:pt x="78581" y="450056"/>
                </a:lnTo>
                <a:lnTo>
                  <a:pt x="78581" y="435768"/>
                </a:lnTo>
                <a:lnTo>
                  <a:pt x="71437" y="407193"/>
                </a:lnTo>
                <a:lnTo>
                  <a:pt x="71437" y="385762"/>
                </a:lnTo>
                <a:lnTo>
                  <a:pt x="64293" y="357187"/>
                </a:lnTo>
                <a:lnTo>
                  <a:pt x="57150" y="321468"/>
                </a:lnTo>
                <a:lnTo>
                  <a:pt x="42862" y="285750"/>
                </a:lnTo>
                <a:lnTo>
                  <a:pt x="35718" y="250031"/>
                </a:lnTo>
                <a:lnTo>
                  <a:pt x="28575" y="221456"/>
                </a:lnTo>
                <a:lnTo>
                  <a:pt x="14287" y="185737"/>
                </a:lnTo>
                <a:lnTo>
                  <a:pt x="7143" y="150018"/>
                </a:lnTo>
                <a:lnTo>
                  <a:pt x="0" y="121443"/>
                </a:lnTo>
                <a:lnTo>
                  <a:pt x="0" y="92868"/>
                </a:lnTo>
                <a:lnTo>
                  <a:pt x="7143" y="71437"/>
                </a:lnTo>
                <a:lnTo>
                  <a:pt x="14287" y="50006"/>
                </a:lnTo>
                <a:lnTo>
                  <a:pt x="28575" y="28575"/>
                </a:lnTo>
                <a:lnTo>
                  <a:pt x="42862" y="14287"/>
                </a:lnTo>
                <a:lnTo>
                  <a:pt x="57150" y="7143"/>
                </a:lnTo>
                <a:lnTo>
                  <a:pt x="71437" y="0"/>
                </a:lnTo>
                <a:lnTo>
                  <a:pt x="92868" y="0"/>
                </a:lnTo>
                <a:lnTo>
                  <a:pt x="114300" y="0"/>
                </a:lnTo>
                <a:lnTo>
                  <a:pt x="142875" y="0"/>
                </a:lnTo>
                <a:lnTo>
                  <a:pt x="164306" y="0"/>
                </a:lnTo>
                <a:lnTo>
                  <a:pt x="192881" y="0"/>
                </a:lnTo>
                <a:lnTo>
                  <a:pt x="221456" y="0"/>
                </a:lnTo>
                <a:lnTo>
                  <a:pt x="250031" y="0"/>
                </a:lnTo>
                <a:lnTo>
                  <a:pt x="278606" y="7143"/>
                </a:lnTo>
                <a:lnTo>
                  <a:pt x="292893" y="14287"/>
                </a:lnTo>
                <a:lnTo>
                  <a:pt x="300037" y="21431"/>
                </a:lnTo>
                <a:lnTo>
                  <a:pt x="300037" y="214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50094" y="1850231"/>
            <a:ext cx="142876" cy="42864"/>
          </a:xfrm>
          <a:custGeom>
            <a:avLst/>
            <a:gdLst/>
            <a:ahLst/>
            <a:cxnLst/>
            <a:rect l="0" t="0" r="0" b="0"/>
            <a:pathLst>
              <a:path w="142876" h="42864">
                <a:moveTo>
                  <a:pt x="0" y="35719"/>
                </a:moveTo>
                <a:lnTo>
                  <a:pt x="7144" y="42863"/>
                </a:lnTo>
                <a:lnTo>
                  <a:pt x="14287" y="35719"/>
                </a:lnTo>
                <a:lnTo>
                  <a:pt x="14287" y="35719"/>
                </a:lnTo>
                <a:lnTo>
                  <a:pt x="28575" y="35719"/>
                </a:lnTo>
                <a:lnTo>
                  <a:pt x="42862" y="28575"/>
                </a:lnTo>
                <a:lnTo>
                  <a:pt x="71437" y="21432"/>
                </a:lnTo>
                <a:lnTo>
                  <a:pt x="92869" y="7144"/>
                </a:lnTo>
                <a:lnTo>
                  <a:pt x="114300" y="7144"/>
                </a:lnTo>
                <a:lnTo>
                  <a:pt x="135731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992981" y="1893094"/>
            <a:ext cx="171451" cy="164307"/>
          </a:xfrm>
          <a:custGeom>
            <a:avLst/>
            <a:gdLst/>
            <a:ahLst/>
            <a:cxnLst/>
            <a:rect l="0" t="0" r="0" b="0"/>
            <a:pathLst>
              <a:path w="171451" h="164307">
                <a:moveTo>
                  <a:pt x="0" y="0"/>
                </a:moveTo>
                <a:lnTo>
                  <a:pt x="0" y="14287"/>
                </a:lnTo>
                <a:lnTo>
                  <a:pt x="0" y="21431"/>
                </a:lnTo>
                <a:lnTo>
                  <a:pt x="0" y="28575"/>
                </a:lnTo>
                <a:lnTo>
                  <a:pt x="0" y="42862"/>
                </a:lnTo>
                <a:lnTo>
                  <a:pt x="0" y="64294"/>
                </a:lnTo>
                <a:lnTo>
                  <a:pt x="0" y="78581"/>
                </a:lnTo>
                <a:lnTo>
                  <a:pt x="0" y="100012"/>
                </a:lnTo>
                <a:lnTo>
                  <a:pt x="0" y="114300"/>
                </a:lnTo>
                <a:lnTo>
                  <a:pt x="7144" y="128587"/>
                </a:lnTo>
                <a:lnTo>
                  <a:pt x="14288" y="135731"/>
                </a:lnTo>
                <a:lnTo>
                  <a:pt x="21432" y="142875"/>
                </a:lnTo>
                <a:lnTo>
                  <a:pt x="35719" y="150019"/>
                </a:lnTo>
                <a:lnTo>
                  <a:pt x="42863" y="150019"/>
                </a:lnTo>
                <a:lnTo>
                  <a:pt x="57150" y="150019"/>
                </a:lnTo>
                <a:lnTo>
                  <a:pt x="64294" y="142875"/>
                </a:lnTo>
                <a:lnTo>
                  <a:pt x="78582" y="135731"/>
                </a:lnTo>
                <a:lnTo>
                  <a:pt x="85725" y="121444"/>
                </a:lnTo>
                <a:lnTo>
                  <a:pt x="100013" y="107156"/>
                </a:lnTo>
                <a:lnTo>
                  <a:pt x="114300" y="92869"/>
                </a:lnTo>
                <a:lnTo>
                  <a:pt x="121444" y="78581"/>
                </a:lnTo>
                <a:lnTo>
                  <a:pt x="128588" y="64294"/>
                </a:lnTo>
                <a:lnTo>
                  <a:pt x="128588" y="57150"/>
                </a:lnTo>
                <a:lnTo>
                  <a:pt x="135732" y="50006"/>
                </a:lnTo>
                <a:lnTo>
                  <a:pt x="135732" y="42862"/>
                </a:lnTo>
                <a:lnTo>
                  <a:pt x="135732" y="35719"/>
                </a:lnTo>
                <a:lnTo>
                  <a:pt x="128588" y="35719"/>
                </a:lnTo>
                <a:lnTo>
                  <a:pt x="128588" y="35719"/>
                </a:lnTo>
                <a:lnTo>
                  <a:pt x="128588" y="42862"/>
                </a:lnTo>
                <a:lnTo>
                  <a:pt x="135732" y="50006"/>
                </a:lnTo>
                <a:lnTo>
                  <a:pt x="135732" y="64294"/>
                </a:lnTo>
                <a:lnTo>
                  <a:pt x="142875" y="78581"/>
                </a:lnTo>
                <a:lnTo>
                  <a:pt x="150019" y="92869"/>
                </a:lnTo>
                <a:lnTo>
                  <a:pt x="150019" y="107156"/>
                </a:lnTo>
                <a:lnTo>
                  <a:pt x="157163" y="121444"/>
                </a:lnTo>
                <a:lnTo>
                  <a:pt x="157163" y="135731"/>
                </a:lnTo>
                <a:lnTo>
                  <a:pt x="164307" y="142875"/>
                </a:lnTo>
                <a:lnTo>
                  <a:pt x="164307" y="157162"/>
                </a:lnTo>
                <a:lnTo>
                  <a:pt x="171450" y="157162"/>
                </a:lnTo>
                <a:lnTo>
                  <a:pt x="171450" y="164306"/>
                </a:lnTo>
                <a:lnTo>
                  <a:pt x="171450" y="164306"/>
                </a:lnTo>
                <a:lnTo>
                  <a:pt x="171450" y="1643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235869" y="1914525"/>
            <a:ext cx="171451" cy="157164"/>
          </a:xfrm>
          <a:custGeom>
            <a:avLst/>
            <a:gdLst/>
            <a:ahLst/>
            <a:cxnLst/>
            <a:rect l="0" t="0" r="0" b="0"/>
            <a:pathLst>
              <a:path w="171451" h="157164">
                <a:moveTo>
                  <a:pt x="0" y="0"/>
                </a:moveTo>
                <a:lnTo>
                  <a:pt x="0" y="7144"/>
                </a:lnTo>
                <a:lnTo>
                  <a:pt x="0" y="21431"/>
                </a:lnTo>
                <a:lnTo>
                  <a:pt x="0" y="28575"/>
                </a:lnTo>
                <a:lnTo>
                  <a:pt x="7144" y="42863"/>
                </a:lnTo>
                <a:lnTo>
                  <a:pt x="14287" y="57150"/>
                </a:lnTo>
                <a:lnTo>
                  <a:pt x="21431" y="78581"/>
                </a:lnTo>
                <a:lnTo>
                  <a:pt x="21431" y="100013"/>
                </a:lnTo>
                <a:lnTo>
                  <a:pt x="28575" y="114300"/>
                </a:lnTo>
                <a:lnTo>
                  <a:pt x="28575" y="128588"/>
                </a:lnTo>
                <a:lnTo>
                  <a:pt x="28575" y="135731"/>
                </a:lnTo>
                <a:lnTo>
                  <a:pt x="28575" y="142875"/>
                </a:lnTo>
                <a:lnTo>
                  <a:pt x="28575" y="150019"/>
                </a:lnTo>
                <a:lnTo>
                  <a:pt x="35719" y="150019"/>
                </a:lnTo>
                <a:lnTo>
                  <a:pt x="35719" y="150019"/>
                </a:lnTo>
                <a:lnTo>
                  <a:pt x="35719" y="150019"/>
                </a:lnTo>
                <a:lnTo>
                  <a:pt x="35719" y="142875"/>
                </a:lnTo>
                <a:lnTo>
                  <a:pt x="35719" y="135731"/>
                </a:lnTo>
                <a:lnTo>
                  <a:pt x="35719" y="121444"/>
                </a:lnTo>
                <a:lnTo>
                  <a:pt x="42862" y="107156"/>
                </a:lnTo>
                <a:lnTo>
                  <a:pt x="50006" y="85725"/>
                </a:lnTo>
                <a:lnTo>
                  <a:pt x="50006" y="64294"/>
                </a:lnTo>
                <a:lnTo>
                  <a:pt x="57150" y="50006"/>
                </a:lnTo>
                <a:lnTo>
                  <a:pt x="64294" y="28575"/>
                </a:lnTo>
                <a:lnTo>
                  <a:pt x="78581" y="21431"/>
                </a:lnTo>
                <a:lnTo>
                  <a:pt x="85725" y="14288"/>
                </a:lnTo>
                <a:lnTo>
                  <a:pt x="107156" y="14288"/>
                </a:lnTo>
                <a:lnTo>
                  <a:pt x="121444" y="14288"/>
                </a:lnTo>
                <a:lnTo>
                  <a:pt x="135731" y="14288"/>
                </a:lnTo>
                <a:lnTo>
                  <a:pt x="142875" y="28575"/>
                </a:lnTo>
                <a:lnTo>
                  <a:pt x="157162" y="35719"/>
                </a:lnTo>
                <a:lnTo>
                  <a:pt x="164306" y="57150"/>
                </a:lnTo>
                <a:lnTo>
                  <a:pt x="164306" y="78581"/>
                </a:lnTo>
                <a:lnTo>
                  <a:pt x="171450" y="92869"/>
                </a:lnTo>
                <a:lnTo>
                  <a:pt x="171450" y="114300"/>
                </a:lnTo>
                <a:lnTo>
                  <a:pt x="171450" y="128588"/>
                </a:lnTo>
                <a:lnTo>
                  <a:pt x="171450" y="142875"/>
                </a:lnTo>
                <a:lnTo>
                  <a:pt x="171450" y="150019"/>
                </a:lnTo>
                <a:lnTo>
                  <a:pt x="171450" y="157163"/>
                </a:lnTo>
                <a:lnTo>
                  <a:pt x="171450" y="15716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514475" y="1928813"/>
            <a:ext cx="200026" cy="171451"/>
          </a:xfrm>
          <a:custGeom>
            <a:avLst/>
            <a:gdLst/>
            <a:ahLst/>
            <a:cxnLst/>
            <a:rect l="0" t="0" r="0" b="0"/>
            <a:pathLst>
              <a:path w="200026" h="171451">
                <a:moveTo>
                  <a:pt x="107156" y="7143"/>
                </a:moveTo>
                <a:lnTo>
                  <a:pt x="107156" y="0"/>
                </a:lnTo>
                <a:lnTo>
                  <a:pt x="100013" y="0"/>
                </a:lnTo>
                <a:lnTo>
                  <a:pt x="100013" y="0"/>
                </a:lnTo>
                <a:lnTo>
                  <a:pt x="92869" y="0"/>
                </a:lnTo>
                <a:lnTo>
                  <a:pt x="85725" y="0"/>
                </a:lnTo>
                <a:lnTo>
                  <a:pt x="71438" y="7143"/>
                </a:lnTo>
                <a:lnTo>
                  <a:pt x="57150" y="21431"/>
                </a:lnTo>
                <a:lnTo>
                  <a:pt x="50006" y="35718"/>
                </a:lnTo>
                <a:lnTo>
                  <a:pt x="28575" y="50006"/>
                </a:lnTo>
                <a:lnTo>
                  <a:pt x="21431" y="64293"/>
                </a:lnTo>
                <a:lnTo>
                  <a:pt x="7144" y="85725"/>
                </a:lnTo>
                <a:lnTo>
                  <a:pt x="7144" y="100012"/>
                </a:lnTo>
                <a:lnTo>
                  <a:pt x="0" y="114300"/>
                </a:lnTo>
                <a:lnTo>
                  <a:pt x="7144" y="128587"/>
                </a:lnTo>
                <a:lnTo>
                  <a:pt x="14288" y="142875"/>
                </a:lnTo>
                <a:lnTo>
                  <a:pt x="28575" y="157162"/>
                </a:lnTo>
                <a:lnTo>
                  <a:pt x="42863" y="164306"/>
                </a:lnTo>
                <a:lnTo>
                  <a:pt x="64294" y="164306"/>
                </a:lnTo>
                <a:lnTo>
                  <a:pt x="85725" y="171450"/>
                </a:lnTo>
                <a:lnTo>
                  <a:pt x="107156" y="164306"/>
                </a:lnTo>
                <a:lnTo>
                  <a:pt x="128588" y="164306"/>
                </a:lnTo>
                <a:lnTo>
                  <a:pt x="157163" y="157162"/>
                </a:lnTo>
                <a:lnTo>
                  <a:pt x="178594" y="142875"/>
                </a:lnTo>
                <a:lnTo>
                  <a:pt x="192881" y="135731"/>
                </a:lnTo>
                <a:lnTo>
                  <a:pt x="200025" y="128587"/>
                </a:lnTo>
                <a:lnTo>
                  <a:pt x="200025" y="1285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850231" y="1800225"/>
            <a:ext cx="35720" cy="328614"/>
          </a:xfrm>
          <a:custGeom>
            <a:avLst/>
            <a:gdLst/>
            <a:ahLst/>
            <a:cxnLst/>
            <a:rect l="0" t="0" r="0" b="0"/>
            <a:pathLst>
              <a:path w="35720" h="328614">
                <a:moveTo>
                  <a:pt x="7144" y="0"/>
                </a:moveTo>
                <a:lnTo>
                  <a:pt x="7144" y="7144"/>
                </a:lnTo>
                <a:lnTo>
                  <a:pt x="0" y="28575"/>
                </a:lnTo>
                <a:lnTo>
                  <a:pt x="0" y="35719"/>
                </a:lnTo>
                <a:lnTo>
                  <a:pt x="0" y="57150"/>
                </a:lnTo>
                <a:lnTo>
                  <a:pt x="0" y="85725"/>
                </a:lnTo>
                <a:lnTo>
                  <a:pt x="7144" y="114300"/>
                </a:lnTo>
                <a:lnTo>
                  <a:pt x="7144" y="142875"/>
                </a:lnTo>
                <a:lnTo>
                  <a:pt x="7144" y="171450"/>
                </a:lnTo>
                <a:lnTo>
                  <a:pt x="7144" y="200025"/>
                </a:lnTo>
                <a:lnTo>
                  <a:pt x="14288" y="228600"/>
                </a:lnTo>
                <a:lnTo>
                  <a:pt x="14288" y="257175"/>
                </a:lnTo>
                <a:lnTo>
                  <a:pt x="21432" y="278606"/>
                </a:lnTo>
                <a:lnTo>
                  <a:pt x="28575" y="292894"/>
                </a:lnTo>
                <a:lnTo>
                  <a:pt x="28575" y="307181"/>
                </a:lnTo>
                <a:lnTo>
                  <a:pt x="28575" y="321469"/>
                </a:lnTo>
                <a:lnTo>
                  <a:pt x="28575" y="321469"/>
                </a:lnTo>
                <a:lnTo>
                  <a:pt x="35719" y="328613"/>
                </a:lnTo>
                <a:lnTo>
                  <a:pt x="35719" y="3286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778794" y="1993106"/>
            <a:ext cx="285751" cy="171451"/>
          </a:xfrm>
          <a:custGeom>
            <a:avLst/>
            <a:gdLst/>
            <a:ahLst/>
            <a:cxnLst/>
            <a:rect l="0" t="0" r="0" b="0"/>
            <a:pathLst>
              <a:path w="285751" h="171451">
                <a:moveTo>
                  <a:pt x="0" y="14288"/>
                </a:moveTo>
                <a:lnTo>
                  <a:pt x="7144" y="14288"/>
                </a:lnTo>
                <a:lnTo>
                  <a:pt x="14287" y="7144"/>
                </a:lnTo>
                <a:lnTo>
                  <a:pt x="21431" y="7144"/>
                </a:lnTo>
                <a:lnTo>
                  <a:pt x="35719" y="7144"/>
                </a:lnTo>
                <a:lnTo>
                  <a:pt x="57150" y="0"/>
                </a:lnTo>
                <a:lnTo>
                  <a:pt x="85725" y="0"/>
                </a:lnTo>
                <a:lnTo>
                  <a:pt x="114300" y="0"/>
                </a:lnTo>
                <a:lnTo>
                  <a:pt x="142875" y="0"/>
                </a:lnTo>
                <a:lnTo>
                  <a:pt x="171450" y="0"/>
                </a:lnTo>
                <a:lnTo>
                  <a:pt x="192881" y="0"/>
                </a:lnTo>
                <a:lnTo>
                  <a:pt x="214312" y="7144"/>
                </a:lnTo>
                <a:lnTo>
                  <a:pt x="228600" y="14288"/>
                </a:lnTo>
                <a:lnTo>
                  <a:pt x="242887" y="21432"/>
                </a:lnTo>
                <a:lnTo>
                  <a:pt x="250031" y="28575"/>
                </a:lnTo>
                <a:lnTo>
                  <a:pt x="257175" y="35719"/>
                </a:lnTo>
                <a:lnTo>
                  <a:pt x="257175" y="50007"/>
                </a:lnTo>
                <a:lnTo>
                  <a:pt x="257175" y="64294"/>
                </a:lnTo>
                <a:lnTo>
                  <a:pt x="257175" y="71438"/>
                </a:lnTo>
                <a:lnTo>
                  <a:pt x="257175" y="92869"/>
                </a:lnTo>
                <a:lnTo>
                  <a:pt x="257175" y="107157"/>
                </a:lnTo>
                <a:lnTo>
                  <a:pt x="257175" y="121444"/>
                </a:lnTo>
                <a:lnTo>
                  <a:pt x="264319" y="135732"/>
                </a:lnTo>
                <a:lnTo>
                  <a:pt x="264319" y="142875"/>
                </a:lnTo>
                <a:lnTo>
                  <a:pt x="271462" y="150019"/>
                </a:lnTo>
                <a:lnTo>
                  <a:pt x="271462" y="164307"/>
                </a:lnTo>
                <a:lnTo>
                  <a:pt x="278606" y="164307"/>
                </a:lnTo>
                <a:lnTo>
                  <a:pt x="285750" y="171450"/>
                </a:lnTo>
                <a:lnTo>
                  <a:pt x="285750" y="171450"/>
                </a:lnTo>
                <a:lnTo>
                  <a:pt x="285750" y="1714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007394" y="1928813"/>
            <a:ext cx="14288" cy="14288"/>
          </a:xfrm>
          <a:custGeom>
            <a:avLst/>
            <a:gdLst/>
            <a:ahLst/>
            <a:cxnLst/>
            <a:rect l="0" t="0" r="0" b="0"/>
            <a:pathLst>
              <a:path w="14288" h="14288">
                <a:moveTo>
                  <a:pt x="14287" y="14287"/>
                </a:moveTo>
                <a:lnTo>
                  <a:pt x="14287" y="7143"/>
                </a:lnTo>
                <a:lnTo>
                  <a:pt x="7144" y="7143"/>
                </a:lnTo>
                <a:lnTo>
                  <a:pt x="7144" y="714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214563" y="2035969"/>
            <a:ext cx="392907" cy="157163"/>
          </a:xfrm>
          <a:custGeom>
            <a:avLst/>
            <a:gdLst/>
            <a:ahLst/>
            <a:cxnLst/>
            <a:rect l="0" t="0" r="0" b="0"/>
            <a:pathLst>
              <a:path w="392907" h="157163">
                <a:moveTo>
                  <a:pt x="71437" y="0"/>
                </a:moveTo>
                <a:lnTo>
                  <a:pt x="64293" y="7144"/>
                </a:lnTo>
                <a:lnTo>
                  <a:pt x="57150" y="21431"/>
                </a:lnTo>
                <a:lnTo>
                  <a:pt x="57150" y="21431"/>
                </a:lnTo>
                <a:lnTo>
                  <a:pt x="42862" y="42862"/>
                </a:lnTo>
                <a:lnTo>
                  <a:pt x="35718" y="57150"/>
                </a:lnTo>
                <a:lnTo>
                  <a:pt x="28575" y="71437"/>
                </a:lnTo>
                <a:lnTo>
                  <a:pt x="14287" y="85725"/>
                </a:lnTo>
                <a:lnTo>
                  <a:pt x="7143" y="100012"/>
                </a:lnTo>
                <a:lnTo>
                  <a:pt x="0" y="114300"/>
                </a:lnTo>
                <a:lnTo>
                  <a:pt x="0" y="128587"/>
                </a:lnTo>
                <a:lnTo>
                  <a:pt x="0" y="135731"/>
                </a:lnTo>
                <a:lnTo>
                  <a:pt x="7143" y="150019"/>
                </a:lnTo>
                <a:lnTo>
                  <a:pt x="14287" y="150019"/>
                </a:lnTo>
                <a:lnTo>
                  <a:pt x="28575" y="157162"/>
                </a:lnTo>
                <a:lnTo>
                  <a:pt x="35718" y="150019"/>
                </a:lnTo>
                <a:lnTo>
                  <a:pt x="50006" y="142875"/>
                </a:lnTo>
                <a:lnTo>
                  <a:pt x="64293" y="142875"/>
                </a:lnTo>
                <a:lnTo>
                  <a:pt x="71437" y="128587"/>
                </a:lnTo>
                <a:lnTo>
                  <a:pt x="85725" y="121444"/>
                </a:lnTo>
                <a:lnTo>
                  <a:pt x="92868" y="107156"/>
                </a:lnTo>
                <a:lnTo>
                  <a:pt x="92868" y="92869"/>
                </a:lnTo>
                <a:lnTo>
                  <a:pt x="92868" y="85725"/>
                </a:lnTo>
                <a:lnTo>
                  <a:pt x="92868" y="78581"/>
                </a:lnTo>
                <a:lnTo>
                  <a:pt x="85725" y="64294"/>
                </a:lnTo>
                <a:lnTo>
                  <a:pt x="71437" y="57150"/>
                </a:lnTo>
                <a:lnTo>
                  <a:pt x="64293" y="50006"/>
                </a:lnTo>
                <a:lnTo>
                  <a:pt x="57150" y="42862"/>
                </a:lnTo>
                <a:lnTo>
                  <a:pt x="50006" y="28575"/>
                </a:lnTo>
                <a:lnTo>
                  <a:pt x="50006" y="21431"/>
                </a:lnTo>
                <a:lnTo>
                  <a:pt x="50006" y="14287"/>
                </a:lnTo>
                <a:lnTo>
                  <a:pt x="50006" y="7144"/>
                </a:lnTo>
                <a:lnTo>
                  <a:pt x="57150" y="0"/>
                </a:lnTo>
                <a:lnTo>
                  <a:pt x="71437" y="0"/>
                </a:lnTo>
                <a:lnTo>
                  <a:pt x="85725" y="7144"/>
                </a:lnTo>
                <a:lnTo>
                  <a:pt x="100012" y="7144"/>
                </a:lnTo>
                <a:lnTo>
                  <a:pt x="114300" y="21431"/>
                </a:lnTo>
                <a:lnTo>
                  <a:pt x="128587" y="35719"/>
                </a:lnTo>
                <a:lnTo>
                  <a:pt x="142875" y="50006"/>
                </a:lnTo>
                <a:lnTo>
                  <a:pt x="157162" y="64294"/>
                </a:lnTo>
                <a:lnTo>
                  <a:pt x="171450" y="85725"/>
                </a:lnTo>
                <a:lnTo>
                  <a:pt x="178593" y="100012"/>
                </a:lnTo>
                <a:lnTo>
                  <a:pt x="185737" y="114300"/>
                </a:lnTo>
                <a:lnTo>
                  <a:pt x="192881" y="128587"/>
                </a:lnTo>
                <a:lnTo>
                  <a:pt x="192881" y="135731"/>
                </a:lnTo>
                <a:lnTo>
                  <a:pt x="192881" y="142875"/>
                </a:lnTo>
                <a:lnTo>
                  <a:pt x="192881" y="150019"/>
                </a:lnTo>
                <a:lnTo>
                  <a:pt x="192881" y="150019"/>
                </a:lnTo>
                <a:lnTo>
                  <a:pt x="192881" y="150019"/>
                </a:lnTo>
                <a:lnTo>
                  <a:pt x="192881" y="142875"/>
                </a:lnTo>
                <a:lnTo>
                  <a:pt x="192881" y="135731"/>
                </a:lnTo>
                <a:lnTo>
                  <a:pt x="200025" y="128587"/>
                </a:lnTo>
                <a:lnTo>
                  <a:pt x="200025" y="107156"/>
                </a:lnTo>
                <a:lnTo>
                  <a:pt x="207168" y="85725"/>
                </a:lnTo>
                <a:lnTo>
                  <a:pt x="214312" y="64294"/>
                </a:lnTo>
                <a:lnTo>
                  <a:pt x="221456" y="42862"/>
                </a:lnTo>
                <a:lnTo>
                  <a:pt x="235744" y="21431"/>
                </a:lnTo>
                <a:lnTo>
                  <a:pt x="242887" y="7144"/>
                </a:lnTo>
                <a:lnTo>
                  <a:pt x="257175" y="0"/>
                </a:lnTo>
                <a:lnTo>
                  <a:pt x="271462" y="0"/>
                </a:lnTo>
                <a:lnTo>
                  <a:pt x="285750" y="0"/>
                </a:lnTo>
                <a:lnTo>
                  <a:pt x="300037" y="0"/>
                </a:lnTo>
                <a:lnTo>
                  <a:pt x="314325" y="14287"/>
                </a:lnTo>
                <a:lnTo>
                  <a:pt x="328612" y="28575"/>
                </a:lnTo>
                <a:lnTo>
                  <a:pt x="342900" y="42862"/>
                </a:lnTo>
                <a:lnTo>
                  <a:pt x="357187" y="64294"/>
                </a:lnTo>
                <a:lnTo>
                  <a:pt x="364331" y="85725"/>
                </a:lnTo>
                <a:lnTo>
                  <a:pt x="378619" y="100012"/>
                </a:lnTo>
                <a:lnTo>
                  <a:pt x="378619" y="121444"/>
                </a:lnTo>
                <a:lnTo>
                  <a:pt x="385762" y="135731"/>
                </a:lnTo>
                <a:lnTo>
                  <a:pt x="392906" y="142875"/>
                </a:lnTo>
                <a:lnTo>
                  <a:pt x="392906" y="150019"/>
                </a:lnTo>
                <a:lnTo>
                  <a:pt x="392906" y="157162"/>
                </a:lnTo>
                <a:lnTo>
                  <a:pt x="392906" y="157162"/>
                </a:lnTo>
                <a:lnTo>
                  <a:pt x="392906" y="1571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714625" y="2007394"/>
            <a:ext cx="150020" cy="221457"/>
          </a:xfrm>
          <a:custGeom>
            <a:avLst/>
            <a:gdLst/>
            <a:ahLst/>
            <a:cxnLst/>
            <a:rect l="0" t="0" r="0" b="0"/>
            <a:pathLst>
              <a:path w="150020" h="221457">
                <a:moveTo>
                  <a:pt x="100013" y="0"/>
                </a:moveTo>
                <a:lnTo>
                  <a:pt x="92869" y="7144"/>
                </a:lnTo>
                <a:lnTo>
                  <a:pt x="78582" y="7144"/>
                </a:lnTo>
                <a:lnTo>
                  <a:pt x="78582" y="7144"/>
                </a:lnTo>
                <a:lnTo>
                  <a:pt x="64294" y="14287"/>
                </a:lnTo>
                <a:lnTo>
                  <a:pt x="42863" y="21431"/>
                </a:lnTo>
                <a:lnTo>
                  <a:pt x="28575" y="28575"/>
                </a:lnTo>
                <a:lnTo>
                  <a:pt x="14288" y="35719"/>
                </a:lnTo>
                <a:lnTo>
                  <a:pt x="0" y="42862"/>
                </a:lnTo>
                <a:lnTo>
                  <a:pt x="0" y="50006"/>
                </a:lnTo>
                <a:lnTo>
                  <a:pt x="0" y="50006"/>
                </a:lnTo>
                <a:lnTo>
                  <a:pt x="0" y="57150"/>
                </a:lnTo>
                <a:lnTo>
                  <a:pt x="7144" y="64294"/>
                </a:lnTo>
                <a:lnTo>
                  <a:pt x="14288" y="78581"/>
                </a:lnTo>
                <a:lnTo>
                  <a:pt x="35719" y="85725"/>
                </a:lnTo>
                <a:lnTo>
                  <a:pt x="50007" y="100012"/>
                </a:lnTo>
                <a:lnTo>
                  <a:pt x="71438" y="114300"/>
                </a:lnTo>
                <a:lnTo>
                  <a:pt x="85725" y="128587"/>
                </a:lnTo>
                <a:lnTo>
                  <a:pt x="107157" y="135731"/>
                </a:lnTo>
                <a:lnTo>
                  <a:pt x="121444" y="150019"/>
                </a:lnTo>
                <a:lnTo>
                  <a:pt x="135732" y="164306"/>
                </a:lnTo>
                <a:lnTo>
                  <a:pt x="142875" y="171450"/>
                </a:lnTo>
                <a:lnTo>
                  <a:pt x="150019" y="185737"/>
                </a:lnTo>
                <a:lnTo>
                  <a:pt x="150019" y="192881"/>
                </a:lnTo>
                <a:lnTo>
                  <a:pt x="142875" y="200025"/>
                </a:lnTo>
                <a:lnTo>
                  <a:pt x="135732" y="207169"/>
                </a:lnTo>
                <a:lnTo>
                  <a:pt x="121444" y="214312"/>
                </a:lnTo>
                <a:lnTo>
                  <a:pt x="107157" y="221456"/>
                </a:lnTo>
                <a:lnTo>
                  <a:pt x="85725" y="221456"/>
                </a:lnTo>
                <a:lnTo>
                  <a:pt x="64294" y="221456"/>
                </a:lnTo>
                <a:lnTo>
                  <a:pt x="50007" y="221456"/>
                </a:lnTo>
                <a:lnTo>
                  <a:pt x="35719" y="221456"/>
                </a:lnTo>
                <a:lnTo>
                  <a:pt x="35719" y="2214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079207" y="400050"/>
            <a:ext cx="242889" cy="350045"/>
          </a:xfrm>
          <a:custGeom>
            <a:avLst/>
            <a:gdLst/>
            <a:ahLst/>
            <a:cxnLst/>
            <a:rect l="0" t="0" r="0" b="0"/>
            <a:pathLst>
              <a:path w="242889" h="350045">
                <a:moveTo>
                  <a:pt x="185738" y="50006"/>
                </a:moveTo>
                <a:lnTo>
                  <a:pt x="178594" y="42862"/>
                </a:lnTo>
                <a:lnTo>
                  <a:pt x="178594" y="35719"/>
                </a:lnTo>
                <a:lnTo>
                  <a:pt x="178594" y="35719"/>
                </a:lnTo>
                <a:lnTo>
                  <a:pt x="171450" y="21431"/>
                </a:lnTo>
                <a:lnTo>
                  <a:pt x="164306" y="14287"/>
                </a:lnTo>
                <a:lnTo>
                  <a:pt x="157163" y="7144"/>
                </a:lnTo>
                <a:lnTo>
                  <a:pt x="142875" y="0"/>
                </a:lnTo>
                <a:lnTo>
                  <a:pt x="135731" y="0"/>
                </a:lnTo>
                <a:lnTo>
                  <a:pt x="114300" y="7144"/>
                </a:lnTo>
                <a:lnTo>
                  <a:pt x="107156" y="14287"/>
                </a:lnTo>
                <a:lnTo>
                  <a:pt x="92869" y="21431"/>
                </a:lnTo>
                <a:lnTo>
                  <a:pt x="78581" y="42862"/>
                </a:lnTo>
                <a:lnTo>
                  <a:pt x="64294" y="64294"/>
                </a:lnTo>
                <a:lnTo>
                  <a:pt x="50006" y="85725"/>
                </a:lnTo>
                <a:lnTo>
                  <a:pt x="35719" y="114300"/>
                </a:lnTo>
                <a:lnTo>
                  <a:pt x="21431" y="150019"/>
                </a:lnTo>
                <a:lnTo>
                  <a:pt x="14288" y="178594"/>
                </a:lnTo>
                <a:lnTo>
                  <a:pt x="7144" y="214312"/>
                </a:lnTo>
                <a:lnTo>
                  <a:pt x="0" y="242887"/>
                </a:lnTo>
                <a:lnTo>
                  <a:pt x="7144" y="271462"/>
                </a:lnTo>
                <a:lnTo>
                  <a:pt x="14288" y="292894"/>
                </a:lnTo>
                <a:lnTo>
                  <a:pt x="21431" y="314325"/>
                </a:lnTo>
                <a:lnTo>
                  <a:pt x="35719" y="328612"/>
                </a:lnTo>
                <a:lnTo>
                  <a:pt x="50006" y="335756"/>
                </a:lnTo>
                <a:lnTo>
                  <a:pt x="71438" y="342900"/>
                </a:lnTo>
                <a:lnTo>
                  <a:pt x="92869" y="350044"/>
                </a:lnTo>
                <a:lnTo>
                  <a:pt x="107156" y="350044"/>
                </a:lnTo>
                <a:lnTo>
                  <a:pt x="135731" y="342900"/>
                </a:lnTo>
                <a:lnTo>
                  <a:pt x="157163" y="335756"/>
                </a:lnTo>
                <a:lnTo>
                  <a:pt x="178594" y="321469"/>
                </a:lnTo>
                <a:lnTo>
                  <a:pt x="200025" y="307181"/>
                </a:lnTo>
                <a:lnTo>
                  <a:pt x="221456" y="285750"/>
                </a:lnTo>
                <a:lnTo>
                  <a:pt x="235744" y="264319"/>
                </a:lnTo>
                <a:lnTo>
                  <a:pt x="242888" y="250031"/>
                </a:lnTo>
                <a:lnTo>
                  <a:pt x="242888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350670" y="407194"/>
            <a:ext cx="207169" cy="364332"/>
          </a:xfrm>
          <a:custGeom>
            <a:avLst/>
            <a:gdLst/>
            <a:ahLst/>
            <a:cxnLst/>
            <a:rect l="0" t="0" r="0" b="0"/>
            <a:pathLst>
              <a:path w="207169" h="364332">
                <a:moveTo>
                  <a:pt x="7143" y="0"/>
                </a:moveTo>
                <a:lnTo>
                  <a:pt x="7143" y="0"/>
                </a:lnTo>
                <a:lnTo>
                  <a:pt x="0" y="7143"/>
                </a:lnTo>
                <a:lnTo>
                  <a:pt x="0" y="7143"/>
                </a:lnTo>
                <a:lnTo>
                  <a:pt x="0" y="21431"/>
                </a:lnTo>
                <a:lnTo>
                  <a:pt x="0" y="35718"/>
                </a:lnTo>
                <a:lnTo>
                  <a:pt x="0" y="64293"/>
                </a:lnTo>
                <a:lnTo>
                  <a:pt x="7143" y="85725"/>
                </a:lnTo>
                <a:lnTo>
                  <a:pt x="7143" y="114300"/>
                </a:lnTo>
                <a:lnTo>
                  <a:pt x="14287" y="142875"/>
                </a:lnTo>
                <a:lnTo>
                  <a:pt x="14287" y="171450"/>
                </a:lnTo>
                <a:lnTo>
                  <a:pt x="21431" y="200025"/>
                </a:lnTo>
                <a:lnTo>
                  <a:pt x="28575" y="221456"/>
                </a:lnTo>
                <a:lnTo>
                  <a:pt x="42862" y="242887"/>
                </a:lnTo>
                <a:lnTo>
                  <a:pt x="42862" y="264318"/>
                </a:lnTo>
                <a:lnTo>
                  <a:pt x="50006" y="271462"/>
                </a:lnTo>
                <a:lnTo>
                  <a:pt x="57150" y="285750"/>
                </a:lnTo>
                <a:lnTo>
                  <a:pt x="57150" y="292893"/>
                </a:lnTo>
                <a:lnTo>
                  <a:pt x="57150" y="292893"/>
                </a:lnTo>
                <a:lnTo>
                  <a:pt x="57150" y="292893"/>
                </a:lnTo>
                <a:lnTo>
                  <a:pt x="57150" y="292893"/>
                </a:lnTo>
                <a:lnTo>
                  <a:pt x="57150" y="278606"/>
                </a:lnTo>
                <a:lnTo>
                  <a:pt x="57150" y="257175"/>
                </a:lnTo>
                <a:lnTo>
                  <a:pt x="57150" y="235743"/>
                </a:lnTo>
                <a:lnTo>
                  <a:pt x="64293" y="207168"/>
                </a:lnTo>
                <a:lnTo>
                  <a:pt x="71437" y="185737"/>
                </a:lnTo>
                <a:lnTo>
                  <a:pt x="78581" y="164306"/>
                </a:lnTo>
                <a:lnTo>
                  <a:pt x="92868" y="150018"/>
                </a:lnTo>
                <a:lnTo>
                  <a:pt x="107156" y="142875"/>
                </a:lnTo>
                <a:lnTo>
                  <a:pt x="121443" y="142875"/>
                </a:lnTo>
                <a:lnTo>
                  <a:pt x="135731" y="142875"/>
                </a:lnTo>
                <a:lnTo>
                  <a:pt x="150018" y="150018"/>
                </a:lnTo>
                <a:lnTo>
                  <a:pt x="157162" y="164306"/>
                </a:lnTo>
                <a:lnTo>
                  <a:pt x="164306" y="185737"/>
                </a:lnTo>
                <a:lnTo>
                  <a:pt x="171450" y="214312"/>
                </a:lnTo>
                <a:lnTo>
                  <a:pt x="171450" y="235743"/>
                </a:lnTo>
                <a:lnTo>
                  <a:pt x="178593" y="264318"/>
                </a:lnTo>
                <a:lnTo>
                  <a:pt x="178593" y="292893"/>
                </a:lnTo>
                <a:lnTo>
                  <a:pt x="185737" y="314325"/>
                </a:lnTo>
                <a:lnTo>
                  <a:pt x="185737" y="335756"/>
                </a:lnTo>
                <a:lnTo>
                  <a:pt x="192881" y="350043"/>
                </a:lnTo>
                <a:lnTo>
                  <a:pt x="200025" y="357187"/>
                </a:lnTo>
                <a:lnTo>
                  <a:pt x="207168" y="364331"/>
                </a:lnTo>
                <a:lnTo>
                  <a:pt x="207168" y="3643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607845" y="564356"/>
            <a:ext cx="185738" cy="207170"/>
          </a:xfrm>
          <a:custGeom>
            <a:avLst/>
            <a:gdLst/>
            <a:ahLst/>
            <a:cxnLst/>
            <a:rect l="0" t="0" r="0" b="0"/>
            <a:pathLst>
              <a:path w="185738" h="207170">
                <a:moveTo>
                  <a:pt x="85725" y="64294"/>
                </a:moveTo>
                <a:lnTo>
                  <a:pt x="92868" y="50006"/>
                </a:lnTo>
                <a:lnTo>
                  <a:pt x="92868" y="35719"/>
                </a:lnTo>
                <a:lnTo>
                  <a:pt x="92868" y="35719"/>
                </a:lnTo>
                <a:lnTo>
                  <a:pt x="92868" y="21431"/>
                </a:lnTo>
                <a:lnTo>
                  <a:pt x="85725" y="7144"/>
                </a:lnTo>
                <a:lnTo>
                  <a:pt x="78581" y="0"/>
                </a:lnTo>
                <a:lnTo>
                  <a:pt x="71437" y="0"/>
                </a:lnTo>
                <a:lnTo>
                  <a:pt x="64293" y="7144"/>
                </a:lnTo>
                <a:lnTo>
                  <a:pt x="50006" y="14288"/>
                </a:lnTo>
                <a:lnTo>
                  <a:pt x="35718" y="21431"/>
                </a:lnTo>
                <a:lnTo>
                  <a:pt x="28575" y="35719"/>
                </a:lnTo>
                <a:lnTo>
                  <a:pt x="21431" y="57150"/>
                </a:lnTo>
                <a:lnTo>
                  <a:pt x="7143" y="85725"/>
                </a:lnTo>
                <a:lnTo>
                  <a:pt x="0" y="107156"/>
                </a:lnTo>
                <a:lnTo>
                  <a:pt x="0" y="135731"/>
                </a:lnTo>
                <a:lnTo>
                  <a:pt x="0" y="157163"/>
                </a:lnTo>
                <a:lnTo>
                  <a:pt x="0" y="178594"/>
                </a:lnTo>
                <a:lnTo>
                  <a:pt x="7143" y="192881"/>
                </a:lnTo>
                <a:lnTo>
                  <a:pt x="14287" y="200025"/>
                </a:lnTo>
                <a:lnTo>
                  <a:pt x="28575" y="207169"/>
                </a:lnTo>
                <a:lnTo>
                  <a:pt x="42862" y="207169"/>
                </a:lnTo>
                <a:lnTo>
                  <a:pt x="57150" y="200025"/>
                </a:lnTo>
                <a:lnTo>
                  <a:pt x="71437" y="192881"/>
                </a:lnTo>
                <a:lnTo>
                  <a:pt x="78581" y="178594"/>
                </a:lnTo>
                <a:lnTo>
                  <a:pt x="92868" y="164306"/>
                </a:lnTo>
                <a:lnTo>
                  <a:pt x="107156" y="150019"/>
                </a:lnTo>
                <a:lnTo>
                  <a:pt x="114300" y="128588"/>
                </a:lnTo>
                <a:lnTo>
                  <a:pt x="114300" y="107156"/>
                </a:lnTo>
                <a:lnTo>
                  <a:pt x="121443" y="92869"/>
                </a:lnTo>
                <a:lnTo>
                  <a:pt x="121443" y="78581"/>
                </a:lnTo>
                <a:lnTo>
                  <a:pt x="114300" y="64294"/>
                </a:lnTo>
                <a:lnTo>
                  <a:pt x="114300" y="64294"/>
                </a:lnTo>
                <a:lnTo>
                  <a:pt x="114300" y="64294"/>
                </a:lnTo>
                <a:lnTo>
                  <a:pt x="114300" y="64294"/>
                </a:lnTo>
                <a:lnTo>
                  <a:pt x="114300" y="71438"/>
                </a:lnTo>
                <a:lnTo>
                  <a:pt x="114300" y="85725"/>
                </a:lnTo>
                <a:lnTo>
                  <a:pt x="121443" y="92869"/>
                </a:lnTo>
                <a:lnTo>
                  <a:pt x="121443" y="107156"/>
                </a:lnTo>
                <a:lnTo>
                  <a:pt x="128587" y="128588"/>
                </a:lnTo>
                <a:lnTo>
                  <a:pt x="135731" y="142875"/>
                </a:lnTo>
                <a:lnTo>
                  <a:pt x="142875" y="157163"/>
                </a:lnTo>
                <a:lnTo>
                  <a:pt x="150018" y="178594"/>
                </a:lnTo>
                <a:lnTo>
                  <a:pt x="157162" y="185738"/>
                </a:lnTo>
                <a:lnTo>
                  <a:pt x="171450" y="192881"/>
                </a:lnTo>
                <a:lnTo>
                  <a:pt x="178593" y="200025"/>
                </a:lnTo>
                <a:lnTo>
                  <a:pt x="185737" y="207169"/>
                </a:lnTo>
                <a:lnTo>
                  <a:pt x="185737" y="207169"/>
                </a:lnTo>
                <a:lnTo>
                  <a:pt x="185737" y="2071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843588" y="650081"/>
            <a:ext cx="178595" cy="185739"/>
          </a:xfrm>
          <a:custGeom>
            <a:avLst/>
            <a:gdLst/>
            <a:ahLst/>
            <a:cxnLst/>
            <a:rect l="0" t="0" r="0" b="0"/>
            <a:pathLst>
              <a:path w="178595" h="185739">
                <a:moveTo>
                  <a:pt x="0" y="0"/>
                </a:moveTo>
                <a:lnTo>
                  <a:pt x="0" y="7144"/>
                </a:lnTo>
                <a:lnTo>
                  <a:pt x="0" y="14288"/>
                </a:lnTo>
                <a:lnTo>
                  <a:pt x="7144" y="21431"/>
                </a:lnTo>
                <a:lnTo>
                  <a:pt x="7144" y="42863"/>
                </a:lnTo>
                <a:lnTo>
                  <a:pt x="14288" y="64294"/>
                </a:lnTo>
                <a:lnTo>
                  <a:pt x="14288" y="92869"/>
                </a:lnTo>
                <a:lnTo>
                  <a:pt x="21432" y="114300"/>
                </a:lnTo>
                <a:lnTo>
                  <a:pt x="21432" y="142875"/>
                </a:lnTo>
                <a:lnTo>
                  <a:pt x="28575" y="157163"/>
                </a:lnTo>
                <a:lnTo>
                  <a:pt x="35719" y="171450"/>
                </a:lnTo>
                <a:lnTo>
                  <a:pt x="35719" y="178594"/>
                </a:lnTo>
                <a:lnTo>
                  <a:pt x="35719" y="178594"/>
                </a:lnTo>
                <a:lnTo>
                  <a:pt x="35719" y="185738"/>
                </a:lnTo>
                <a:lnTo>
                  <a:pt x="35719" y="178594"/>
                </a:lnTo>
                <a:lnTo>
                  <a:pt x="35719" y="178594"/>
                </a:lnTo>
                <a:lnTo>
                  <a:pt x="35719" y="164306"/>
                </a:lnTo>
                <a:lnTo>
                  <a:pt x="42863" y="150019"/>
                </a:lnTo>
                <a:lnTo>
                  <a:pt x="50007" y="121444"/>
                </a:lnTo>
                <a:lnTo>
                  <a:pt x="57150" y="92869"/>
                </a:lnTo>
                <a:lnTo>
                  <a:pt x="78582" y="64294"/>
                </a:lnTo>
                <a:lnTo>
                  <a:pt x="85725" y="42863"/>
                </a:lnTo>
                <a:lnTo>
                  <a:pt x="107157" y="28575"/>
                </a:lnTo>
                <a:lnTo>
                  <a:pt x="121444" y="14288"/>
                </a:lnTo>
                <a:lnTo>
                  <a:pt x="142875" y="7144"/>
                </a:lnTo>
                <a:lnTo>
                  <a:pt x="157163" y="0"/>
                </a:lnTo>
                <a:lnTo>
                  <a:pt x="178594" y="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079332" y="678656"/>
            <a:ext cx="221457" cy="228601"/>
          </a:xfrm>
          <a:custGeom>
            <a:avLst/>
            <a:gdLst/>
            <a:ahLst/>
            <a:cxnLst/>
            <a:rect l="0" t="0" r="0" b="0"/>
            <a:pathLst>
              <a:path w="221457" h="228601">
                <a:moveTo>
                  <a:pt x="114300" y="21431"/>
                </a:moveTo>
                <a:lnTo>
                  <a:pt x="114300" y="21431"/>
                </a:lnTo>
                <a:lnTo>
                  <a:pt x="107156" y="14288"/>
                </a:lnTo>
                <a:lnTo>
                  <a:pt x="107156" y="14288"/>
                </a:lnTo>
                <a:lnTo>
                  <a:pt x="100013" y="7144"/>
                </a:lnTo>
                <a:lnTo>
                  <a:pt x="92869" y="0"/>
                </a:lnTo>
                <a:lnTo>
                  <a:pt x="78581" y="0"/>
                </a:lnTo>
                <a:lnTo>
                  <a:pt x="71438" y="7144"/>
                </a:lnTo>
                <a:lnTo>
                  <a:pt x="57150" y="14288"/>
                </a:lnTo>
                <a:lnTo>
                  <a:pt x="42863" y="35719"/>
                </a:lnTo>
                <a:lnTo>
                  <a:pt x="28575" y="57150"/>
                </a:lnTo>
                <a:lnTo>
                  <a:pt x="21431" y="85725"/>
                </a:lnTo>
                <a:lnTo>
                  <a:pt x="7144" y="114300"/>
                </a:lnTo>
                <a:lnTo>
                  <a:pt x="7144" y="142875"/>
                </a:lnTo>
                <a:lnTo>
                  <a:pt x="0" y="164306"/>
                </a:lnTo>
                <a:lnTo>
                  <a:pt x="0" y="185738"/>
                </a:lnTo>
                <a:lnTo>
                  <a:pt x="0" y="207169"/>
                </a:lnTo>
                <a:lnTo>
                  <a:pt x="7144" y="214313"/>
                </a:lnTo>
                <a:lnTo>
                  <a:pt x="21431" y="221456"/>
                </a:lnTo>
                <a:lnTo>
                  <a:pt x="35719" y="228600"/>
                </a:lnTo>
                <a:lnTo>
                  <a:pt x="50006" y="221456"/>
                </a:lnTo>
                <a:lnTo>
                  <a:pt x="64294" y="214313"/>
                </a:lnTo>
                <a:lnTo>
                  <a:pt x="78581" y="200025"/>
                </a:lnTo>
                <a:lnTo>
                  <a:pt x="92869" y="185738"/>
                </a:lnTo>
                <a:lnTo>
                  <a:pt x="107156" y="164306"/>
                </a:lnTo>
                <a:lnTo>
                  <a:pt x="121444" y="142875"/>
                </a:lnTo>
                <a:lnTo>
                  <a:pt x="128588" y="121444"/>
                </a:lnTo>
                <a:lnTo>
                  <a:pt x="135731" y="100013"/>
                </a:lnTo>
                <a:lnTo>
                  <a:pt x="135731" y="78581"/>
                </a:lnTo>
                <a:lnTo>
                  <a:pt x="135731" y="64294"/>
                </a:lnTo>
                <a:lnTo>
                  <a:pt x="135731" y="57150"/>
                </a:lnTo>
                <a:lnTo>
                  <a:pt x="135731" y="50006"/>
                </a:lnTo>
                <a:lnTo>
                  <a:pt x="135731" y="50006"/>
                </a:lnTo>
                <a:lnTo>
                  <a:pt x="135731" y="57150"/>
                </a:lnTo>
                <a:lnTo>
                  <a:pt x="135731" y="57150"/>
                </a:lnTo>
                <a:lnTo>
                  <a:pt x="135731" y="71438"/>
                </a:lnTo>
                <a:lnTo>
                  <a:pt x="135731" y="85725"/>
                </a:lnTo>
                <a:lnTo>
                  <a:pt x="142875" y="100013"/>
                </a:lnTo>
                <a:lnTo>
                  <a:pt x="150019" y="114300"/>
                </a:lnTo>
                <a:lnTo>
                  <a:pt x="164306" y="128588"/>
                </a:lnTo>
                <a:lnTo>
                  <a:pt x="171450" y="142875"/>
                </a:lnTo>
                <a:lnTo>
                  <a:pt x="185738" y="157163"/>
                </a:lnTo>
                <a:lnTo>
                  <a:pt x="200025" y="171450"/>
                </a:lnTo>
                <a:lnTo>
                  <a:pt x="214313" y="178594"/>
                </a:lnTo>
                <a:lnTo>
                  <a:pt x="221456" y="185738"/>
                </a:lnTo>
                <a:lnTo>
                  <a:pt x="221456" y="1857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322220" y="657225"/>
            <a:ext cx="142876" cy="192882"/>
          </a:xfrm>
          <a:custGeom>
            <a:avLst/>
            <a:gdLst/>
            <a:ahLst/>
            <a:cxnLst/>
            <a:rect l="0" t="0" r="0" b="0"/>
            <a:pathLst>
              <a:path w="142876" h="192882">
                <a:moveTo>
                  <a:pt x="114300" y="7144"/>
                </a:moveTo>
                <a:lnTo>
                  <a:pt x="114300" y="7144"/>
                </a:lnTo>
                <a:lnTo>
                  <a:pt x="107156" y="0"/>
                </a:lnTo>
                <a:lnTo>
                  <a:pt x="107156" y="0"/>
                </a:lnTo>
                <a:lnTo>
                  <a:pt x="100012" y="0"/>
                </a:lnTo>
                <a:lnTo>
                  <a:pt x="85725" y="0"/>
                </a:lnTo>
                <a:lnTo>
                  <a:pt x="71437" y="7144"/>
                </a:lnTo>
                <a:lnTo>
                  <a:pt x="57150" y="14287"/>
                </a:lnTo>
                <a:lnTo>
                  <a:pt x="35718" y="28575"/>
                </a:lnTo>
                <a:lnTo>
                  <a:pt x="21431" y="42862"/>
                </a:lnTo>
                <a:lnTo>
                  <a:pt x="7143" y="64294"/>
                </a:lnTo>
                <a:lnTo>
                  <a:pt x="0" y="85725"/>
                </a:lnTo>
                <a:lnTo>
                  <a:pt x="0" y="114300"/>
                </a:lnTo>
                <a:lnTo>
                  <a:pt x="0" y="135731"/>
                </a:lnTo>
                <a:lnTo>
                  <a:pt x="7143" y="157162"/>
                </a:lnTo>
                <a:lnTo>
                  <a:pt x="21431" y="171450"/>
                </a:lnTo>
                <a:lnTo>
                  <a:pt x="35718" y="178594"/>
                </a:lnTo>
                <a:lnTo>
                  <a:pt x="57150" y="185737"/>
                </a:lnTo>
                <a:lnTo>
                  <a:pt x="78581" y="192881"/>
                </a:lnTo>
                <a:lnTo>
                  <a:pt x="100012" y="192881"/>
                </a:lnTo>
                <a:lnTo>
                  <a:pt x="121443" y="185737"/>
                </a:lnTo>
                <a:lnTo>
                  <a:pt x="135731" y="185737"/>
                </a:lnTo>
                <a:lnTo>
                  <a:pt x="142875" y="178594"/>
                </a:lnTo>
                <a:lnTo>
                  <a:pt x="142875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557963" y="542925"/>
            <a:ext cx="35720" cy="335757"/>
          </a:xfrm>
          <a:custGeom>
            <a:avLst/>
            <a:gdLst/>
            <a:ahLst/>
            <a:cxnLst/>
            <a:rect l="0" t="0" r="0" b="0"/>
            <a:pathLst>
              <a:path w="35720" h="335757">
                <a:moveTo>
                  <a:pt x="7144" y="0"/>
                </a:moveTo>
                <a:lnTo>
                  <a:pt x="7144" y="7144"/>
                </a:lnTo>
                <a:lnTo>
                  <a:pt x="0" y="28575"/>
                </a:lnTo>
                <a:lnTo>
                  <a:pt x="0" y="35719"/>
                </a:lnTo>
                <a:lnTo>
                  <a:pt x="0" y="64294"/>
                </a:lnTo>
                <a:lnTo>
                  <a:pt x="0" y="92869"/>
                </a:lnTo>
                <a:lnTo>
                  <a:pt x="0" y="135731"/>
                </a:lnTo>
                <a:lnTo>
                  <a:pt x="0" y="171450"/>
                </a:lnTo>
                <a:lnTo>
                  <a:pt x="0" y="214312"/>
                </a:lnTo>
                <a:lnTo>
                  <a:pt x="7144" y="250031"/>
                </a:lnTo>
                <a:lnTo>
                  <a:pt x="14288" y="278606"/>
                </a:lnTo>
                <a:lnTo>
                  <a:pt x="14288" y="300037"/>
                </a:lnTo>
                <a:lnTo>
                  <a:pt x="28575" y="314325"/>
                </a:lnTo>
                <a:lnTo>
                  <a:pt x="28575" y="328612"/>
                </a:lnTo>
                <a:lnTo>
                  <a:pt x="35719" y="328612"/>
                </a:lnTo>
                <a:lnTo>
                  <a:pt x="35719" y="335756"/>
                </a:lnTo>
                <a:lnTo>
                  <a:pt x="35719" y="3357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472238" y="664369"/>
            <a:ext cx="378620" cy="221457"/>
          </a:xfrm>
          <a:custGeom>
            <a:avLst/>
            <a:gdLst/>
            <a:ahLst/>
            <a:cxnLst/>
            <a:rect l="0" t="0" r="0" b="0"/>
            <a:pathLst>
              <a:path w="378620" h="221457">
                <a:moveTo>
                  <a:pt x="0" y="100012"/>
                </a:moveTo>
                <a:lnTo>
                  <a:pt x="0" y="100012"/>
                </a:lnTo>
                <a:lnTo>
                  <a:pt x="7144" y="100012"/>
                </a:lnTo>
                <a:lnTo>
                  <a:pt x="7144" y="100012"/>
                </a:lnTo>
                <a:lnTo>
                  <a:pt x="21432" y="100012"/>
                </a:lnTo>
                <a:lnTo>
                  <a:pt x="42863" y="100012"/>
                </a:lnTo>
                <a:lnTo>
                  <a:pt x="71438" y="100012"/>
                </a:lnTo>
                <a:lnTo>
                  <a:pt x="100013" y="107156"/>
                </a:lnTo>
                <a:lnTo>
                  <a:pt x="128588" y="107156"/>
                </a:lnTo>
                <a:lnTo>
                  <a:pt x="157163" y="100012"/>
                </a:lnTo>
                <a:lnTo>
                  <a:pt x="192882" y="100012"/>
                </a:lnTo>
                <a:lnTo>
                  <a:pt x="214313" y="85725"/>
                </a:lnTo>
                <a:lnTo>
                  <a:pt x="235744" y="78581"/>
                </a:lnTo>
                <a:lnTo>
                  <a:pt x="250032" y="64293"/>
                </a:lnTo>
                <a:lnTo>
                  <a:pt x="264319" y="57150"/>
                </a:lnTo>
                <a:lnTo>
                  <a:pt x="278607" y="42862"/>
                </a:lnTo>
                <a:lnTo>
                  <a:pt x="278607" y="28575"/>
                </a:lnTo>
                <a:lnTo>
                  <a:pt x="278607" y="14287"/>
                </a:lnTo>
                <a:lnTo>
                  <a:pt x="278607" y="7143"/>
                </a:lnTo>
                <a:lnTo>
                  <a:pt x="271463" y="0"/>
                </a:lnTo>
                <a:lnTo>
                  <a:pt x="264319" y="0"/>
                </a:lnTo>
                <a:lnTo>
                  <a:pt x="250032" y="0"/>
                </a:lnTo>
                <a:lnTo>
                  <a:pt x="242888" y="14287"/>
                </a:lnTo>
                <a:lnTo>
                  <a:pt x="235744" y="35718"/>
                </a:lnTo>
                <a:lnTo>
                  <a:pt x="221457" y="57150"/>
                </a:lnTo>
                <a:lnTo>
                  <a:pt x="214313" y="78581"/>
                </a:lnTo>
                <a:lnTo>
                  <a:pt x="207169" y="107156"/>
                </a:lnTo>
                <a:lnTo>
                  <a:pt x="207169" y="135731"/>
                </a:lnTo>
                <a:lnTo>
                  <a:pt x="207169" y="164306"/>
                </a:lnTo>
                <a:lnTo>
                  <a:pt x="207169" y="185737"/>
                </a:lnTo>
                <a:lnTo>
                  <a:pt x="214313" y="207168"/>
                </a:lnTo>
                <a:lnTo>
                  <a:pt x="228600" y="214312"/>
                </a:lnTo>
                <a:lnTo>
                  <a:pt x="242888" y="221456"/>
                </a:lnTo>
                <a:lnTo>
                  <a:pt x="264319" y="221456"/>
                </a:lnTo>
                <a:lnTo>
                  <a:pt x="285750" y="214312"/>
                </a:lnTo>
                <a:lnTo>
                  <a:pt x="307182" y="207168"/>
                </a:lnTo>
                <a:lnTo>
                  <a:pt x="335757" y="192881"/>
                </a:lnTo>
                <a:lnTo>
                  <a:pt x="357188" y="178593"/>
                </a:lnTo>
                <a:lnTo>
                  <a:pt x="371475" y="164306"/>
                </a:lnTo>
                <a:lnTo>
                  <a:pt x="378619" y="157162"/>
                </a:lnTo>
                <a:lnTo>
                  <a:pt x="378619" y="1571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843713" y="707231"/>
            <a:ext cx="121445" cy="192882"/>
          </a:xfrm>
          <a:custGeom>
            <a:avLst/>
            <a:gdLst/>
            <a:ahLst/>
            <a:cxnLst/>
            <a:rect l="0" t="0" r="0" b="0"/>
            <a:pathLst>
              <a:path w="121445" h="192882">
                <a:moveTo>
                  <a:pt x="0" y="7144"/>
                </a:moveTo>
                <a:lnTo>
                  <a:pt x="0" y="7144"/>
                </a:lnTo>
                <a:lnTo>
                  <a:pt x="0" y="14288"/>
                </a:lnTo>
                <a:lnTo>
                  <a:pt x="0" y="14288"/>
                </a:lnTo>
                <a:lnTo>
                  <a:pt x="0" y="28575"/>
                </a:lnTo>
                <a:lnTo>
                  <a:pt x="7144" y="50006"/>
                </a:lnTo>
                <a:lnTo>
                  <a:pt x="14288" y="71438"/>
                </a:lnTo>
                <a:lnTo>
                  <a:pt x="14288" y="92869"/>
                </a:lnTo>
                <a:lnTo>
                  <a:pt x="21432" y="114300"/>
                </a:lnTo>
                <a:lnTo>
                  <a:pt x="28575" y="135731"/>
                </a:lnTo>
                <a:lnTo>
                  <a:pt x="28575" y="157163"/>
                </a:lnTo>
                <a:lnTo>
                  <a:pt x="35719" y="171450"/>
                </a:lnTo>
                <a:lnTo>
                  <a:pt x="42863" y="185738"/>
                </a:lnTo>
                <a:lnTo>
                  <a:pt x="50007" y="192881"/>
                </a:lnTo>
                <a:lnTo>
                  <a:pt x="50007" y="192881"/>
                </a:lnTo>
                <a:lnTo>
                  <a:pt x="50007" y="192881"/>
                </a:lnTo>
                <a:lnTo>
                  <a:pt x="50007" y="192881"/>
                </a:lnTo>
                <a:lnTo>
                  <a:pt x="50007" y="192881"/>
                </a:lnTo>
                <a:lnTo>
                  <a:pt x="50007" y="185738"/>
                </a:lnTo>
                <a:lnTo>
                  <a:pt x="50007" y="171450"/>
                </a:lnTo>
                <a:lnTo>
                  <a:pt x="50007" y="150019"/>
                </a:lnTo>
                <a:lnTo>
                  <a:pt x="50007" y="128588"/>
                </a:lnTo>
                <a:lnTo>
                  <a:pt x="57150" y="100013"/>
                </a:lnTo>
                <a:lnTo>
                  <a:pt x="71438" y="71438"/>
                </a:lnTo>
                <a:lnTo>
                  <a:pt x="78582" y="50006"/>
                </a:lnTo>
                <a:lnTo>
                  <a:pt x="92869" y="28575"/>
                </a:lnTo>
                <a:lnTo>
                  <a:pt x="100013" y="14288"/>
                </a:lnTo>
                <a:lnTo>
                  <a:pt x="114300" y="7144"/>
                </a:lnTo>
                <a:lnTo>
                  <a:pt x="121444" y="0"/>
                </a:lnTo>
                <a:lnTo>
                  <a:pt x="121444" y="0"/>
                </a:lnTo>
                <a:lnTo>
                  <a:pt x="12144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065170" y="757237"/>
            <a:ext cx="14288" cy="171451"/>
          </a:xfrm>
          <a:custGeom>
            <a:avLst/>
            <a:gdLst/>
            <a:ahLst/>
            <a:cxnLst/>
            <a:rect l="0" t="0" r="0" b="0"/>
            <a:pathLst>
              <a:path w="14288" h="171451">
                <a:moveTo>
                  <a:pt x="0" y="0"/>
                </a:moveTo>
                <a:lnTo>
                  <a:pt x="0" y="21432"/>
                </a:lnTo>
                <a:lnTo>
                  <a:pt x="0" y="35719"/>
                </a:lnTo>
                <a:lnTo>
                  <a:pt x="0" y="42863"/>
                </a:lnTo>
                <a:lnTo>
                  <a:pt x="0" y="71438"/>
                </a:lnTo>
                <a:lnTo>
                  <a:pt x="0" y="92869"/>
                </a:lnTo>
                <a:lnTo>
                  <a:pt x="0" y="114300"/>
                </a:lnTo>
                <a:lnTo>
                  <a:pt x="7143" y="128588"/>
                </a:lnTo>
                <a:lnTo>
                  <a:pt x="7143" y="150019"/>
                </a:lnTo>
                <a:lnTo>
                  <a:pt x="7143" y="157163"/>
                </a:lnTo>
                <a:lnTo>
                  <a:pt x="14287" y="164307"/>
                </a:lnTo>
                <a:lnTo>
                  <a:pt x="14287" y="171450"/>
                </a:lnTo>
                <a:lnTo>
                  <a:pt x="14287" y="1714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065170" y="614362"/>
            <a:ext cx="7144" cy="1"/>
          </a:xfrm>
          <a:custGeom>
            <a:avLst/>
            <a:gdLst/>
            <a:ahLst/>
            <a:cxnLst/>
            <a:rect l="0" t="0" r="0" b="0"/>
            <a:pathLst>
              <a:path w="7144" h="1">
                <a:moveTo>
                  <a:pt x="7143" y="0"/>
                </a:moveTo>
                <a:lnTo>
                  <a:pt x="7143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172326" y="721519"/>
            <a:ext cx="135732" cy="264319"/>
          </a:xfrm>
          <a:custGeom>
            <a:avLst/>
            <a:gdLst/>
            <a:ahLst/>
            <a:cxnLst/>
            <a:rect l="0" t="0" r="0" b="0"/>
            <a:pathLst>
              <a:path w="135732" h="264319">
                <a:moveTo>
                  <a:pt x="107156" y="0"/>
                </a:move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0012" y="7143"/>
                </a:lnTo>
                <a:lnTo>
                  <a:pt x="85725" y="14287"/>
                </a:lnTo>
                <a:lnTo>
                  <a:pt x="71437" y="21431"/>
                </a:lnTo>
                <a:lnTo>
                  <a:pt x="57150" y="28575"/>
                </a:lnTo>
                <a:lnTo>
                  <a:pt x="35719" y="42862"/>
                </a:lnTo>
                <a:lnTo>
                  <a:pt x="21431" y="57150"/>
                </a:lnTo>
                <a:lnTo>
                  <a:pt x="7144" y="64293"/>
                </a:lnTo>
                <a:lnTo>
                  <a:pt x="0" y="71437"/>
                </a:lnTo>
                <a:lnTo>
                  <a:pt x="0" y="85725"/>
                </a:lnTo>
                <a:lnTo>
                  <a:pt x="0" y="92868"/>
                </a:lnTo>
                <a:lnTo>
                  <a:pt x="7144" y="100012"/>
                </a:lnTo>
                <a:lnTo>
                  <a:pt x="14287" y="107156"/>
                </a:lnTo>
                <a:lnTo>
                  <a:pt x="35719" y="114300"/>
                </a:lnTo>
                <a:lnTo>
                  <a:pt x="50006" y="121443"/>
                </a:lnTo>
                <a:lnTo>
                  <a:pt x="71437" y="128587"/>
                </a:lnTo>
                <a:lnTo>
                  <a:pt x="85725" y="135731"/>
                </a:lnTo>
                <a:lnTo>
                  <a:pt x="107156" y="150018"/>
                </a:lnTo>
                <a:lnTo>
                  <a:pt x="121444" y="157162"/>
                </a:lnTo>
                <a:lnTo>
                  <a:pt x="128587" y="171450"/>
                </a:lnTo>
                <a:lnTo>
                  <a:pt x="135731" y="185737"/>
                </a:lnTo>
                <a:lnTo>
                  <a:pt x="135731" y="200025"/>
                </a:lnTo>
                <a:lnTo>
                  <a:pt x="128587" y="214312"/>
                </a:lnTo>
                <a:lnTo>
                  <a:pt x="121444" y="228600"/>
                </a:lnTo>
                <a:lnTo>
                  <a:pt x="107156" y="242887"/>
                </a:lnTo>
                <a:lnTo>
                  <a:pt x="85725" y="250031"/>
                </a:lnTo>
                <a:lnTo>
                  <a:pt x="71437" y="257175"/>
                </a:lnTo>
                <a:lnTo>
                  <a:pt x="57150" y="264318"/>
                </a:lnTo>
                <a:lnTo>
                  <a:pt x="42862" y="264318"/>
                </a:lnTo>
                <a:lnTo>
                  <a:pt x="28575" y="264318"/>
                </a:lnTo>
                <a:lnTo>
                  <a:pt x="21431" y="264318"/>
                </a:lnTo>
                <a:lnTo>
                  <a:pt x="7144" y="264318"/>
                </a:lnTo>
                <a:lnTo>
                  <a:pt x="7144" y="2643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336632" y="628650"/>
            <a:ext cx="42864" cy="335757"/>
          </a:xfrm>
          <a:custGeom>
            <a:avLst/>
            <a:gdLst/>
            <a:ahLst/>
            <a:cxnLst/>
            <a:rect l="0" t="0" r="0" b="0"/>
            <a:pathLst>
              <a:path w="42864" h="335757">
                <a:moveTo>
                  <a:pt x="0" y="0"/>
                </a:moveTo>
                <a:lnTo>
                  <a:pt x="7144" y="0"/>
                </a:lnTo>
                <a:lnTo>
                  <a:pt x="7144" y="14287"/>
                </a:lnTo>
                <a:lnTo>
                  <a:pt x="7144" y="21431"/>
                </a:lnTo>
                <a:lnTo>
                  <a:pt x="14288" y="42862"/>
                </a:lnTo>
                <a:lnTo>
                  <a:pt x="21431" y="71437"/>
                </a:lnTo>
                <a:lnTo>
                  <a:pt x="28575" y="100012"/>
                </a:lnTo>
                <a:lnTo>
                  <a:pt x="35719" y="142875"/>
                </a:lnTo>
                <a:lnTo>
                  <a:pt x="35719" y="178594"/>
                </a:lnTo>
                <a:lnTo>
                  <a:pt x="35719" y="214312"/>
                </a:lnTo>
                <a:lnTo>
                  <a:pt x="35719" y="242887"/>
                </a:lnTo>
                <a:lnTo>
                  <a:pt x="35719" y="271462"/>
                </a:lnTo>
                <a:lnTo>
                  <a:pt x="35719" y="285750"/>
                </a:lnTo>
                <a:lnTo>
                  <a:pt x="35719" y="307181"/>
                </a:lnTo>
                <a:lnTo>
                  <a:pt x="42863" y="321469"/>
                </a:lnTo>
                <a:lnTo>
                  <a:pt x="42863" y="328612"/>
                </a:lnTo>
                <a:lnTo>
                  <a:pt x="42863" y="335756"/>
                </a:lnTo>
                <a:lnTo>
                  <a:pt x="42863" y="3357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286626" y="735806"/>
            <a:ext cx="214313" cy="200026"/>
          </a:xfrm>
          <a:custGeom>
            <a:avLst/>
            <a:gdLst/>
            <a:ahLst/>
            <a:cxnLst/>
            <a:rect l="0" t="0" r="0" b="0"/>
            <a:pathLst>
              <a:path w="214313" h="200026">
                <a:moveTo>
                  <a:pt x="0" y="50006"/>
                </a:moveTo>
                <a:lnTo>
                  <a:pt x="7144" y="42863"/>
                </a:lnTo>
                <a:lnTo>
                  <a:pt x="21431" y="35719"/>
                </a:lnTo>
                <a:lnTo>
                  <a:pt x="28575" y="28575"/>
                </a:lnTo>
                <a:lnTo>
                  <a:pt x="50006" y="21431"/>
                </a:lnTo>
                <a:lnTo>
                  <a:pt x="71437" y="14288"/>
                </a:lnTo>
                <a:lnTo>
                  <a:pt x="100012" y="7144"/>
                </a:lnTo>
                <a:lnTo>
                  <a:pt x="121444" y="0"/>
                </a:lnTo>
                <a:lnTo>
                  <a:pt x="142875" y="0"/>
                </a:lnTo>
                <a:lnTo>
                  <a:pt x="157162" y="0"/>
                </a:lnTo>
                <a:lnTo>
                  <a:pt x="178594" y="7144"/>
                </a:lnTo>
                <a:lnTo>
                  <a:pt x="192881" y="21431"/>
                </a:lnTo>
                <a:lnTo>
                  <a:pt x="200025" y="35719"/>
                </a:lnTo>
                <a:lnTo>
                  <a:pt x="207169" y="64294"/>
                </a:lnTo>
                <a:lnTo>
                  <a:pt x="214312" y="92869"/>
                </a:lnTo>
                <a:lnTo>
                  <a:pt x="214312" y="121444"/>
                </a:lnTo>
                <a:lnTo>
                  <a:pt x="214312" y="150019"/>
                </a:lnTo>
                <a:lnTo>
                  <a:pt x="214312" y="171450"/>
                </a:lnTo>
                <a:lnTo>
                  <a:pt x="214312" y="185738"/>
                </a:lnTo>
                <a:lnTo>
                  <a:pt x="214312" y="192881"/>
                </a:lnTo>
                <a:lnTo>
                  <a:pt x="214312" y="192881"/>
                </a:lnTo>
                <a:lnTo>
                  <a:pt x="214312" y="200025"/>
                </a:lnTo>
                <a:lnTo>
                  <a:pt x="214312" y="2000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479507" y="657225"/>
            <a:ext cx="7145" cy="1"/>
          </a:xfrm>
          <a:custGeom>
            <a:avLst/>
            <a:gdLst/>
            <a:ahLst/>
            <a:cxnLst/>
            <a:rect l="0" t="0" r="0" b="0"/>
            <a:pathLst>
              <a:path w="7145" h="1">
                <a:moveTo>
                  <a:pt x="7144" y="0"/>
                </a:moveTo>
                <a:lnTo>
                  <a:pt x="7144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7579520" y="671512"/>
            <a:ext cx="171451" cy="257176"/>
          </a:xfrm>
          <a:custGeom>
            <a:avLst/>
            <a:gdLst/>
            <a:ahLst/>
            <a:cxnLst/>
            <a:rect l="0" t="0" r="0" b="0"/>
            <a:pathLst>
              <a:path w="171451" h="257176">
                <a:moveTo>
                  <a:pt x="107156" y="0"/>
                </a:moveTo>
                <a:lnTo>
                  <a:pt x="107156" y="0"/>
                </a:lnTo>
                <a:lnTo>
                  <a:pt x="100012" y="0"/>
                </a:lnTo>
                <a:lnTo>
                  <a:pt x="100012" y="7144"/>
                </a:lnTo>
                <a:lnTo>
                  <a:pt x="92868" y="14288"/>
                </a:lnTo>
                <a:lnTo>
                  <a:pt x="78581" y="35719"/>
                </a:lnTo>
                <a:lnTo>
                  <a:pt x="57150" y="57150"/>
                </a:lnTo>
                <a:lnTo>
                  <a:pt x="35718" y="78582"/>
                </a:lnTo>
                <a:lnTo>
                  <a:pt x="21431" y="107157"/>
                </a:lnTo>
                <a:lnTo>
                  <a:pt x="7143" y="135732"/>
                </a:lnTo>
                <a:lnTo>
                  <a:pt x="0" y="164307"/>
                </a:lnTo>
                <a:lnTo>
                  <a:pt x="0" y="192882"/>
                </a:lnTo>
                <a:lnTo>
                  <a:pt x="14287" y="207169"/>
                </a:lnTo>
                <a:lnTo>
                  <a:pt x="28575" y="228600"/>
                </a:lnTo>
                <a:lnTo>
                  <a:pt x="50006" y="242888"/>
                </a:lnTo>
                <a:lnTo>
                  <a:pt x="71437" y="250032"/>
                </a:lnTo>
                <a:lnTo>
                  <a:pt x="100012" y="257175"/>
                </a:lnTo>
                <a:lnTo>
                  <a:pt x="121443" y="257175"/>
                </a:lnTo>
                <a:lnTo>
                  <a:pt x="142875" y="250032"/>
                </a:lnTo>
                <a:lnTo>
                  <a:pt x="157162" y="242888"/>
                </a:lnTo>
                <a:lnTo>
                  <a:pt x="171450" y="242888"/>
                </a:lnTo>
                <a:lnTo>
                  <a:pt x="171450" y="235744"/>
                </a:lnTo>
                <a:lnTo>
                  <a:pt x="171450" y="2357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779545" y="671512"/>
            <a:ext cx="171451" cy="307183"/>
          </a:xfrm>
          <a:custGeom>
            <a:avLst/>
            <a:gdLst/>
            <a:ahLst/>
            <a:cxnLst/>
            <a:rect l="0" t="0" r="0" b="0"/>
            <a:pathLst>
              <a:path w="171451" h="307183">
                <a:moveTo>
                  <a:pt x="142875" y="0"/>
                </a:moveTo>
                <a:lnTo>
                  <a:pt x="135731" y="0"/>
                </a:lnTo>
                <a:lnTo>
                  <a:pt x="128587" y="0"/>
                </a:lnTo>
                <a:lnTo>
                  <a:pt x="121443" y="7144"/>
                </a:lnTo>
                <a:lnTo>
                  <a:pt x="114300" y="14288"/>
                </a:lnTo>
                <a:lnTo>
                  <a:pt x="85725" y="21432"/>
                </a:lnTo>
                <a:lnTo>
                  <a:pt x="64293" y="35719"/>
                </a:lnTo>
                <a:lnTo>
                  <a:pt x="42862" y="50007"/>
                </a:lnTo>
                <a:lnTo>
                  <a:pt x="14287" y="64294"/>
                </a:lnTo>
                <a:lnTo>
                  <a:pt x="0" y="78582"/>
                </a:lnTo>
                <a:lnTo>
                  <a:pt x="0" y="85725"/>
                </a:lnTo>
                <a:lnTo>
                  <a:pt x="0" y="100013"/>
                </a:lnTo>
                <a:lnTo>
                  <a:pt x="7143" y="107157"/>
                </a:lnTo>
                <a:lnTo>
                  <a:pt x="21431" y="114300"/>
                </a:lnTo>
                <a:lnTo>
                  <a:pt x="42862" y="121444"/>
                </a:lnTo>
                <a:lnTo>
                  <a:pt x="71437" y="128588"/>
                </a:lnTo>
                <a:lnTo>
                  <a:pt x="92868" y="142875"/>
                </a:lnTo>
                <a:lnTo>
                  <a:pt x="121443" y="150019"/>
                </a:lnTo>
                <a:lnTo>
                  <a:pt x="142875" y="164307"/>
                </a:lnTo>
                <a:lnTo>
                  <a:pt x="157162" y="171450"/>
                </a:lnTo>
                <a:lnTo>
                  <a:pt x="164306" y="185738"/>
                </a:lnTo>
                <a:lnTo>
                  <a:pt x="171450" y="200025"/>
                </a:lnTo>
                <a:lnTo>
                  <a:pt x="164306" y="214313"/>
                </a:lnTo>
                <a:lnTo>
                  <a:pt x="157162" y="228600"/>
                </a:lnTo>
                <a:lnTo>
                  <a:pt x="142875" y="242888"/>
                </a:lnTo>
                <a:lnTo>
                  <a:pt x="114300" y="257175"/>
                </a:lnTo>
                <a:lnTo>
                  <a:pt x="85725" y="271463"/>
                </a:lnTo>
                <a:lnTo>
                  <a:pt x="57150" y="285750"/>
                </a:lnTo>
                <a:lnTo>
                  <a:pt x="28575" y="300038"/>
                </a:lnTo>
                <a:lnTo>
                  <a:pt x="14287" y="307182"/>
                </a:lnTo>
                <a:lnTo>
                  <a:pt x="14287" y="30718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5143501" y="1135856"/>
            <a:ext cx="2964657" cy="135733"/>
          </a:xfrm>
          <a:custGeom>
            <a:avLst/>
            <a:gdLst/>
            <a:ahLst/>
            <a:cxnLst/>
            <a:rect l="0" t="0" r="0" b="0"/>
            <a:pathLst>
              <a:path w="2964657" h="135733">
                <a:moveTo>
                  <a:pt x="2964656" y="50007"/>
                </a:moveTo>
                <a:lnTo>
                  <a:pt x="2957512" y="57150"/>
                </a:lnTo>
                <a:lnTo>
                  <a:pt x="2936081" y="64294"/>
                </a:lnTo>
                <a:lnTo>
                  <a:pt x="2928937" y="64294"/>
                </a:lnTo>
                <a:lnTo>
                  <a:pt x="2893219" y="71438"/>
                </a:lnTo>
                <a:lnTo>
                  <a:pt x="2857500" y="78582"/>
                </a:lnTo>
                <a:lnTo>
                  <a:pt x="2814637" y="85725"/>
                </a:lnTo>
                <a:lnTo>
                  <a:pt x="2764631" y="92869"/>
                </a:lnTo>
                <a:lnTo>
                  <a:pt x="2714625" y="100013"/>
                </a:lnTo>
                <a:lnTo>
                  <a:pt x="2657475" y="107157"/>
                </a:lnTo>
                <a:lnTo>
                  <a:pt x="2600325" y="114300"/>
                </a:lnTo>
                <a:lnTo>
                  <a:pt x="2543175" y="114300"/>
                </a:lnTo>
                <a:lnTo>
                  <a:pt x="2478881" y="121444"/>
                </a:lnTo>
                <a:lnTo>
                  <a:pt x="2421731" y="128588"/>
                </a:lnTo>
                <a:lnTo>
                  <a:pt x="2350294" y="128588"/>
                </a:lnTo>
                <a:lnTo>
                  <a:pt x="2286000" y="135732"/>
                </a:lnTo>
                <a:lnTo>
                  <a:pt x="2214562" y="135732"/>
                </a:lnTo>
                <a:lnTo>
                  <a:pt x="2143125" y="135732"/>
                </a:lnTo>
                <a:lnTo>
                  <a:pt x="2071687" y="135732"/>
                </a:lnTo>
                <a:lnTo>
                  <a:pt x="2000250" y="135732"/>
                </a:lnTo>
                <a:lnTo>
                  <a:pt x="1928812" y="128588"/>
                </a:lnTo>
                <a:lnTo>
                  <a:pt x="1857375" y="128588"/>
                </a:lnTo>
                <a:lnTo>
                  <a:pt x="1778794" y="128588"/>
                </a:lnTo>
                <a:lnTo>
                  <a:pt x="1700212" y="121444"/>
                </a:lnTo>
                <a:lnTo>
                  <a:pt x="1621631" y="121444"/>
                </a:lnTo>
                <a:lnTo>
                  <a:pt x="1535906" y="114300"/>
                </a:lnTo>
                <a:lnTo>
                  <a:pt x="1457325" y="114300"/>
                </a:lnTo>
                <a:lnTo>
                  <a:pt x="1378744" y="107157"/>
                </a:lnTo>
                <a:lnTo>
                  <a:pt x="1293019" y="100013"/>
                </a:lnTo>
                <a:lnTo>
                  <a:pt x="1214437" y="85725"/>
                </a:lnTo>
                <a:lnTo>
                  <a:pt x="1135856" y="78582"/>
                </a:lnTo>
                <a:lnTo>
                  <a:pt x="1057275" y="71438"/>
                </a:lnTo>
                <a:lnTo>
                  <a:pt x="978694" y="64294"/>
                </a:lnTo>
                <a:lnTo>
                  <a:pt x="900112" y="57150"/>
                </a:lnTo>
                <a:lnTo>
                  <a:pt x="821531" y="50007"/>
                </a:lnTo>
                <a:lnTo>
                  <a:pt x="735806" y="42863"/>
                </a:lnTo>
                <a:lnTo>
                  <a:pt x="657225" y="42863"/>
                </a:lnTo>
                <a:lnTo>
                  <a:pt x="578644" y="35719"/>
                </a:lnTo>
                <a:lnTo>
                  <a:pt x="500062" y="28575"/>
                </a:lnTo>
                <a:lnTo>
                  <a:pt x="421481" y="21432"/>
                </a:lnTo>
                <a:lnTo>
                  <a:pt x="357187" y="14288"/>
                </a:lnTo>
                <a:lnTo>
                  <a:pt x="285750" y="7144"/>
                </a:lnTo>
                <a:lnTo>
                  <a:pt x="221456" y="7144"/>
                </a:lnTo>
                <a:lnTo>
                  <a:pt x="171450" y="0"/>
                </a:lnTo>
                <a:lnTo>
                  <a:pt x="114300" y="0"/>
                </a:lnTo>
                <a:lnTo>
                  <a:pt x="64294" y="0"/>
                </a:lnTo>
                <a:lnTo>
                  <a:pt x="28575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" name="Freeform 4095"/>
          <p:cNvSpPr/>
          <p:nvPr/>
        </p:nvSpPr>
        <p:spPr>
          <a:xfrm>
            <a:off x="635794" y="2486025"/>
            <a:ext cx="2250282" cy="35720"/>
          </a:xfrm>
          <a:custGeom>
            <a:avLst/>
            <a:gdLst/>
            <a:ahLst/>
            <a:cxnLst/>
            <a:rect l="0" t="0" r="0" b="0"/>
            <a:pathLst>
              <a:path w="2250282" h="35720">
                <a:moveTo>
                  <a:pt x="2250281" y="35719"/>
                </a:moveTo>
                <a:lnTo>
                  <a:pt x="2235994" y="35719"/>
                </a:lnTo>
                <a:lnTo>
                  <a:pt x="2221706" y="28575"/>
                </a:lnTo>
                <a:lnTo>
                  <a:pt x="2214563" y="28575"/>
                </a:lnTo>
                <a:lnTo>
                  <a:pt x="2193131" y="21431"/>
                </a:lnTo>
                <a:lnTo>
                  <a:pt x="2171700" y="14288"/>
                </a:lnTo>
                <a:lnTo>
                  <a:pt x="2143125" y="7144"/>
                </a:lnTo>
                <a:lnTo>
                  <a:pt x="2114550" y="7144"/>
                </a:lnTo>
                <a:lnTo>
                  <a:pt x="2078831" y="0"/>
                </a:lnTo>
                <a:lnTo>
                  <a:pt x="2050256" y="0"/>
                </a:lnTo>
                <a:lnTo>
                  <a:pt x="2014538" y="0"/>
                </a:lnTo>
                <a:lnTo>
                  <a:pt x="1978819" y="0"/>
                </a:lnTo>
                <a:lnTo>
                  <a:pt x="1943100" y="0"/>
                </a:lnTo>
                <a:lnTo>
                  <a:pt x="1907381" y="0"/>
                </a:lnTo>
                <a:lnTo>
                  <a:pt x="1864519" y="7144"/>
                </a:lnTo>
                <a:lnTo>
                  <a:pt x="1828800" y="7144"/>
                </a:lnTo>
                <a:lnTo>
                  <a:pt x="1785937" y="7144"/>
                </a:lnTo>
                <a:lnTo>
                  <a:pt x="1750219" y="14288"/>
                </a:lnTo>
                <a:lnTo>
                  <a:pt x="1700212" y="14288"/>
                </a:lnTo>
                <a:lnTo>
                  <a:pt x="1657350" y="14288"/>
                </a:lnTo>
                <a:lnTo>
                  <a:pt x="1614487" y="14288"/>
                </a:lnTo>
                <a:lnTo>
                  <a:pt x="1564481" y="14288"/>
                </a:lnTo>
                <a:lnTo>
                  <a:pt x="1514475" y="14288"/>
                </a:lnTo>
                <a:lnTo>
                  <a:pt x="1471612" y="14288"/>
                </a:lnTo>
                <a:lnTo>
                  <a:pt x="1421606" y="14288"/>
                </a:lnTo>
                <a:lnTo>
                  <a:pt x="1378744" y="14288"/>
                </a:lnTo>
                <a:lnTo>
                  <a:pt x="1328737" y="14288"/>
                </a:lnTo>
                <a:lnTo>
                  <a:pt x="1293019" y="14288"/>
                </a:lnTo>
                <a:lnTo>
                  <a:pt x="1243012" y="14288"/>
                </a:lnTo>
                <a:lnTo>
                  <a:pt x="1200150" y="7144"/>
                </a:lnTo>
                <a:lnTo>
                  <a:pt x="1150144" y="7144"/>
                </a:lnTo>
                <a:lnTo>
                  <a:pt x="1100137" y="7144"/>
                </a:lnTo>
                <a:lnTo>
                  <a:pt x="1050131" y="7144"/>
                </a:lnTo>
                <a:lnTo>
                  <a:pt x="1007269" y="7144"/>
                </a:lnTo>
                <a:lnTo>
                  <a:pt x="957262" y="14288"/>
                </a:lnTo>
                <a:lnTo>
                  <a:pt x="914400" y="14288"/>
                </a:lnTo>
                <a:lnTo>
                  <a:pt x="871537" y="14288"/>
                </a:lnTo>
                <a:lnTo>
                  <a:pt x="828675" y="14288"/>
                </a:lnTo>
                <a:lnTo>
                  <a:pt x="785812" y="14288"/>
                </a:lnTo>
                <a:lnTo>
                  <a:pt x="742950" y="14288"/>
                </a:lnTo>
                <a:lnTo>
                  <a:pt x="700087" y="14288"/>
                </a:lnTo>
                <a:lnTo>
                  <a:pt x="650081" y="14288"/>
                </a:lnTo>
                <a:lnTo>
                  <a:pt x="614362" y="14288"/>
                </a:lnTo>
                <a:lnTo>
                  <a:pt x="564356" y="14288"/>
                </a:lnTo>
                <a:lnTo>
                  <a:pt x="521494" y="14288"/>
                </a:lnTo>
                <a:lnTo>
                  <a:pt x="478631" y="14288"/>
                </a:lnTo>
                <a:lnTo>
                  <a:pt x="435769" y="14288"/>
                </a:lnTo>
                <a:lnTo>
                  <a:pt x="392906" y="14288"/>
                </a:lnTo>
                <a:lnTo>
                  <a:pt x="357187" y="7144"/>
                </a:lnTo>
                <a:lnTo>
                  <a:pt x="314325" y="7144"/>
                </a:lnTo>
                <a:lnTo>
                  <a:pt x="278606" y="7144"/>
                </a:lnTo>
                <a:lnTo>
                  <a:pt x="235744" y="7144"/>
                </a:lnTo>
                <a:lnTo>
                  <a:pt x="200025" y="7144"/>
                </a:lnTo>
                <a:lnTo>
                  <a:pt x="157162" y="7144"/>
                </a:lnTo>
                <a:lnTo>
                  <a:pt x="121444" y="7144"/>
                </a:lnTo>
                <a:lnTo>
                  <a:pt x="85725" y="7144"/>
                </a:lnTo>
                <a:lnTo>
                  <a:pt x="50006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Freeform 4097"/>
          <p:cNvSpPr/>
          <p:nvPr/>
        </p:nvSpPr>
        <p:spPr>
          <a:xfrm>
            <a:off x="464344" y="3221831"/>
            <a:ext cx="328613" cy="14289"/>
          </a:xfrm>
          <a:custGeom>
            <a:avLst/>
            <a:gdLst/>
            <a:ahLst/>
            <a:cxnLst/>
            <a:rect l="0" t="0" r="0" b="0"/>
            <a:pathLst>
              <a:path w="328613" h="14289">
                <a:moveTo>
                  <a:pt x="0" y="14288"/>
                </a:moveTo>
                <a:lnTo>
                  <a:pt x="0" y="14288"/>
                </a:lnTo>
                <a:lnTo>
                  <a:pt x="0" y="14288"/>
                </a:lnTo>
                <a:lnTo>
                  <a:pt x="0" y="14288"/>
                </a:lnTo>
                <a:lnTo>
                  <a:pt x="0" y="14288"/>
                </a:lnTo>
                <a:lnTo>
                  <a:pt x="7144" y="14288"/>
                </a:lnTo>
                <a:lnTo>
                  <a:pt x="7144" y="14288"/>
                </a:lnTo>
                <a:lnTo>
                  <a:pt x="21431" y="14288"/>
                </a:lnTo>
                <a:lnTo>
                  <a:pt x="28575" y="14288"/>
                </a:lnTo>
                <a:lnTo>
                  <a:pt x="35719" y="14288"/>
                </a:lnTo>
                <a:lnTo>
                  <a:pt x="50006" y="14288"/>
                </a:lnTo>
                <a:lnTo>
                  <a:pt x="64294" y="14288"/>
                </a:lnTo>
                <a:lnTo>
                  <a:pt x="78581" y="7144"/>
                </a:lnTo>
                <a:lnTo>
                  <a:pt x="100012" y="7144"/>
                </a:lnTo>
                <a:lnTo>
                  <a:pt x="107156" y="7144"/>
                </a:lnTo>
                <a:lnTo>
                  <a:pt x="128587" y="7144"/>
                </a:lnTo>
                <a:lnTo>
                  <a:pt x="142875" y="0"/>
                </a:lnTo>
                <a:lnTo>
                  <a:pt x="150019" y="0"/>
                </a:lnTo>
                <a:lnTo>
                  <a:pt x="164306" y="0"/>
                </a:lnTo>
                <a:lnTo>
                  <a:pt x="185737" y="0"/>
                </a:lnTo>
                <a:lnTo>
                  <a:pt x="200025" y="0"/>
                </a:lnTo>
                <a:lnTo>
                  <a:pt x="221456" y="0"/>
                </a:lnTo>
                <a:lnTo>
                  <a:pt x="242887" y="7144"/>
                </a:lnTo>
                <a:lnTo>
                  <a:pt x="257175" y="7144"/>
                </a:lnTo>
                <a:lnTo>
                  <a:pt x="271462" y="7144"/>
                </a:lnTo>
                <a:lnTo>
                  <a:pt x="285750" y="14288"/>
                </a:lnTo>
                <a:lnTo>
                  <a:pt x="292894" y="14288"/>
                </a:lnTo>
                <a:lnTo>
                  <a:pt x="307181" y="14288"/>
                </a:lnTo>
                <a:lnTo>
                  <a:pt x="307181" y="14288"/>
                </a:lnTo>
                <a:lnTo>
                  <a:pt x="314325" y="14288"/>
                </a:lnTo>
                <a:lnTo>
                  <a:pt x="321469" y="14288"/>
                </a:lnTo>
                <a:lnTo>
                  <a:pt x="321469" y="14288"/>
                </a:lnTo>
                <a:lnTo>
                  <a:pt x="321469" y="14288"/>
                </a:lnTo>
                <a:lnTo>
                  <a:pt x="328612" y="14288"/>
                </a:lnTo>
                <a:lnTo>
                  <a:pt x="328612" y="14288"/>
                </a:lnTo>
                <a:lnTo>
                  <a:pt x="328612" y="14288"/>
                </a:lnTo>
                <a:lnTo>
                  <a:pt x="328612" y="14288"/>
                </a:lnTo>
                <a:lnTo>
                  <a:pt x="328612" y="14288"/>
                </a:lnTo>
                <a:lnTo>
                  <a:pt x="328612" y="14288"/>
                </a:lnTo>
                <a:lnTo>
                  <a:pt x="328612" y="14288"/>
                </a:lnTo>
                <a:lnTo>
                  <a:pt x="328612" y="14288"/>
                </a:lnTo>
                <a:lnTo>
                  <a:pt x="321469" y="14288"/>
                </a:lnTo>
                <a:lnTo>
                  <a:pt x="321469" y="14288"/>
                </a:lnTo>
                <a:lnTo>
                  <a:pt x="321469" y="14288"/>
                </a:lnTo>
                <a:lnTo>
                  <a:pt x="321469" y="14288"/>
                </a:lnTo>
                <a:lnTo>
                  <a:pt x="328612" y="14288"/>
                </a:lnTo>
                <a:lnTo>
                  <a:pt x="328612" y="14288"/>
                </a:lnTo>
                <a:lnTo>
                  <a:pt x="328612" y="14288"/>
                </a:lnTo>
                <a:lnTo>
                  <a:pt x="328612" y="14288"/>
                </a:lnTo>
                <a:lnTo>
                  <a:pt x="328612" y="14288"/>
                </a:lnTo>
                <a:lnTo>
                  <a:pt x="328612" y="14288"/>
                </a:lnTo>
                <a:lnTo>
                  <a:pt x="328612" y="14288"/>
                </a:lnTo>
                <a:lnTo>
                  <a:pt x="328612" y="14288"/>
                </a:lnTo>
                <a:lnTo>
                  <a:pt x="328612" y="14288"/>
                </a:lnTo>
                <a:lnTo>
                  <a:pt x="328612" y="14288"/>
                </a:lnTo>
                <a:lnTo>
                  <a:pt x="328612" y="14288"/>
                </a:lnTo>
                <a:lnTo>
                  <a:pt x="328612" y="14288"/>
                </a:lnTo>
                <a:lnTo>
                  <a:pt x="328612" y="14288"/>
                </a:lnTo>
                <a:lnTo>
                  <a:pt x="328612" y="14288"/>
                </a:lnTo>
                <a:lnTo>
                  <a:pt x="328612" y="14288"/>
                </a:lnTo>
                <a:lnTo>
                  <a:pt x="328612" y="14288"/>
                </a:lnTo>
                <a:lnTo>
                  <a:pt x="328612" y="14288"/>
                </a:lnTo>
                <a:lnTo>
                  <a:pt x="328612" y="14288"/>
                </a:lnTo>
                <a:lnTo>
                  <a:pt x="328612" y="14288"/>
                </a:lnTo>
                <a:lnTo>
                  <a:pt x="328612" y="14288"/>
                </a:lnTo>
                <a:lnTo>
                  <a:pt x="328612" y="14288"/>
                </a:lnTo>
                <a:lnTo>
                  <a:pt x="328612" y="14288"/>
                </a:lnTo>
                <a:lnTo>
                  <a:pt x="328612" y="142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9" name="Freeform 4098"/>
          <p:cNvSpPr/>
          <p:nvPr/>
        </p:nvSpPr>
        <p:spPr>
          <a:xfrm>
            <a:off x="514350" y="3278981"/>
            <a:ext cx="164307" cy="300039"/>
          </a:xfrm>
          <a:custGeom>
            <a:avLst/>
            <a:gdLst/>
            <a:ahLst/>
            <a:cxnLst/>
            <a:rect l="0" t="0" r="0" b="0"/>
            <a:pathLst>
              <a:path w="164307" h="300039">
                <a:moveTo>
                  <a:pt x="21431" y="14288"/>
                </a:moveTo>
                <a:lnTo>
                  <a:pt x="21431" y="14288"/>
                </a:lnTo>
                <a:lnTo>
                  <a:pt x="21431" y="14288"/>
                </a:lnTo>
                <a:lnTo>
                  <a:pt x="21431" y="21432"/>
                </a:lnTo>
                <a:lnTo>
                  <a:pt x="21431" y="28575"/>
                </a:lnTo>
                <a:lnTo>
                  <a:pt x="21431" y="42863"/>
                </a:lnTo>
                <a:lnTo>
                  <a:pt x="21431" y="64294"/>
                </a:lnTo>
                <a:lnTo>
                  <a:pt x="21431" y="78582"/>
                </a:lnTo>
                <a:lnTo>
                  <a:pt x="21431" y="107157"/>
                </a:lnTo>
                <a:lnTo>
                  <a:pt x="21431" y="128588"/>
                </a:lnTo>
                <a:lnTo>
                  <a:pt x="21431" y="150019"/>
                </a:lnTo>
                <a:lnTo>
                  <a:pt x="21431" y="171450"/>
                </a:lnTo>
                <a:lnTo>
                  <a:pt x="14288" y="192882"/>
                </a:lnTo>
                <a:lnTo>
                  <a:pt x="14288" y="214313"/>
                </a:lnTo>
                <a:lnTo>
                  <a:pt x="14288" y="235744"/>
                </a:lnTo>
                <a:lnTo>
                  <a:pt x="14288" y="250032"/>
                </a:lnTo>
                <a:lnTo>
                  <a:pt x="7144" y="264319"/>
                </a:lnTo>
                <a:lnTo>
                  <a:pt x="7144" y="271463"/>
                </a:lnTo>
                <a:lnTo>
                  <a:pt x="0" y="271463"/>
                </a:lnTo>
                <a:lnTo>
                  <a:pt x="0" y="278607"/>
                </a:lnTo>
                <a:lnTo>
                  <a:pt x="0" y="278607"/>
                </a:lnTo>
                <a:lnTo>
                  <a:pt x="0" y="278607"/>
                </a:lnTo>
                <a:lnTo>
                  <a:pt x="0" y="271463"/>
                </a:lnTo>
                <a:lnTo>
                  <a:pt x="0" y="264319"/>
                </a:lnTo>
                <a:lnTo>
                  <a:pt x="0" y="250032"/>
                </a:lnTo>
                <a:lnTo>
                  <a:pt x="0" y="235744"/>
                </a:lnTo>
                <a:lnTo>
                  <a:pt x="0" y="214313"/>
                </a:lnTo>
                <a:lnTo>
                  <a:pt x="7144" y="192882"/>
                </a:lnTo>
                <a:lnTo>
                  <a:pt x="7144" y="171450"/>
                </a:lnTo>
                <a:lnTo>
                  <a:pt x="14288" y="142875"/>
                </a:lnTo>
                <a:lnTo>
                  <a:pt x="14288" y="114300"/>
                </a:lnTo>
                <a:lnTo>
                  <a:pt x="21431" y="85725"/>
                </a:lnTo>
                <a:lnTo>
                  <a:pt x="21431" y="64294"/>
                </a:lnTo>
                <a:lnTo>
                  <a:pt x="28575" y="42863"/>
                </a:lnTo>
                <a:lnTo>
                  <a:pt x="35719" y="28575"/>
                </a:lnTo>
                <a:lnTo>
                  <a:pt x="42863" y="21432"/>
                </a:lnTo>
                <a:lnTo>
                  <a:pt x="50006" y="7144"/>
                </a:lnTo>
                <a:lnTo>
                  <a:pt x="57150" y="7144"/>
                </a:lnTo>
                <a:lnTo>
                  <a:pt x="71438" y="0"/>
                </a:lnTo>
                <a:lnTo>
                  <a:pt x="85725" y="7144"/>
                </a:lnTo>
                <a:lnTo>
                  <a:pt x="92869" y="14288"/>
                </a:lnTo>
                <a:lnTo>
                  <a:pt x="107156" y="21432"/>
                </a:lnTo>
                <a:lnTo>
                  <a:pt x="121444" y="35719"/>
                </a:lnTo>
                <a:lnTo>
                  <a:pt x="128588" y="50007"/>
                </a:lnTo>
                <a:lnTo>
                  <a:pt x="135731" y="71438"/>
                </a:lnTo>
                <a:lnTo>
                  <a:pt x="135731" y="85725"/>
                </a:lnTo>
                <a:lnTo>
                  <a:pt x="142875" y="107157"/>
                </a:lnTo>
                <a:lnTo>
                  <a:pt x="135731" y="121444"/>
                </a:lnTo>
                <a:lnTo>
                  <a:pt x="135731" y="142875"/>
                </a:lnTo>
                <a:lnTo>
                  <a:pt x="121444" y="157163"/>
                </a:lnTo>
                <a:lnTo>
                  <a:pt x="114300" y="171450"/>
                </a:lnTo>
                <a:lnTo>
                  <a:pt x="100013" y="178594"/>
                </a:lnTo>
                <a:lnTo>
                  <a:pt x="85725" y="192882"/>
                </a:lnTo>
                <a:lnTo>
                  <a:pt x="64294" y="200025"/>
                </a:lnTo>
                <a:lnTo>
                  <a:pt x="50006" y="207169"/>
                </a:lnTo>
                <a:lnTo>
                  <a:pt x="35719" y="214313"/>
                </a:lnTo>
                <a:lnTo>
                  <a:pt x="21431" y="214313"/>
                </a:lnTo>
                <a:lnTo>
                  <a:pt x="21431" y="221457"/>
                </a:lnTo>
                <a:lnTo>
                  <a:pt x="14288" y="221457"/>
                </a:lnTo>
                <a:lnTo>
                  <a:pt x="14288" y="221457"/>
                </a:lnTo>
                <a:lnTo>
                  <a:pt x="21431" y="221457"/>
                </a:lnTo>
                <a:lnTo>
                  <a:pt x="21431" y="228600"/>
                </a:lnTo>
                <a:lnTo>
                  <a:pt x="35719" y="235744"/>
                </a:lnTo>
                <a:lnTo>
                  <a:pt x="50006" y="242888"/>
                </a:lnTo>
                <a:lnTo>
                  <a:pt x="64294" y="250032"/>
                </a:lnTo>
                <a:lnTo>
                  <a:pt x="92869" y="257175"/>
                </a:lnTo>
                <a:lnTo>
                  <a:pt x="114300" y="264319"/>
                </a:lnTo>
                <a:lnTo>
                  <a:pt x="128588" y="278607"/>
                </a:lnTo>
                <a:lnTo>
                  <a:pt x="142875" y="285750"/>
                </a:lnTo>
                <a:lnTo>
                  <a:pt x="157163" y="292894"/>
                </a:lnTo>
                <a:lnTo>
                  <a:pt x="164306" y="300038"/>
                </a:lnTo>
                <a:lnTo>
                  <a:pt x="164306" y="3000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0" name="Freeform 4099"/>
          <p:cNvSpPr/>
          <p:nvPr/>
        </p:nvSpPr>
        <p:spPr>
          <a:xfrm>
            <a:off x="700088" y="3443288"/>
            <a:ext cx="185738" cy="164307"/>
          </a:xfrm>
          <a:custGeom>
            <a:avLst/>
            <a:gdLst/>
            <a:ahLst/>
            <a:cxnLst/>
            <a:rect l="0" t="0" r="0" b="0"/>
            <a:pathLst>
              <a:path w="185738" h="164307">
                <a:moveTo>
                  <a:pt x="28575" y="78581"/>
                </a:moveTo>
                <a:lnTo>
                  <a:pt x="35718" y="78581"/>
                </a:lnTo>
                <a:lnTo>
                  <a:pt x="42862" y="78581"/>
                </a:lnTo>
                <a:lnTo>
                  <a:pt x="50006" y="78581"/>
                </a:lnTo>
                <a:lnTo>
                  <a:pt x="71437" y="71437"/>
                </a:lnTo>
                <a:lnTo>
                  <a:pt x="85725" y="64293"/>
                </a:lnTo>
                <a:lnTo>
                  <a:pt x="114300" y="57150"/>
                </a:lnTo>
                <a:lnTo>
                  <a:pt x="135731" y="50006"/>
                </a:lnTo>
                <a:lnTo>
                  <a:pt x="150018" y="35718"/>
                </a:lnTo>
                <a:lnTo>
                  <a:pt x="157162" y="28575"/>
                </a:lnTo>
                <a:lnTo>
                  <a:pt x="157162" y="21431"/>
                </a:lnTo>
                <a:lnTo>
                  <a:pt x="157162" y="7143"/>
                </a:lnTo>
                <a:lnTo>
                  <a:pt x="142875" y="0"/>
                </a:lnTo>
                <a:lnTo>
                  <a:pt x="128587" y="0"/>
                </a:lnTo>
                <a:lnTo>
                  <a:pt x="114300" y="0"/>
                </a:lnTo>
                <a:lnTo>
                  <a:pt x="92868" y="0"/>
                </a:lnTo>
                <a:lnTo>
                  <a:pt x="71437" y="7143"/>
                </a:lnTo>
                <a:lnTo>
                  <a:pt x="50006" y="21431"/>
                </a:lnTo>
                <a:lnTo>
                  <a:pt x="28575" y="35718"/>
                </a:lnTo>
                <a:lnTo>
                  <a:pt x="14287" y="50006"/>
                </a:lnTo>
                <a:lnTo>
                  <a:pt x="7143" y="64293"/>
                </a:lnTo>
                <a:lnTo>
                  <a:pt x="0" y="78581"/>
                </a:lnTo>
                <a:lnTo>
                  <a:pt x="7143" y="100012"/>
                </a:lnTo>
                <a:lnTo>
                  <a:pt x="14287" y="114300"/>
                </a:lnTo>
                <a:lnTo>
                  <a:pt x="28575" y="128587"/>
                </a:lnTo>
                <a:lnTo>
                  <a:pt x="50006" y="142875"/>
                </a:lnTo>
                <a:lnTo>
                  <a:pt x="71437" y="157162"/>
                </a:lnTo>
                <a:lnTo>
                  <a:pt x="92868" y="157162"/>
                </a:lnTo>
                <a:lnTo>
                  <a:pt x="121443" y="164306"/>
                </a:lnTo>
                <a:lnTo>
                  <a:pt x="150018" y="157162"/>
                </a:lnTo>
                <a:lnTo>
                  <a:pt x="171450" y="157162"/>
                </a:lnTo>
                <a:lnTo>
                  <a:pt x="185737" y="150018"/>
                </a:lnTo>
                <a:lnTo>
                  <a:pt x="185737" y="1500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1" name="Freeform 4100"/>
          <p:cNvSpPr/>
          <p:nvPr/>
        </p:nvSpPr>
        <p:spPr>
          <a:xfrm>
            <a:off x="971550" y="3436144"/>
            <a:ext cx="171451" cy="257176"/>
          </a:xfrm>
          <a:custGeom>
            <a:avLst/>
            <a:gdLst/>
            <a:ahLst/>
            <a:cxnLst/>
            <a:rect l="0" t="0" r="0" b="0"/>
            <a:pathLst>
              <a:path w="171451" h="257176">
                <a:moveTo>
                  <a:pt x="7144" y="35719"/>
                </a:moveTo>
                <a:lnTo>
                  <a:pt x="7144" y="35719"/>
                </a:lnTo>
                <a:lnTo>
                  <a:pt x="0" y="42862"/>
                </a:lnTo>
                <a:lnTo>
                  <a:pt x="0" y="50006"/>
                </a:lnTo>
                <a:lnTo>
                  <a:pt x="0" y="64294"/>
                </a:lnTo>
                <a:lnTo>
                  <a:pt x="7144" y="78581"/>
                </a:lnTo>
                <a:lnTo>
                  <a:pt x="7144" y="100012"/>
                </a:lnTo>
                <a:lnTo>
                  <a:pt x="14288" y="128587"/>
                </a:lnTo>
                <a:lnTo>
                  <a:pt x="14288" y="150019"/>
                </a:lnTo>
                <a:lnTo>
                  <a:pt x="21431" y="178594"/>
                </a:lnTo>
                <a:lnTo>
                  <a:pt x="28575" y="200025"/>
                </a:lnTo>
                <a:lnTo>
                  <a:pt x="35719" y="221456"/>
                </a:lnTo>
                <a:lnTo>
                  <a:pt x="35719" y="235744"/>
                </a:lnTo>
                <a:lnTo>
                  <a:pt x="42863" y="250031"/>
                </a:lnTo>
                <a:lnTo>
                  <a:pt x="42863" y="257175"/>
                </a:lnTo>
                <a:lnTo>
                  <a:pt x="42863" y="257175"/>
                </a:lnTo>
                <a:lnTo>
                  <a:pt x="42863" y="257175"/>
                </a:lnTo>
                <a:lnTo>
                  <a:pt x="42863" y="250031"/>
                </a:lnTo>
                <a:lnTo>
                  <a:pt x="35719" y="242887"/>
                </a:lnTo>
                <a:lnTo>
                  <a:pt x="28575" y="221456"/>
                </a:lnTo>
                <a:lnTo>
                  <a:pt x="21431" y="200025"/>
                </a:lnTo>
                <a:lnTo>
                  <a:pt x="14288" y="178594"/>
                </a:lnTo>
                <a:lnTo>
                  <a:pt x="14288" y="150019"/>
                </a:lnTo>
                <a:lnTo>
                  <a:pt x="7144" y="121444"/>
                </a:lnTo>
                <a:lnTo>
                  <a:pt x="7144" y="92869"/>
                </a:lnTo>
                <a:lnTo>
                  <a:pt x="7144" y="64294"/>
                </a:lnTo>
                <a:lnTo>
                  <a:pt x="14288" y="42862"/>
                </a:lnTo>
                <a:lnTo>
                  <a:pt x="28575" y="21431"/>
                </a:lnTo>
                <a:lnTo>
                  <a:pt x="35719" y="7144"/>
                </a:lnTo>
                <a:lnTo>
                  <a:pt x="57150" y="0"/>
                </a:lnTo>
                <a:lnTo>
                  <a:pt x="71438" y="0"/>
                </a:lnTo>
                <a:lnTo>
                  <a:pt x="92869" y="7144"/>
                </a:lnTo>
                <a:lnTo>
                  <a:pt x="114300" y="21431"/>
                </a:lnTo>
                <a:lnTo>
                  <a:pt x="135731" y="35719"/>
                </a:lnTo>
                <a:lnTo>
                  <a:pt x="157163" y="57150"/>
                </a:lnTo>
                <a:lnTo>
                  <a:pt x="164306" y="71437"/>
                </a:lnTo>
                <a:lnTo>
                  <a:pt x="171450" y="92869"/>
                </a:lnTo>
                <a:lnTo>
                  <a:pt x="171450" y="114300"/>
                </a:lnTo>
                <a:lnTo>
                  <a:pt x="164306" y="135731"/>
                </a:lnTo>
                <a:lnTo>
                  <a:pt x="157163" y="142875"/>
                </a:lnTo>
                <a:lnTo>
                  <a:pt x="142875" y="157162"/>
                </a:lnTo>
                <a:lnTo>
                  <a:pt x="121444" y="164306"/>
                </a:lnTo>
                <a:lnTo>
                  <a:pt x="100013" y="164306"/>
                </a:lnTo>
                <a:lnTo>
                  <a:pt x="78581" y="164306"/>
                </a:lnTo>
                <a:lnTo>
                  <a:pt x="57150" y="157162"/>
                </a:lnTo>
                <a:lnTo>
                  <a:pt x="42863" y="150019"/>
                </a:lnTo>
                <a:lnTo>
                  <a:pt x="28575" y="142875"/>
                </a:lnTo>
                <a:lnTo>
                  <a:pt x="28575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2" name="Freeform 4101"/>
          <p:cNvSpPr/>
          <p:nvPr/>
        </p:nvSpPr>
        <p:spPr>
          <a:xfrm>
            <a:off x="1143000" y="3450431"/>
            <a:ext cx="185739" cy="128589"/>
          </a:xfrm>
          <a:custGeom>
            <a:avLst/>
            <a:gdLst/>
            <a:ahLst/>
            <a:cxnLst/>
            <a:rect l="0" t="0" r="0" b="0"/>
            <a:pathLst>
              <a:path w="185739" h="128589">
                <a:moveTo>
                  <a:pt x="0" y="42863"/>
                </a:moveTo>
                <a:lnTo>
                  <a:pt x="7144" y="50007"/>
                </a:lnTo>
                <a:lnTo>
                  <a:pt x="21431" y="64294"/>
                </a:lnTo>
                <a:lnTo>
                  <a:pt x="21431" y="64294"/>
                </a:lnTo>
                <a:lnTo>
                  <a:pt x="28575" y="78582"/>
                </a:lnTo>
                <a:lnTo>
                  <a:pt x="35719" y="92869"/>
                </a:lnTo>
                <a:lnTo>
                  <a:pt x="42863" y="107157"/>
                </a:lnTo>
                <a:lnTo>
                  <a:pt x="50006" y="121444"/>
                </a:lnTo>
                <a:lnTo>
                  <a:pt x="50006" y="128588"/>
                </a:lnTo>
                <a:lnTo>
                  <a:pt x="50006" y="128588"/>
                </a:lnTo>
                <a:lnTo>
                  <a:pt x="57150" y="128588"/>
                </a:lnTo>
                <a:lnTo>
                  <a:pt x="57150" y="128588"/>
                </a:lnTo>
                <a:lnTo>
                  <a:pt x="57150" y="128588"/>
                </a:lnTo>
                <a:lnTo>
                  <a:pt x="57150" y="121444"/>
                </a:lnTo>
                <a:lnTo>
                  <a:pt x="57150" y="114300"/>
                </a:lnTo>
                <a:lnTo>
                  <a:pt x="64294" y="100013"/>
                </a:lnTo>
                <a:lnTo>
                  <a:pt x="71438" y="85725"/>
                </a:lnTo>
                <a:lnTo>
                  <a:pt x="85725" y="64294"/>
                </a:lnTo>
                <a:lnTo>
                  <a:pt x="100013" y="50007"/>
                </a:lnTo>
                <a:lnTo>
                  <a:pt x="107156" y="35719"/>
                </a:lnTo>
                <a:lnTo>
                  <a:pt x="128588" y="21432"/>
                </a:lnTo>
                <a:lnTo>
                  <a:pt x="142875" y="14288"/>
                </a:lnTo>
                <a:lnTo>
                  <a:pt x="164306" y="7144"/>
                </a:lnTo>
                <a:lnTo>
                  <a:pt x="178594" y="0"/>
                </a:lnTo>
                <a:lnTo>
                  <a:pt x="185738" y="0"/>
                </a:lnTo>
                <a:lnTo>
                  <a:pt x="18573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3" name="Freeform 4102"/>
          <p:cNvSpPr/>
          <p:nvPr/>
        </p:nvSpPr>
        <p:spPr>
          <a:xfrm>
            <a:off x="1357313" y="3457575"/>
            <a:ext cx="171451" cy="142876"/>
          </a:xfrm>
          <a:custGeom>
            <a:avLst/>
            <a:gdLst/>
            <a:ahLst/>
            <a:cxnLst/>
            <a:rect l="0" t="0" r="0" b="0"/>
            <a:pathLst>
              <a:path w="171451" h="142876">
                <a:moveTo>
                  <a:pt x="35718" y="28575"/>
                </a:moveTo>
                <a:lnTo>
                  <a:pt x="35718" y="28575"/>
                </a:lnTo>
                <a:lnTo>
                  <a:pt x="28575" y="35719"/>
                </a:lnTo>
                <a:lnTo>
                  <a:pt x="21431" y="42863"/>
                </a:lnTo>
                <a:lnTo>
                  <a:pt x="14287" y="50006"/>
                </a:lnTo>
                <a:lnTo>
                  <a:pt x="7143" y="64294"/>
                </a:lnTo>
                <a:lnTo>
                  <a:pt x="0" y="78581"/>
                </a:lnTo>
                <a:lnTo>
                  <a:pt x="0" y="85725"/>
                </a:lnTo>
                <a:lnTo>
                  <a:pt x="0" y="100013"/>
                </a:lnTo>
                <a:lnTo>
                  <a:pt x="7143" y="114300"/>
                </a:lnTo>
                <a:lnTo>
                  <a:pt x="14287" y="128588"/>
                </a:lnTo>
                <a:lnTo>
                  <a:pt x="28575" y="135731"/>
                </a:lnTo>
                <a:lnTo>
                  <a:pt x="42862" y="142875"/>
                </a:lnTo>
                <a:lnTo>
                  <a:pt x="64293" y="142875"/>
                </a:lnTo>
                <a:lnTo>
                  <a:pt x="85725" y="142875"/>
                </a:lnTo>
                <a:lnTo>
                  <a:pt x="107156" y="135731"/>
                </a:lnTo>
                <a:lnTo>
                  <a:pt x="135731" y="128588"/>
                </a:lnTo>
                <a:lnTo>
                  <a:pt x="150018" y="121444"/>
                </a:lnTo>
                <a:lnTo>
                  <a:pt x="164306" y="107156"/>
                </a:lnTo>
                <a:lnTo>
                  <a:pt x="171450" y="85725"/>
                </a:lnTo>
                <a:lnTo>
                  <a:pt x="171450" y="71438"/>
                </a:lnTo>
                <a:lnTo>
                  <a:pt x="164306" y="50006"/>
                </a:lnTo>
                <a:lnTo>
                  <a:pt x="157162" y="35719"/>
                </a:lnTo>
                <a:lnTo>
                  <a:pt x="142875" y="21431"/>
                </a:lnTo>
                <a:lnTo>
                  <a:pt x="121443" y="14288"/>
                </a:lnTo>
                <a:lnTo>
                  <a:pt x="100012" y="7144"/>
                </a:lnTo>
                <a:lnTo>
                  <a:pt x="78581" y="0"/>
                </a:lnTo>
                <a:lnTo>
                  <a:pt x="50006" y="0"/>
                </a:lnTo>
                <a:lnTo>
                  <a:pt x="50006" y="0"/>
                </a:lnTo>
                <a:lnTo>
                  <a:pt x="5000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4" name="Freeform 4103"/>
          <p:cNvSpPr/>
          <p:nvPr/>
        </p:nvSpPr>
        <p:spPr>
          <a:xfrm>
            <a:off x="1564481" y="3350419"/>
            <a:ext cx="214314" cy="278607"/>
          </a:xfrm>
          <a:custGeom>
            <a:avLst/>
            <a:gdLst/>
            <a:ahLst/>
            <a:cxnLst/>
            <a:rect l="0" t="0" r="0" b="0"/>
            <a:pathLst>
              <a:path w="214314" h="278607">
                <a:moveTo>
                  <a:pt x="192882" y="185737"/>
                </a:moveTo>
                <a:lnTo>
                  <a:pt x="192882" y="178594"/>
                </a:lnTo>
                <a:lnTo>
                  <a:pt x="185738" y="171450"/>
                </a:lnTo>
                <a:lnTo>
                  <a:pt x="185738" y="171450"/>
                </a:lnTo>
                <a:lnTo>
                  <a:pt x="171450" y="164306"/>
                </a:lnTo>
                <a:lnTo>
                  <a:pt x="157163" y="157162"/>
                </a:lnTo>
                <a:lnTo>
                  <a:pt x="142875" y="150019"/>
                </a:lnTo>
                <a:lnTo>
                  <a:pt x="121444" y="150019"/>
                </a:lnTo>
                <a:lnTo>
                  <a:pt x="107157" y="150019"/>
                </a:lnTo>
                <a:lnTo>
                  <a:pt x="85725" y="157162"/>
                </a:lnTo>
                <a:lnTo>
                  <a:pt x="64294" y="164306"/>
                </a:lnTo>
                <a:lnTo>
                  <a:pt x="42863" y="178594"/>
                </a:lnTo>
                <a:lnTo>
                  <a:pt x="28575" y="192881"/>
                </a:lnTo>
                <a:lnTo>
                  <a:pt x="14288" y="207169"/>
                </a:lnTo>
                <a:lnTo>
                  <a:pt x="7144" y="221456"/>
                </a:lnTo>
                <a:lnTo>
                  <a:pt x="0" y="235744"/>
                </a:lnTo>
                <a:lnTo>
                  <a:pt x="7144" y="250031"/>
                </a:lnTo>
                <a:lnTo>
                  <a:pt x="14288" y="264319"/>
                </a:lnTo>
                <a:lnTo>
                  <a:pt x="28575" y="271462"/>
                </a:lnTo>
                <a:lnTo>
                  <a:pt x="50007" y="278606"/>
                </a:lnTo>
                <a:lnTo>
                  <a:pt x="71438" y="278606"/>
                </a:lnTo>
                <a:lnTo>
                  <a:pt x="92869" y="271462"/>
                </a:lnTo>
                <a:lnTo>
                  <a:pt x="114300" y="264319"/>
                </a:lnTo>
                <a:lnTo>
                  <a:pt x="142875" y="250031"/>
                </a:lnTo>
                <a:lnTo>
                  <a:pt x="157163" y="228600"/>
                </a:lnTo>
                <a:lnTo>
                  <a:pt x="178594" y="207169"/>
                </a:lnTo>
                <a:lnTo>
                  <a:pt x="185738" y="178594"/>
                </a:lnTo>
                <a:lnTo>
                  <a:pt x="192882" y="150019"/>
                </a:lnTo>
                <a:lnTo>
                  <a:pt x="192882" y="121444"/>
                </a:lnTo>
                <a:lnTo>
                  <a:pt x="185738" y="92869"/>
                </a:lnTo>
                <a:lnTo>
                  <a:pt x="185738" y="64294"/>
                </a:lnTo>
                <a:lnTo>
                  <a:pt x="178594" y="42862"/>
                </a:lnTo>
                <a:lnTo>
                  <a:pt x="164307" y="28575"/>
                </a:lnTo>
                <a:lnTo>
                  <a:pt x="150019" y="14287"/>
                </a:lnTo>
                <a:lnTo>
                  <a:pt x="135732" y="7144"/>
                </a:lnTo>
                <a:lnTo>
                  <a:pt x="128588" y="0"/>
                </a:lnTo>
                <a:lnTo>
                  <a:pt x="128588" y="7144"/>
                </a:lnTo>
                <a:lnTo>
                  <a:pt x="128588" y="14287"/>
                </a:lnTo>
                <a:lnTo>
                  <a:pt x="135732" y="28575"/>
                </a:lnTo>
                <a:lnTo>
                  <a:pt x="135732" y="50006"/>
                </a:lnTo>
                <a:lnTo>
                  <a:pt x="135732" y="78581"/>
                </a:lnTo>
                <a:lnTo>
                  <a:pt x="150019" y="107156"/>
                </a:lnTo>
                <a:lnTo>
                  <a:pt x="164307" y="135731"/>
                </a:lnTo>
                <a:lnTo>
                  <a:pt x="178594" y="164306"/>
                </a:lnTo>
                <a:lnTo>
                  <a:pt x="185738" y="185737"/>
                </a:lnTo>
                <a:lnTo>
                  <a:pt x="200025" y="207169"/>
                </a:lnTo>
                <a:lnTo>
                  <a:pt x="207169" y="221456"/>
                </a:lnTo>
                <a:lnTo>
                  <a:pt x="214313" y="228600"/>
                </a:lnTo>
                <a:lnTo>
                  <a:pt x="214313" y="228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Freeform 4104"/>
          <p:cNvSpPr/>
          <p:nvPr/>
        </p:nvSpPr>
        <p:spPr>
          <a:xfrm>
            <a:off x="1857375" y="3486150"/>
            <a:ext cx="214314" cy="128589"/>
          </a:xfrm>
          <a:custGeom>
            <a:avLst/>
            <a:gdLst/>
            <a:ahLst/>
            <a:cxnLst/>
            <a:rect l="0" t="0" r="0" b="0"/>
            <a:pathLst>
              <a:path w="214314" h="128589">
                <a:moveTo>
                  <a:pt x="7144" y="0"/>
                </a:moveTo>
                <a:lnTo>
                  <a:pt x="0" y="0"/>
                </a:lnTo>
                <a:lnTo>
                  <a:pt x="0" y="7144"/>
                </a:lnTo>
                <a:lnTo>
                  <a:pt x="0" y="14288"/>
                </a:lnTo>
                <a:lnTo>
                  <a:pt x="0" y="21431"/>
                </a:lnTo>
                <a:lnTo>
                  <a:pt x="7144" y="42863"/>
                </a:lnTo>
                <a:lnTo>
                  <a:pt x="7144" y="57150"/>
                </a:lnTo>
                <a:lnTo>
                  <a:pt x="14288" y="71438"/>
                </a:lnTo>
                <a:lnTo>
                  <a:pt x="21431" y="85725"/>
                </a:lnTo>
                <a:lnTo>
                  <a:pt x="35719" y="100013"/>
                </a:lnTo>
                <a:lnTo>
                  <a:pt x="42863" y="114300"/>
                </a:lnTo>
                <a:lnTo>
                  <a:pt x="57150" y="121444"/>
                </a:lnTo>
                <a:lnTo>
                  <a:pt x="71438" y="128588"/>
                </a:lnTo>
                <a:lnTo>
                  <a:pt x="85725" y="128588"/>
                </a:lnTo>
                <a:lnTo>
                  <a:pt x="100013" y="121444"/>
                </a:lnTo>
                <a:lnTo>
                  <a:pt x="114300" y="114300"/>
                </a:lnTo>
                <a:lnTo>
                  <a:pt x="121444" y="107156"/>
                </a:lnTo>
                <a:lnTo>
                  <a:pt x="135731" y="92869"/>
                </a:lnTo>
                <a:lnTo>
                  <a:pt x="142875" y="78581"/>
                </a:lnTo>
                <a:lnTo>
                  <a:pt x="150019" y="64294"/>
                </a:lnTo>
                <a:lnTo>
                  <a:pt x="150019" y="42863"/>
                </a:lnTo>
                <a:lnTo>
                  <a:pt x="150019" y="28575"/>
                </a:lnTo>
                <a:lnTo>
                  <a:pt x="142875" y="14288"/>
                </a:lnTo>
                <a:lnTo>
                  <a:pt x="142875" y="7144"/>
                </a:lnTo>
                <a:lnTo>
                  <a:pt x="142875" y="7144"/>
                </a:lnTo>
                <a:lnTo>
                  <a:pt x="142875" y="0"/>
                </a:lnTo>
                <a:lnTo>
                  <a:pt x="142875" y="7144"/>
                </a:lnTo>
                <a:lnTo>
                  <a:pt x="142875" y="14288"/>
                </a:lnTo>
                <a:lnTo>
                  <a:pt x="150019" y="21431"/>
                </a:lnTo>
                <a:lnTo>
                  <a:pt x="150019" y="42863"/>
                </a:lnTo>
                <a:lnTo>
                  <a:pt x="157163" y="57150"/>
                </a:lnTo>
                <a:lnTo>
                  <a:pt x="164306" y="71438"/>
                </a:lnTo>
                <a:lnTo>
                  <a:pt x="178594" y="92869"/>
                </a:lnTo>
                <a:lnTo>
                  <a:pt x="192881" y="107156"/>
                </a:lnTo>
                <a:lnTo>
                  <a:pt x="207169" y="121444"/>
                </a:lnTo>
                <a:lnTo>
                  <a:pt x="214313" y="128588"/>
                </a:lnTo>
                <a:lnTo>
                  <a:pt x="214313" y="1285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6" name="Freeform 4105"/>
          <p:cNvSpPr/>
          <p:nvPr/>
        </p:nvSpPr>
        <p:spPr>
          <a:xfrm>
            <a:off x="2135981" y="3471863"/>
            <a:ext cx="157164" cy="150019"/>
          </a:xfrm>
          <a:custGeom>
            <a:avLst/>
            <a:gdLst/>
            <a:ahLst/>
            <a:cxnLst/>
            <a:rect l="0" t="0" r="0" b="0"/>
            <a:pathLst>
              <a:path w="157164" h="150019">
                <a:moveTo>
                  <a:pt x="92869" y="7143"/>
                </a:moveTo>
                <a:lnTo>
                  <a:pt x="85725" y="7143"/>
                </a:lnTo>
                <a:lnTo>
                  <a:pt x="78582" y="0"/>
                </a:lnTo>
                <a:lnTo>
                  <a:pt x="71438" y="0"/>
                </a:lnTo>
                <a:lnTo>
                  <a:pt x="57150" y="0"/>
                </a:lnTo>
                <a:lnTo>
                  <a:pt x="42863" y="0"/>
                </a:lnTo>
                <a:lnTo>
                  <a:pt x="28575" y="7143"/>
                </a:lnTo>
                <a:lnTo>
                  <a:pt x="21432" y="14287"/>
                </a:lnTo>
                <a:lnTo>
                  <a:pt x="7144" y="28575"/>
                </a:lnTo>
                <a:lnTo>
                  <a:pt x="0" y="42862"/>
                </a:lnTo>
                <a:lnTo>
                  <a:pt x="0" y="64293"/>
                </a:lnTo>
                <a:lnTo>
                  <a:pt x="0" y="85725"/>
                </a:lnTo>
                <a:lnTo>
                  <a:pt x="0" y="100012"/>
                </a:lnTo>
                <a:lnTo>
                  <a:pt x="7144" y="114300"/>
                </a:lnTo>
                <a:lnTo>
                  <a:pt x="21432" y="128587"/>
                </a:lnTo>
                <a:lnTo>
                  <a:pt x="42863" y="135731"/>
                </a:lnTo>
                <a:lnTo>
                  <a:pt x="64294" y="142875"/>
                </a:lnTo>
                <a:lnTo>
                  <a:pt x="92869" y="150018"/>
                </a:lnTo>
                <a:lnTo>
                  <a:pt x="121444" y="150018"/>
                </a:lnTo>
                <a:lnTo>
                  <a:pt x="142875" y="150018"/>
                </a:lnTo>
                <a:lnTo>
                  <a:pt x="157163" y="142875"/>
                </a:lnTo>
                <a:lnTo>
                  <a:pt x="157163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Freeform 4106"/>
          <p:cNvSpPr/>
          <p:nvPr/>
        </p:nvSpPr>
        <p:spPr>
          <a:xfrm>
            <a:off x="2421731" y="3286125"/>
            <a:ext cx="14289" cy="314326"/>
          </a:xfrm>
          <a:custGeom>
            <a:avLst/>
            <a:gdLst/>
            <a:ahLst/>
            <a:cxnLst/>
            <a:rect l="0" t="0" r="0" b="0"/>
            <a:pathLst>
              <a:path w="14289" h="314326">
                <a:moveTo>
                  <a:pt x="7144" y="0"/>
                </a:moveTo>
                <a:lnTo>
                  <a:pt x="0" y="0"/>
                </a:lnTo>
                <a:lnTo>
                  <a:pt x="0" y="0"/>
                </a:lnTo>
                <a:lnTo>
                  <a:pt x="0" y="7144"/>
                </a:lnTo>
                <a:lnTo>
                  <a:pt x="0" y="14288"/>
                </a:lnTo>
                <a:lnTo>
                  <a:pt x="0" y="35719"/>
                </a:lnTo>
                <a:lnTo>
                  <a:pt x="0" y="57150"/>
                </a:lnTo>
                <a:lnTo>
                  <a:pt x="0" y="92869"/>
                </a:lnTo>
                <a:lnTo>
                  <a:pt x="7144" y="121444"/>
                </a:lnTo>
                <a:lnTo>
                  <a:pt x="0" y="157163"/>
                </a:lnTo>
                <a:lnTo>
                  <a:pt x="0" y="185738"/>
                </a:lnTo>
                <a:lnTo>
                  <a:pt x="7144" y="214313"/>
                </a:lnTo>
                <a:lnTo>
                  <a:pt x="7144" y="242888"/>
                </a:lnTo>
                <a:lnTo>
                  <a:pt x="14288" y="271463"/>
                </a:lnTo>
                <a:lnTo>
                  <a:pt x="14288" y="292894"/>
                </a:lnTo>
                <a:lnTo>
                  <a:pt x="14288" y="307181"/>
                </a:lnTo>
                <a:lnTo>
                  <a:pt x="14288" y="314325"/>
                </a:lnTo>
                <a:lnTo>
                  <a:pt x="14288" y="3143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8" name="Freeform 4107"/>
          <p:cNvSpPr/>
          <p:nvPr/>
        </p:nvSpPr>
        <p:spPr>
          <a:xfrm>
            <a:off x="2286000" y="3429000"/>
            <a:ext cx="342901" cy="185739"/>
          </a:xfrm>
          <a:custGeom>
            <a:avLst/>
            <a:gdLst/>
            <a:ahLst/>
            <a:cxnLst/>
            <a:rect l="0" t="0" r="0" b="0"/>
            <a:pathLst>
              <a:path w="342901" h="185739">
                <a:moveTo>
                  <a:pt x="0" y="28575"/>
                </a:moveTo>
                <a:lnTo>
                  <a:pt x="7144" y="21431"/>
                </a:lnTo>
                <a:lnTo>
                  <a:pt x="14288" y="14288"/>
                </a:lnTo>
                <a:lnTo>
                  <a:pt x="28575" y="7144"/>
                </a:lnTo>
                <a:lnTo>
                  <a:pt x="50006" y="0"/>
                </a:lnTo>
                <a:lnTo>
                  <a:pt x="78581" y="0"/>
                </a:lnTo>
                <a:lnTo>
                  <a:pt x="114300" y="0"/>
                </a:lnTo>
                <a:lnTo>
                  <a:pt x="150019" y="7144"/>
                </a:lnTo>
                <a:lnTo>
                  <a:pt x="185738" y="7144"/>
                </a:lnTo>
                <a:lnTo>
                  <a:pt x="221457" y="14288"/>
                </a:lnTo>
                <a:lnTo>
                  <a:pt x="257175" y="21431"/>
                </a:lnTo>
                <a:lnTo>
                  <a:pt x="278607" y="28575"/>
                </a:lnTo>
                <a:lnTo>
                  <a:pt x="300038" y="42863"/>
                </a:lnTo>
                <a:lnTo>
                  <a:pt x="321469" y="50006"/>
                </a:lnTo>
                <a:lnTo>
                  <a:pt x="328613" y="64294"/>
                </a:lnTo>
                <a:lnTo>
                  <a:pt x="335757" y="85725"/>
                </a:lnTo>
                <a:lnTo>
                  <a:pt x="335757" y="100013"/>
                </a:lnTo>
                <a:lnTo>
                  <a:pt x="335757" y="121444"/>
                </a:lnTo>
                <a:lnTo>
                  <a:pt x="335757" y="135731"/>
                </a:lnTo>
                <a:lnTo>
                  <a:pt x="335757" y="157163"/>
                </a:lnTo>
                <a:lnTo>
                  <a:pt x="342900" y="171450"/>
                </a:lnTo>
                <a:lnTo>
                  <a:pt x="342900" y="178594"/>
                </a:lnTo>
                <a:lnTo>
                  <a:pt x="342900" y="185738"/>
                </a:lnTo>
                <a:lnTo>
                  <a:pt x="342900" y="1857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Freeform 4108"/>
          <p:cNvSpPr/>
          <p:nvPr/>
        </p:nvSpPr>
        <p:spPr>
          <a:xfrm>
            <a:off x="2607469" y="3364706"/>
            <a:ext cx="1" cy="7145"/>
          </a:xfrm>
          <a:custGeom>
            <a:avLst/>
            <a:gdLst/>
            <a:ahLst/>
            <a:cxnLst/>
            <a:rect l="0" t="0" r="0" b="0"/>
            <a:pathLst>
              <a:path w="1" h="7145">
                <a:moveTo>
                  <a:pt x="0" y="7144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0" name="Freeform 4109"/>
          <p:cNvSpPr/>
          <p:nvPr/>
        </p:nvSpPr>
        <p:spPr>
          <a:xfrm>
            <a:off x="2764632" y="3471863"/>
            <a:ext cx="478632" cy="178594"/>
          </a:xfrm>
          <a:custGeom>
            <a:avLst/>
            <a:gdLst/>
            <a:ahLst/>
            <a:cxnLst/>
            <a:rect l="0" t="0" r="0" b="0"/>
            <a:pathLst>
              <a:path w="478632" h="178594">
                <a:moveTo>
                  <a:pt x="57150" y="28575"/>
                </a:moveTo>
                <a:lnTo>
                  <a:pt x="50006" y="35718"/>
                </a:lnTo>
                <a:lnTo>
                  <a:pt x="28575" y="50006"/>
                </a:lnTo>
                <a:lnTo>
                  <a:pt x="28575" y="57150"/>
                </a:lnTo>
                <a:lnTo>
                  <a:pt x="14287" y="78581"/>
                </a:lnTo>
                <a:lnTo>
                  <a:pt x="0" y="100012"/>
                </a:lnTo>
                <a:lnTo>
                  <a:pt x="0" y="121443"/>
                </a:lnTo>
                <a:lnTo>
                  <a:pt x="0" y="135731"/>
                </a:lnTo>
                <a:lnTo>
                  <a:pt x="7143" y="157162"/>
                </a:lnTo>
                <a:lnTo>
                  <a:pt x="14287" y="164306"/>
                </a:lnTo>
                <a:lnTo>
                  <a:pt x="28575" y="171450"/>
                </a:lnTo>
                <a:lnTo>
                  <a:pt x="42862" y="178593"/>
                </a:lnTo>
                <a:lnTo>
                  <a:pt x="64293" y="178593"/>
                </a:lnTo>
                <a:lnTo>
                  <a:pt x="78581" y="171450"/>
                </a:lnTo>
                <a:lnTo>
                  <a:pt x="85725" y="164306"/>
                </a:lnTo>
                <a:lnTo>
                  <a:pt x="92868" y="150018"/>
                </a:lnTo>
                <a:lnTo>
                  <a:pt x="92868" y="128587"/>
                </a:lnTo>
                <a:lnTo>
                  <a:pt x="92868" y="107156"/>
                </a:lnTo>
                <a:lnTo>
                  <a:pt x="85725" y="85725"/>
                </a:lnTo>
                <a:lnTo>
                  <a:pt x="78581" y="64293"/>
                </a:lnTo>
                <a:lnTo>
                  <a:pt x="71437" y="42862"/>
                </a:lnTo>
                <a:lnTo>
                  <a:pt x="71437" y="28575"/>
                </a:lnTo>
                <a:lnTo>
                  <a:pt x="71437" y="14287"/>
                </a:lnTo>
                <a:lnTo>
                  <a:pt x="78581" y="7143"/>
                </a:lnTo>
                <a:lnTo>
                  <a:pt x="92868" y="0"/>
                </a:lnTo>
                <a:lnTo>
                  <a:pt x="107156" y="0"/>
                </a:lnTo>
                <a:lnTo>
                  <a:pt x="128587" y="7143"/>
                </a:lnTo>
                <a:lnTo>
                  <a:pt x="142875" y="14287"/>
                </a:lnTo>
                <a:lnTo>
                  <a:pt x="164306" y="35718"/>
                </a:lnTo>
                <a:lnTo>
                  <a:pt x="192881" y="50006"/>
                </a:lnTo>
                <a:lnTo>
                  <a:pt x="207168" y="71437"/>
                </a:lnTo>
                <a:lnTo>
                  <a:pt x="228600" y="92868"/>
                </a:lnTo>
                <a:lnTo>
                  <a:pt x="242887" y="114300"/>
                </a:lnTo>
                <a:lnTo>
                  <a:pt x="250031" y="128587"/>
                </a:lnTo>
                <a:lnTo>
                  <a:pt x="257175" y="142875"/>
                </a:lnTo>
                <a:lnTo>
                  <a:pt x="257175" y="150018"/>
                </a:lnTo>
                <a:lnTo>
                  <a:pt x="257175" y="157162"/>
                </a:lnTo>
                <a:lnTo>
                  <a:pt x="264318" y="157162"/>
                </a:lnTo>
                <a:lnTo>
                  <a:pt x="257175" y="157162"/>
                </a:lnTo>
                <a:lnTo>
                  <a:pt x="257175" y="150018"/>
                </a:lnTo>
                <a:lnTo>
                  <a:pt x="264318" y="142875"/>
                </a:lnTo>
                <a:lnTo>
                  <a:pt x="271462" y="135731"/>
                </a:lnTo>
                <a:lnTo>
                  <a:pt x="271462" y="114300"/>
                </a:lnTo>
                <a:lnTo>
                  <a:pt x="285750" y="100012"/>
                </a:lnTo>
                <a:lnTo>
                  <a:pt x="307181" y="78581"/>
                </a:lnTo>
                <a:lnTo>
                  <a:pt x="328612" y="64293"/>
                </a:lnTo>
                <a:lnTo>
                  <a:pt x="350043" y="64293"/>
                </a:lnTo>
                <a:lnTo>
                  <a:pt x="378618" y="64293"/>
                </a:lnTo>
                <a:lnTo>
                  <a:pt x="400050" y="64293"/>
                </a:lnTo>
                <a:lnTo>
                  <a:pt x="421481" y="78581"/>
                </a:lnTo>
                <a:lnTo>
                  <a:pt x="442912" y="100012"/>
                </a:lnTo>
                <a:lnTo>
                  <a:pt x="457200" y="121443"/>
                </a:lnTo>
                <a:lnTo>
                  <a:pt x="471487" y="150018"/>
                </a:lnTo>
                <a:lnTo>
                  <a:pt x="478631" y="164306"/>
                </a:lnTo>
                <a:lnTo>
                  <a:pt x="478631" y="178593"/>
                </a:lnTo>
                <a:lnTo>
                  <a:pt x="478631" y="17859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Freeform 4110"/>
          <p:cNvSpPr/>
          <p:nvPr/>
        </p:nvSpPr>
        <p:spPr>
          <a:xfrm>
            <a:off x="435769" y="2757488"/>
            <a:ext cx="257176" cy="350044"/>
          </a:xfrm>
          <a:custGeom>
            <a:avLst/>
            <a:gdLst/>
            <a:ahLst/>
            <a:cxnLst/>
            <a:rect l="0" t="0" r="0" b="0"/>
            <a:pathLst>
              <a:path w="257176" h="350044">
                <a:moveTo>
                  <a:pt x="185737" y="28575"/>
                </a:moveTo>
                <a:lnTo>
                  <a:pt x="178594" y="21431"/>
                </a:lnTo>
                <a:lnTo>
                  <a:pt x="178594" y="14287"/>
                </a:lnTo>
                <a:lnTo>
                  <a:pt x="178594" y="14287"/>
                </a:lnTo>
                <a:lnTo>
                  <a:pt x="171450" y="7143"/>
                </a:lnTo>
                <a:lnTo>
                  <a:pt x="171450" y="0"/>
                </a:lnTo>
                <a:lnTo>
                  <a:pt x="164306" y="0"/>
                </a:lnTo>
                <a:lnTo>
                  <a:pt x="150019" y="0"/>
                </a:lnTo>
                <a:lnTo>
                  <a:pt x="135731" y="14287"/>
                </a:lnTo>
                <a:lnTo>
                  <a:pt x="121444" y="28575"/>
                </a:lnTo>
                <a:lnTo>
                  <a:pt x="100012" y="50006"/>
                </a:lnTo>
                <a:lnTo>
                  <a:pt x="78581" y="78581"/>
                </a:lnTo>
                <a:lnTo>
                  <a:pt x="57150" y="100012"/>
                </a:lnTo>
                <a:lnTo>
                  <a:pt x="35719" y="128587"/>
                </a:lnTo>
                <a:lnTo>
                  <a:pt x="21431" y="164306"/>
                </a:lnTo>
                <a:lnTo>
                  <a:pt x="7144" y="192881"/>
                </a:lnTo>
                <a:lnTo>
                  <a:pt x="0" y="228600"/>
                </a:lnTo>
                <a:lnTo>
                  <a:pt x="0" y="257175"/>
                </a:lnTo>
                <a:lnTo>
                  <a:pt x="0" y="285750"/>
                </a:lnTo>
                <a:lnTo>
                  <a:pt x="7144" y="307181"/>
                </a:lnTo>
                <a:lnTo>
                  <a:pt x="21431" y="328612"/>
                </a:lnTo>
                <a:lnTo>
                  <a:pt x="42862" y="342900"/>
                </a:lnTo>
                <a:lnTo>
                  <a:pt x="71437" y="350043"/>
                </a:lnTo>
                <a:lnTo>
                  <a:pt x="100012" y="350043"/>
                </a:lnTo>
                <a:lnTo>
                  <a:pt x="135731" y="342900"/>
                </a:lnTo>
                <a:lnTo>
                  <a:pt x="164306" y="335756"/>
                </a:lnTo>
                <a:lnTo>
                  <a:pt x="192881" y="328612"/>
                </a:lnTo>
                <a:lnTo>
                  <a:pt x="214312" y="314325"/>
                </a:lnTo>
                <a:lnTo>
                  <a:pt x="242887" y="292893"/>
                </a:lnTo>
                <a:lnTo>
                  <a:pt x="250031" y="278606"/>
                </a:lnTo>
                <a:lnTo>
                  <a:pt x="257175" y="257175"/>
                </a:lnTo>
                <a:lnTo>
                  <a:pt x="257175" y="242887"/>
                </a:lnTo>
                <a:lnTo>
                  <a:pt x="250031" y="228600"/>
                </a:lnTo>
                <a:lnTo>
                  <a:pt x="242887" y="221456"/>
                </a:lnTo>
                <a:lnTo>
                  <a:pt x="221456" y="214312"/>
                </a:lnTo>
                <a:lnTo>
                  <a:pt x="200025" y="214312"/>
                </a:lnTo>
                <a:lnTo>
                  <a:pt x="171450" y="214312"/>
                </a:lnTo>
                <a:lnTo>
                  <a:pt x="150019" y="221456"/>
                </a:lnTo>
                <a:lnTo>
                  <a:pt x="128587" y="228600"/>
                </a:lnTo>
                <a:lnTo>
                  <a:pt x="107156" y="242887"/>
                </a:lnTo>
                <a:lnTo>
                  <a:pt x="100012" y="257175"/>
                </a:lnTo>
                <a:lnTo>
                  <a:pt x="100012" y="264318"/>
                </a:lnTo>
                <a:lnTo>
                  <a:pt x="100012" y="2643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2" name="Freeform 4111"/>
          <p:cNvSpPr/>
          <p:nvPr/>
        </p:nvSpPr>
        <p:spPr>
          <a:xfrm>
            <a:off x="785813" y="2971800"/>
            <a:ext cx="107157" cy="157164"/>
          </a:xfrm>
          <a:custGeom>
            <a:avLst/>
            <a:gdLst/>
            <a:ahLst/>
            <a:cxnLst/>
            <a:rect l="0" t="0" r="0" b="0"/>
            <a:pathLst>
              <a:path w="107157" h="157164">
                <a:moveTo>
                  <a:pt x="7143" y="21431"/>
                </a:moveTo>
                <a:lnTo>
                  <a:pt x="7143" y="28575"/>
                </a:lnTo>
                <a:lnTo>
                  <a:pt x="0" y="28575"/>
                </a:lnTo>
                <a:lnTo>
                  <a:pt x="0" y="35719"/>
                </a:lnTo>
                <a:lnTo>
                  <a:pt x="0" y="50006"/>
                </a:lnTo>
                <a:lnTo>
                  <a:pt x="0" y="71438"/>
                </a:lnTo>
                <a:lnTo>
                  <a:pt x="7143" y="92869"/>
                </a:lnTo>
                <a:lnTo>
                  <a:pt x="14287" y="107156"/>
                </a:lnTo>
                <a:lnTo>
                  <a:pt x="21431" y="128588"/>
                </a:lnTo>
                <a:lnTo>
                  <a:pt x="28575" y="142875"/>
                </a:lnTo>
                <a:lnTo>
                  <a:pt x="35718" y="150019"/>
                </a:lnTo>
                <a:lnTo>
                  <a:pt x="42862" y="157163"/>
                </a:lnTo>
                <a:lnTo>
                  <a:pt x="42862" y="157163"/>
                </a:lnTo>
                <a:lnTo>
                  <a:pt x="42862" y="157163"/>
                </a:lnTo>
                <a:lnTo>
                  <a:pt x="50006" y="150019"/>
                </a:lnTo>
                <a:lnTo>
                  <a:pt x="50006" y="142875"/>
                </a:lnTo>
                <a:lnTo>
                  <a:pt x="50006" y="128588"/>
                </a:lnTo>
                <a:lnTo>
                  <a:pt x="50006" y="107156"/>
                </a:lnTo>
                <a:lnTo>
                  <a:pt x="50006" y="92869"/>
                </a:lnTo>
                <a:lnTo>
                  <a:pt x="57150" y="71438"/>
                </a:lnTo>
                <a:lnTo>
                  <a:pt x="64293" y="50006"/>
                </a:lnTo>
                <a:lnTo>
                  <a:pt x="71437" y="35719"/>
                </a:lnTo>
                <a:lnTo>
                  <a:pt x="85725" y="14288"/>
                </a:lnTo>
                <a:lnTo>
                  <a:pt x="92868" y="7144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3" name="Freeform 4112"/>
          <p:cNvSpPr/>
          <p:nvPr/>
        </p:nvSpPr>
        <p:spPr>
          <a:xfrm>
            <a:off x="1007269" y="2971800"/>
            <a:ext cx="121445" cy="135732"/>
          </a:xfrm>
          <a:custGeom>
            <a:avLst/>
            <a:gdLst/>
            <a:ahLst/>
            <a:cxnLst/>
            <a:rect l="0" t="0" r="0" b="0"/>
            <a:pathLst>
              <a:path w="121445" h="135732">
                <a:moveTo>
                  <a:pt x="50006" y="21431"/>
                </a:moveTo>
                <a:lnTo>
                  <a:pt x="42862" y="28575"/>
                </a:lnTo>
                <a:lnTo>
                  <a:pt x="35719" y="42863"/>
                </a:lnTo>
                <a:lnTo>
                  <a:pt x="28575" y="42863"/>
                </a:lnTo>
                <a:lnTo>
                  <a:pt x="21431" y="57150"/>
                </a:lnTo>
                <a:lnTo>
                  <a:pt x="7144" y="71438"/>
                </a:lnTo>
                <a:lnTo>
                  <a:pt x="0" y="85725"/>
                </a:lnTo>
                <a:lnTo>
                  <a:pt x="0" y="100013"/>
                </a:lnTo>
                <a:lnTo>
                  <a:pt x="0" y="114300"/>
                </a:lnTo>
                <a:lnTo>
                  <a:pt x="0" y="128588"/>
                </a:lnTo>
                <a:lnTo>
                  <a:pt x="14287" y="135731"/>
                </a:lnTo>
                <a:lnTo>
                  <a:pt x="28575" y="135731"/>
                </a:lnTo>
                <a:lnTo>
                  <a:pt x="50006" y="135731"/>
                </a:lnTo>
                <a:lnTo>
                  <a:pt x="64294" y="135731"/>
                </a:lnTo>
                <a:lnTo>
                  <a:pt x="85725" y="121444"/>
                </a:lnTo>
                <a:lnTo>
                  <a:pt x="100012" y="114300"/>
                </a:lnTo>
                <a:lnTo>
                  <a:pt x="114300" y="100013"/>
                </a:lnTo>
                <a:lnTo>
                  <a:pt x="121444" y="85725"/>
                </a:lnTo>
                <a:lnTo>
                  <a:pt x="121444" y="71438"/>
                </a:lnTo>
                <a:lnTo>
                  <a:pt x="121444" y="57150"/>
                </a:lnTo>
                <a:lnTo>
                  <a:pt x="107156" y="35719"/>
                </a:lnTo>
                <a:lnTo>
                  <a:pt x="92869" y="28575"/>
                </a:lnTo>
                <a:lnTo>
                  <a:pt x="64294" y="14288"/>
                </a:lnTo>
                <a:lnTo>
                  <a:pt x="50006" y="7144"/>
                </a:lnTo>
                <a:lnTo>
                  <a:pt x="28575" y="0"/>
                </a:lnTo>
                <a:lnTo>
                  <a:pt x="28575" y="0"/>
                </a:lnTo>
                <a:lnTo>
                  <a:pt x="285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4" name="Freeform 4113"/>
          <p:cNvSpPr/>
          <p:nvPr/>
        </p:nvSpPr>
        <p:spPr>
          <a:xfrm>
            <a:off x="1207294" y="2957513"/>
            <a:ext cx="257176" cy="150019"/>
          </a:xfrm>
          <a:custGeom>
            <a:avLst/>
            <a:gdLst/>
            <a:ahLst/>
            <a:cxnLst/>
            <a:rect l="0" t="0" r="0" b="0"/>
            <a:pathLst>
              <a:path w="257176" h="150019">
                <a:moveTo>
                  <a:pt x="7144" y="100012"/>
                </a:moveTo>
                <a:lnTo>
                  <a:pt x="7144" y="107156"/>
                </a:lnTo>
                <a:lnTo>
                  <a:pt x="0" y="114300"/>
                </a:lnTo>
                <a:lnTo>
                  <a:pt x="0" y="121443"/>
                </a:lnTo>
                <a:lnTo>
                  <a:pt x="0" y="128587"/>
                </a:lnTo>
                <a:lnTo>
                  <a:pt x="0" y="142875"/>
                </a:lnTo>
                <a:lnTo>
                  <a:pt x="7144" y="150018"/>
                </a:lnTo>
                <a:lnTo>
                  <a:pt x="7144" y="150018"/>
                </a:lnTo>
                <a:lnTo>
                  <a:pt x="21431" y="150018"/>
                </a:lnTo>
                <a:lnTo>
                  <a:pt x="35719" y="150018"/>
                </a:lnTo>
                <a:lnTo>
                  <a:pt x="42862" y="135731"/>
                </a:lnTo>
                <a:lnTo>
                  <a:pt x="64294" y="128587"/>
                </a:lnTo>
                <a:lnTo>
                  <a:pt x="71437" y="114300"/>
                </a:lnTo>
                <a:lnTo>
                  <a:pt x="78581" y="100012"/>
                </a:lnTo>
                <a:lnTo>
                  <a:pt x="85725" y="85725"/>
                </a:lnTo>
                <a:lnTo>
                  <a:pt x="85725" y="71437"/>
                </a:lnTo>
                <a:lnTo>
                  <a:pt x="85725" y="64293"/>
                </a:lnTo>
                <a:lnTo>
                  <a:pt x="85725" y="64293"/>
                </a:lnTo>
                <a:lnTo>
                  <a:pt x="85725" y="57150"/>
                </a:lnTo>
                <a:lnTo>
                  <a:pt x="85725" y="64293"/>
                </a:lnTo>
                <a:lnTo>
                  <a:pt x="85725" y="64293"/>
                </a:lnTo>
                <a:lnTo>
                  <a:pt x="85725" y="78581"/>
                </a:lnTo>
                <a:lnTo>
                  <a:pt x="85725" y="85725"/>
                </a:lnTo>
                <a:lnTo>
                  <a:pt x="92869" y="100012"/>
                </a:lnTo>
                <a:lnTo>
                  <a:pt x="107156" y="114300"/>
                </a:lnTo>
                <a:lnTo>
                  <a:pt x="121444" y="128587"/>
                </a:lnTo>
                <a:lnTo>
                  <a:pt x="142875" y="135731"/>
                </a:lnTo>
                <a:lnTo>
                  <a:pt x="164306" y="142875"/>
                </a:lnTo>
                <a:lnTo>
                  <a:pt x="185737" y="142875"/>
                </a:lnTo>
                <a:lnTo>
                  <a:pt x="207169" y="135731"/>
                </a:lnTo>
                <a:lnTo>
                  <a:pt x="221456" y="128587"/>
                </a:lnTo>
                <a:lnTo>
                  <a:pt x="235744" y="114300"/>
                </a:lnTo>
                <a:lnTo>
                  <a:pt x="242887" y="100012"/>
                </a:lnTo>
                <a:lnTo>
                  <a:pt x="250031" y="85725"/>
                </a:lnTo>
                <a:lnTo>
                  <a:pt x="257175" y="64293"/>
                </a:lnTo>
                <a:lnTo>
                  <a:pt x="250031" y="50006"/>
                </a:lnTo>
                <a:lnTo>
                  <a:pt x="242887" y="35718"/>
                </a:lnTo>
                <a:lnTo>
                  <a:pt x="235744" y="14287"/>
                </a:lnTo>
                <a:lnTo>
                  <a:pt x="228600" y="7143"/>
                </a:lnTo>
                <a:lnTo>
                  <a:pt x="221456" y="0"/>
                </a:lnTo>
                <a:lnTo>
                  <a:pt x="22145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5" name="Freeform 4114"/>
          <p:cNvSpPr/>
          <p:nvPr/>
        </p:nvSpPr>
        <p:spPr>
          <a:xfrm>
            <a:off x="1607344" y="2828925"/>
            <a:ext cx="50007" cy="292895"/>
          </a:xfrm>
          <a:custGeom>
            <a:avLst/>
            <a:gdLst/>
            <a:ahLst/>
            <a:cxnLst/>
            <a:rect l="0" t="0" r="0" b="0"/>
            <a:pathLst>
              <a:path w="50007" h="292895">
                <a:moveTo>
                  <a:pt x="0" y="0"/>
                </a:moveTo>
                <a:lnTo>
                  <a:pt x="0" y="7144"/>
                </a:lnTo>
                <a:lnTo>
                  <a:pt x="0" y="21431"/>
                </a:lnTo>
                <a:lnTo>
                  <a:pt x="0" y="28575"/>
                </a:lnTo>
                <a:lnTo>
                  <a:pt x="7144" y="57150"/>
                </a:lnTo>
                <a:lnTo>
                  <a:pt x="14287" y="85725"/>
                </a:lnTo>
                <a:lnTo>
                  <a:pt x="21431" y="114300"/>
                </a:lnTo>
                <a:lnTo>
                  <a:pt x="21431" y="150019"/>
                </a:lnTo>
                <a:lnTo>
                  <a:pt x="21431" y="185738"/>
                </a:lnTo>
                <a:lnTo>
                  <a:pt x="28575" y="214313"/>
                </a:lnTo>
                <a:lnTo>
                  <a:pt x="35719" y="242888"/>
                </a:lnTo>
                <a:lnTo>
                  <a:pt x="35719" y="264319"/>
                </a:lnTo>
                <a:lnTo>
                  <a:pt x="42862" y="278606"/>
                </a:lnTo>
                <a:lnTo>
                  <a:pt x="50006" y="285750"/>
                </a:lnTo>
                <a:lnTo>
                  <a:pt x="50006" y="292894"/>
                </a:lnTo>
                <a:lnTo>
                  <a:pt x="50006" y="2928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6" name="Freeform 4115"/>
          <p:cNvSpPr/>
          <p:nvPr/>
        </p:nvSpPr>
        <p:spPr>
          <a:xfrm>
            <a:off x="1500188" y="2828925"/>
            <a:ext cx="535782" cy="278607"/>
          </a:xfrm>
          <a:custGeom>
            <a:avLst/>
            <a:gdLst/>
            <a:ahLst/>
            <a:cxnLst/>
            <a:rect l="0" t="0" r="0" b="0"/>
            <a:pathLst>
              <a:path w="535782" h="278607">
                <a:moveTo>
                  <a:pt x="0" y="135731"/>
                </a:moveTo>
                <a:lnTo>
                  <a:pt x="0" y="135731"/>
                </a:lnTo>
                <a:lnTo>
                  <a:pt x="0" y="142875"/>
                </a:lnTo>
                <a:lnTo>
                  <a:pt x="0" y="142875"/>
                </a:lnTo>
                <a:lnTo>
                  <a:pt x="7143" y="150019"/>
                </a:lnTo>
                <a:lnTo>
                  <a:pt x="21431" y="164306"/>
                </a:lnTo>
                <a:lnTo>
                  <a:pt x="42862" y="171450"/>
                </a:lnTo>
                <a:lnTo>
                  <a:pt x="64293" y="185738"/>
                </a:lnTo>
                <a:lnTo>
                  <a:pt x="92868" y="192881"/>
                </a:lnTo>
                <a:lnTo>
                  <a:pt x="121443" y="192881"/>
                </a:lnTo>
                <a:lnTo>
                  <a:pt x="150018" y="192881"/>
                </a:lnTo>
                <a:lnTo>
                  <a:pt x="178593" y="185738"/>
                </a:lnTo>
                <a:lnTo>
                  <a:pt x="207168" y="178594"/>
                </a:lnTo>
                <a:lnTo>
                  <a:pt x="228600" y="164306"/>
                </a:lnTo>
                <a:lnTo>
                  <a:pt x="242887" y="150019"/>
                </a:lnTo>
                <a:lnTo>
                  <a:pt x="250031" y="128588"/>
                </a:lnTo>
                <a:lnTo>
                  <a:pt x="257175" y="107156"/>
                </a:lnTo>
                <a:lnTo>
                  <a:pt x="257175" y="78581"/>
                </a:lnTo>
                <a:lnTo>
                  <a:pt x="250031" y="57150"/>
                </a:lnTo>
                <a:lnTo>
                  <a:pt x="242887" y="35719"/>
                </a:lnTo>
                <a:lnTo>
                  <a:pt x="228600" y="21431"/>
                </a:lnTo>
                <a:lnTo>
                  <a:pt x="221456" y="14288"/>
                </a:lnTo>
                <a:lnTo>
                  <a:pt x="214312" y="7144"/>
                </a:lnTo>
                <a:lnTo>
                  <a:pt x="207168" y="0"/>
                </a:lnTo>
                <a:lnTo>
                  <a:pt x="207168" y="7144"/>
                </a:lnTo>
                <a:lnTo>
                  <a:pt x="207168" y="14288"/>
                </a:lnTo>
                <a:lnTo>
                  <a:pt x="207168" y="28575"/>
                </a:lnTo>
                <a:lnTo>
                  <a:pt x="207168" y="57150"/>
                </a:lnTo>
                <a:lnTo>
                  <a:pt x="214312" y="78581"/>
                </a:lnTo>
                <a:lnTo>
                  <a:pt x="221456" y="107156"/>
                </a:lnTo>
                <a:lnTo>
                  <a:pt x="242887" y="142875"/>
                </a:lnTo>
                <a:lnTo>
                  <a:pt x="250031" y="164306"/>
                </a:lnTo>
                <a:lnTo>
                  <a:pt x="264318" y="192881"/>
                </a:lnTo>
                <a:lnTo>
                  <a:pt x="285750" y="221456"/>
                </a:lnTo>
                <a:lnTo>
                  <a:pt x="292893" y="235744"/>
                </a:lnTo>
                <a:lnTo>
                  <a:pt x="307181" y="250031"/>
                </a:lnTo>
                <a:lnTo>
                  <a:pt x="314325" y="257175"/>
                </a:lnTo>
                <a:lnTo>
                  <a:pt x="321468" y="257175"/>
                </a:lnTo>
                <a:lnTo>
                  <a:pt x="321468" y="257175"/>
                </a:lnTo>
                <a:lnTo>
                  <a:pt x="321468" y="257175"/>
                </a:lnTo>
                <a:lnTo>
                  <a:pt x="321468" y="250031"/>
                </a:lnTo>
                <a:lnTo>
                  <a:pt x="328612" y="235744"/>
                </a:lnTo>
                <a:lnTo>
                  <a:pt x="328612" y="221456"/>
                </a:lnTo>
                <a:lnTo>
                  <a:pt x="342900" y="200025"/>
                </a:lnTo>
                <a:lnTo>
                  <a:pt x="357187" y="178594"/>
                </a:lnTo>
                <a:lnTo>
                  <a:pt x="364331" y="164306"/>
                </a:lnTo>
                <a:lnTo>
                  <a:pt x="385762" y="157163"/>
                </a:lnTo>
                <a:lnTo>
                  <a:pt x="407193" y="157163"/>
                </a:lnTo>
                <a:lnTo>
                  <a:pt x="428625" y="157163"/>
                </a:lnTo>
                <a:lnTo>
                  <a:pt x="450056" y="164306"/>
                </a:lnTo>
                <a:lnTo>
                  <a:pt x="471487" y="171450"/>
                </a:lnTo>
                <a:lnTo>
                  <a:pt x="492918" y="192881"/>
                </a:lnTo>
                <a:lnTo>
                  <a:pt x="514350" y="207169"/>
                </a:lnTo>
                <a:lnTo>
                  <a:pt x="521493" y="228600"/>
                </a:lnTo>
                <a:lnTo>
                  <a:pt x="528637" y="242888"/>
                </a:lnTo>
                <a:lnTo>
                  <a:pt x="535781" y="257175"/>
                </a:lnTo>
                <a:lnTo>
                  <a:pt x="535781" y="271463"/>
                </a:lnTo>
                <a:lnTo>
                  <a:pt x="535781" y="278606"/>
                </a:lnTo>
                <a:lnTo>
                  <a:pt x="535781" y="2786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7" name="Freeform 4116"/>
          <p:cNvSpPr/>
          <p:nvPr/>
        </p:nvSpPr>
        <p:spPr>
          <a:xfrm>
            <a:off x="450056" y="3643313"/>
            <a:ext cx="185739" cy="307182"/>
          </a:xfrm>
          <a:custGeom>
            <a:avLst/>
            <a:gdLst/>
            <a:ahLst/>
            <a:cxnLst/>
            <a:rect l="0" t="0" r="0" b="0"/>
            <a:pathLst>
              <a:path w="185739" h="307182">
                <a:moveTo>
                  <a:pt x="7144" y="64293"/>
                </a:moveTo>
                <a:lnTo>
                  <a:pt x="7144" y="71437"/>
                </a:lnTo>
                <a:lnTo>
                  <a:pt x="7144" y="85725"/>
                </a:lnTo>
                <a:lnTo>
                  <a:pt x="7144" y="92868"/>
                </a:lnTo>
                <a:lnTo>
                  <a:pt x="14288" y="107156"/>
                </a:lnTo>
                <a:lnTo>
                  <a:pt x="14288" y="128587"/>
                </a:lnTo>
                <a:lnTo>
                  <a:pt x="14288" y="150018"/>
                </a:lnTo>
                <a:lnTo>
                  <a:pt x="21432" y="178593"/>
                </a:lnTo>
                <a:lnTo>
                  <a:pt x="21432" y="200025"/>
                </a:lnTo>
                <a:lnTo>
                  <a:pt x="28575" y="228600"/>
                </a:lnTo>
                <a:lnTo>
                  <a:pt x="35719" y="250031"/>
                </a:lnTo>
                <a:lnTo>
                  <a:pt x="42863" y="271462"/>
                </a:lnTo>
                <a:lnTo>
                  <a:pt x="50007" y="285750"/>
                </a:lnTo>
                <a:lnTo>
                  <a:pt x="50007" y="300037"/>
                </a:lnTo>
                <a:lnTo>
                  <a:pt x="50007" y="300037"/>
                </a:lnTo>
                <a:lnTo>
                  <a:pt x="50007" y="307181"/>
                </a:lnTo>
                <a:lnTo>
                  <a:pt x="50007" y="307181"/>
                </a:lnTo>
                <a:lnTo>
                  <a:pt x="50007" y="300037"/>
                </a:lnTo>
                <a:lnTo>
                  <a:pt x="50007" y="292893"/>
                </a:lnTo>
                <a:lnTo>
                  <a:pt x="50007" y="278606"/>
                </a:lnTo>
                <a:lnTo>
                  <a:pt x="35719" y="257175"/>
                </a:lnTo>
                <a:lnTo>
                  <a:pt x="35719" y="235743"/>
                </a:lnTo>
                <a:lnTo>
                  <a:pt x="28575" y="214312"/>
                </a:lnTo>
                <a:lnTo>
                  <a:pt x="21432" y="178593"/>
                </a:lnTo>
                <a:lnTo>
                  <a:pt x="14288" y="157162"/>
                </a:lnTo>
                <a:lnTo>
                  <a:pt x="7144" y="128587"/>
                </a:lnTo>
                <a:lnTo>
                  <a:pt x="0" y="100012"/>
                </a:lnTo>
                <a:lnTo>
                  <a:pt x="0" y="71437"/>
                </a:lnTo>
                <a:lnTo>
                  <a:pt x="0" y="57150"/>
                </a:lnTo>
                <a:lnTo>
                  <a:pt x="0" y="35718"/>
                </a:lnTo>
                <a:lnTo>
                  <a:pt x="14288" y="21431"/>
                </a:lnTo>
                <a:lnTo>
                  <a:pt x="28575" y="7143"/>
                </a:lnTo>
                <a:lnTo>
                  <a:pt x="50007" y="0"/>
                </a:lnTo>
                <a:lnTo>
                  <a:pt x="71438" y="0"/>
                </a:lnTo>
                <a:lnTo>
                  <a:pt x="85725" y="7143"/>
                </a:lnTo>
                <a:lnTo>
                  <a:pt x="107157" y="14287"/>
                </a:lnTo>
                <a:lnTo>
                  <a:pt x="121444" y="28575"/>
                </a:lnTo>
                <a:lnTo>
                  <a:pt x="128588" y="42862"/>
                </a:lnTo>
                <a:lnTo>
                  <a:pt x="142875" y="64293"/>
                </a:lnTo>
                <a:lnTo>
                  <a:pt x="150019" y="85725"/>
                </a:lnTo>
                <a:lnTo>
                  <a:pt x="150019" y="107156"/>
                </a:lnTo>
                <a:lnTo>
                  <a:pt x="142875" y="128587"/>
                </a:lnTo>
                <a:lnTo>
                  <a:pt x="135732" y="150018"/>
                </a:lnTo>
                <a:lnTo>
                  <a:pt x="121444" y="157162"/>
                </a:lnTo>
                <a:lnTo>
                  <a:pt x="107157" y="171450"/>
                </a:lnTo>
                <a:lnTo>
                  <a:pt x="85725" y="178593"/>
                </a:lnTo>
                <a:lnTo>
                  <a:pt x="71438" y="185737"/>
                </a:lnTo>
                <a:lnTo>
                  <a:pt x="57150" y="192881"/>
                </a:lnTo>
                <a:lnTo>
                  <a:pt x="50007" y="192881"/>
                </a:lnTo>
                <a:lnTo>
                  <a:pt x="35719" y="200025"/>
                </a:lnTo>
                <a:lnTo>
                  <a:pt x="28575" y="200025"/>
                </a:lnTo>
                <a:lnTo>
                  <a:pt x="28575" y="200025"/>
                </a:lnTo>
                <a:lnTo>
                  <a:pt x="28575" y="200025"/>
                </a:lnTo>
                <a:lnTo>
                  <a:pt x="35719" y="200025"/>
                </a:lnTo>
                <a:lnTo>
                  <a:pt x="42863" y="200025"/>
                </a:lnTo>
                <a:lnTo>
                  <a:pt x="57150" y="207168"/>
                </a:lnTo>
                <a:lnTo>
                  <a:pt x="71438" y="214312"/>
                </a:lnTo>
                <a:lnTo>
                  <a:pt x="85725" y="221456"/>
                </a:lnTo>
                <a:lnTo>
                  <a:pt x="107157" y="235743"/>
                </a:lnTo>
                <a:lnTo>
                  <a:pt x="121444" y="250031"/>
                </a:lnTo>
                <a:lnTo>
                  <a:pt x="142875" y="264318"/>
                </a:lnTo>
                <a:lnTo>
                  <a:pt x="164307" y="278606"/>
                </a:lnTo>
                <a:lnTo>
                  <a:pt x="171450" y="285750"/>
                </a:lnTo>
                <a:lnTo>
                  <a:pt x="178594" y="300037"/>
                </a:lnTo>
                <a:lnTo>
                  <a:pt x="185738" y="307181"/>
                </a:lnTo>
                <a:lnTo>
                  <a:pt x="185738" y="30718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8" name="Freeform 4117"/>
          <p:cNvSpPr/>
          <p:nvPr/>
        </p:nvSpPr>
        <p:spPr>
          <a:xfrm>
            <a:off x="685800" y="3814763"/>
            <a:ext cx="135732" cy="157163"/>
          </a:xfrm>
          <a:custGeom>
            <a:avLst/>
            <a:gdLst/>
            <a:ahLst/>
            <a:cxnLst/>
            <a:rect l="0" t="0" r="0" b="0"/>
            <a:pathLst>
              <a:path w="135732" h="157163">
                <a:moveTo>
                  <a:pt x="14288" y="64293"/>
                </a:moveTo>
                <a:lnTo>
                  <a:pt x="21431" y="64293"/>
                </a:lnTo>
                <a:lnTo>
                  <a:pt x="35719" y="57150"/>
                </a:lnTo>
                <a:lnTo>
                  <a:pt x="35719" y="57150"/>
                </a:lnTo>
                <a:lnTo>
                  <a:pt x="57150" y="57150"/>
                </a:lnTo>
                <a:lnTo>
                  <a:pt x="78581" y="57150"/>
                </a:lnTo>
                <a:lnTo>
                  <a:pt x="92869" y="50006"/>
                </a:lnTo>
                <a:lnTo>
                  <a:pt x="107156" y="42862"/>
                </a:lnTo>
                <a:lnTo>
                  <a:pt x="121444" y="35718"/>
                </a:lnTo>
                <a:lnTo>
                  <a:pt x="128588" y="28575"/>
                </a:lnTo>
                <a:lnTo>
                  <a:pt x="135731" y="14287"/>
                </a:lnTo>
                <a:lnTo>
                  <a:pt x="135731" y="7143"/>
                </a:lnTo>
                <a:lnTo>
                  <a:pt x="128588" y="0"/>
                </a:lnTo>
                <a:lnTo>
                  <a:pt x="121444" y="0"/>
                </a:lnTo>
                <a:lnTo>
                  <a:pt x="100013" y="0"/>
                </a:lnTo>
                <a:lnTo>
                  <a:pt x="85725" y="0"/>
                </a:lnTo>
                <a:lnTo>
                  <a:pt x="64294" y="7143"/>
                </a:lnTo>
                <a:lnTo>
                  <a:pt x="50006" y="21431"/>
                </a:lnTo>
                <a:lnTo>
                  <a:pt x="28575" y="35718"/>
                </a:lnTo>
                <a:lnTo>
                  <a:pt x="14288" y="50006"/>
                </a:lnTo>
                <a:lnTo>
                  <a:pt x="7144" y="64293"/>
                </a:lnTo>
                <a:lnTo>
                  <a:pt x="0" y="78581"/>
                </a:lnTo>
                <a:lnTo>
                  <a:pt x="0" y="100012"/>
                </a:lnTo>
                <a:lnTo>
                  <a:pt x="7144" y="114300"/>
                </a:lnTo>
                <a:lnTo>
                  <a:pt x="21431" y="128587"/>
                </a:lnTo>
                <a:lnTo>
                  <a:pt x="28575" y="142875"/>
                </a:lnTo>
                <a:lnTo>
                  <a:pt x="50006" y="150018"/>
                </a:lnTo>
                <a:lnTo>
                  <a:pt x="71438" y="150018"/>
                </a:lnTo>
                <a:lnTo>
                  <a:pt x="85725" y="157162"/>
                </a:lnTo>
                <a:lnTo>
                  <a:pt x="100013" y="157162"/>
                </a:lnTo>
                <a:lnTo>
                  <a:pt x="100013" y="1571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9" name="Freeform 4118"/>
          <p:cNvSpPr/>
          <p:nvPr/>
        </p:nvSpPr>
        <p:spPr>
          <a:xfrm>
            <a:off x="878681" y="3821906"/>
            <a:ext cx="121445" cy="171451"/>
          </a:xfrm>
          <a:custGeom>
            <a:avLst/>
            <a:gdLst/>
            <a:ahLst/>
            <a:cxnLst/>
            <a:rect l="0" t="0" r="0" b="0"/>
            <a:pathLst>
              <a:path w="121445" h="171451">
                <a:moveTo>
                  <a:pt x="100013" y="14288"/>
                </a:moveTo>
                <a:lnTo>
                  <a:pt x="92869" y="7144"/>
                </a:lnTo>
                <a:lnTo>
                  <a:pt x="78582" y="0"/>
                </a:lnTo>
                <a:lnTo>
                  <a:pt x="78582" y="0"/>
                </a:lnTo>
                <a:lnTo>
                  <a:pt x="57150" y="0"/>
                </a:lnTo>
                <a:lnTo>
                  <a:pt x="42863" y="0"/>
                </a:lnTo>
                <a:lnTo>
                  <a:pt x="21432" y="7144"/>
                </a:lnTo>
                <a:lnTo>
                  <a:pt x="14288" y="14288"/>
                </a:lnTo>
                <a:lnTo>
                  <a:pt x="7144" y="21432"/>
                </a:lnTo>
                <a:lnTo>
                  <a:pt x="0" y="28575"/>
                </a:lnTo>
                <a:lnTo>
                  <a:pt x="0" y="42863"/>
                </a:lnTo>
                <a:lnTo>
                  <a:pt x="7144" y="50007"/>
                </a:lnTo>
                <a:lnTo>
                  <a:pt x="21432" y="64294"/>
                </a:lnTo>
                <a:lnTo>
                  <a:pt x="42863" y="78582"/>
                </a:lnTo>
                <a:lnTo>
                  <a:pt x="57150" y="92869"/>
                </a:lnTo>
                <a:lnTo>
                  <a:pt x="78582" y="107157"/>
                </a:lnTo>
                <a:lnTo>
                  <a:pt x="100013" y="121444"/>
                </a:lnTo>
                <a:lnTo>
                  <a:pt x="114300" y="128588"/>
                </a:lnTo>
                <a:lnTo>
                  <a:pt x="121444" y="142875"/>
                </a:lnTo>
                <a:lnTo>
                  <a:pt x="121444" y="157163"/>
                </a:lnTo>
                <a:lnTo>
                  <a:pt x="121444" y="164307"/>
                </a:lnTo>
                <a:lnTo>
                  <a:pt x="107157" y="164307"/>
                </a:lnTo>
                <a:lnTo>
                  <a:pt x="92869" y="171450"/>
                </a:lnTo>
                <a:lnTo>
                  <a:pt x="78582" y="171450"/>
                </a:lnTo>
                <a:lnTo>
                  <a:pt x="57150" y="171450"/>
                </a:lnTo>
                <a:lnTo>
                  <a:pt x="50007" y="164307"/>
                </a:lnTo>
                <a:lnTo>
                  <a:pt x="35719" y="164307"/>
                </a:lnTo>
                <a:lnTo>
                  <a:pt x="35719" y="1643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0" name="Freeform 4119"/>
          <p:cNvSpPr/>
          <p:nvPr/>
        </p:nvSpPr>
        <p:spPr>
          <a:xfrm>
            <a:off x="1035844" y="3821906"/>
            <a:ext cx="178595" cy="271464"/>
          </a:xfrm>
          <a:custGeom>
            <a:avLst/>
            <a:gdLst/>
            <a:ahLst/>
            <a:cxnLst/>
            <a:rect l="0" t="0" r="0" b="0"/>
            <a:pathLst>
              <a:path w="178595" h="271464">
                <a:moveTo>
                  <a:pt x="0" y="14288"/>
                </a:moveTo>
                <a:lnTo>
                  <a:pt x="7144" y="21432"/>
                </a:lnTo>
                <a:lnTo>
                  <a:pt x="14287" y="35719"/>
                </a:lnTo>
                <a:lnTo>
                  <a:pt x="7144" y="42863"/>
                </a:lnTo>
                <a:lnTo>
                  <a:pt x="14287" y="71438"/>
                </a:lnTo>
                <a:lnTo>
                  <a:pt x="21431" y="100013"/>
                </a:lnTo>
                <a:lnTo>
                  <a:pt x="28575" y="135732"/>
                </a:lnTo>
                <a:lnTo>
                  <a:pt x="35719" y="164307"/>
                </a:lnTo>
                <a:lnTo>
                  <a:pt x="42862" y="192882"/>
                </a:lnTo>
                <a:lnTo>
                  <a:pt x="42862" y="214313"/>
                </a:lnTo>
                <a:lnTo>
                  <a:pt x="50006" y="235744"/>
                </a:lnTo>
                <a:lnTo>
                  <a:pt x="50006" y="257175"/>
                </a:lnTo>
                <a:lnTo>
                  <a:pt x="50006" y="264319"/>
                </a:lnTo>
                <a:lnTo>
                  <a:pt x="50006" y="271463"/>
                </a:lnTo>
                <a:lnTo>
                  <a:pt x="50006" y="271463"/>
                </a:lnTo>
                <a:lnTo>
                  <a:pt x="42862" y="271463"/>
                </a:lnTo>
                <a:lnTo>
                  <a:pt x="42862" y="257175"/>
                </a:lnTo>
                <a:lnTo>
                  <a:pt x="42862" y="242888"/>
                </a:lnTo>
                <a:lnTo>
                  <a:pt x="35719" y="221457"/>
                </a:lnTo>
                <a:lnTo>
                  <a:pt x="35719" y="200025"/>
                </a:lnTo>
                <a:lnTo>
                  <a:pt x="28575" y="171450"/>
                </a:lnTo>
                <a:lnTo>
                  <a:pt x="28575" y="135732"/>
                </a:lnTo>
                <a:lnTo>
                  <a:pt x="28575" y="107157"/>
                </a:lnTo>
                <a:lnTo>
                  <a:pt x="28575" y="71438"/>
                </a:lnTo>
                <a:lnTo>
                  <a:pt x="28575" y="42863"/>
                </a:lnTo>
                <a:lnTo>
                  <a:pt x="35719" y="28575"/>
                </a:lnTo>
                <a:lnTo>
                  <a:pt x="42862" y="14288"/>
                </a:lnTo>
                <a:lnTo>
                  <a:pt x="57150" y="7144"/>
                </a:lnTo>
                <a:lnTo>
                  <a:pt x="78581" y="0"/>
                </a:lnTo>
                <a:lnTo>
                  <a:pt x="92869" y="0"/>
                </a:lnTo>
                <a:lnTo>
                  <a:pt x="114300" y="7144"/>
                </a:lnTo>
                <a:lnTo>
                  <a:pt x="135731" y="21432"/>
                </a:lnTo>
                <a:lnTo>
                  <a:pt x="150019" y="35719"/>
                </a:lnTo>
                <a:lnTo>
                  <a:pt x="164306" y="50007"/>
                </a:lnTo>
                <a:lnTo>
                  <a:pt x="171450" y="64294"/>
                </a:lnTo>
                <a:lnTo>
                  <a:pt x="178594" y="85725"/>
                </a:lnTo>
                <a:lnTo>
                  <a:pt x="178594" y="100013"/>
                </a:lnTo>
                <a:lnTo>
                  <a:pt x="171450" y="114300"/>
                </a:lnTo>
                <a:lnTo>
                  <a:pt x="157162" y="121444"/>
                </a:lnTo>
                <a:lnTo>
                  <a:pt x="135731" y="128588"/>
                </a:lnTo>
                <a:lnTo>
                  <a:pt x="114300" y="135732"/>
                </a:lnTo>
                <a:lnTo>
                  <a:pt x="92869" y="135732"/>
                </a:lnTo>
                <a:lnTo>
                  <a:pt x="71437" y="135732"/>
                </a:lnTo>
                <a:lnTo>
                  <a:pt x="57150" y="135732"/>
                </a:lnTo>
                <a:lnTo>
                  <a:pt x="50006" y="128588"/>
                </a:lnTo>
                <a:lnTo>
                  <a:pt x="50006" y="1285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1" name="Freeform 4120"/>
          <p:cNvSpPr/>
          <p:nvPr/>
        </p:nvSpPr>
        <p:spPr>
          <a:xfrm>
            <a:off x="1257300" y="3821906"/>
            <a:ext cx="114301" cy="142876"/>
          </a:xfrm>
          <a:custGeom>
            <a:avLst/>
            <a:gdLst/>
            <a:ahLst/>
            <a:cxnLst/>
            <a:rect l="0" t="0" r="0" b="0"/>
            <a:pathLst>
              <a:path w="114301" h="142876">
                <a:moveTo>
                  <a:pt x="50006" y="7144"/>
                </a:moveTo>
                <a:lnTo>
                  <a:pt x="42863" y="14288"/>
                </a:lnTo>
                <a:lnTo>
                  <a:pt x="35719" y="21432"/>
                </a:lnTo>
                <a:lnTo>
                  <a:pt x="35719" y="21432"/>
                </a:lnTo>
                <a:lnTo>
                  <a:pt x="21431" y="42863"/>
                </a:lnTo>
                <a:lnTo>
                  <a:pt x="14288" y="57150"/>
                </a:lnTo>
                <a:lnTo>
                  <a:pt x="7144" y="71438"/>
                </a:lnTo>
                <a:lnTo>
                  <a:pt x="0" y="85725"/>
                </a:lnTo>
                <a:lnTo>
                  <a:pt x="0" y="100013"/>
                </a:lnTo>
                <a:lnTo>
                  <a:pt x="0" y="114300"/>
                </a:lnTo>
                <a:lnTo>
                  <a:pt x="7144" y="121444"/>
                </a:lnTo>
                <a:lnTo>
                  <a:pt x="21431" y="135732"/>
                </a:lnTo>
                <a:lnTo>
                  <a:pt x="28575" y="135732"/>
                </a:lnTo>
                <a:lnTo>
                  <a:pt x="50006" y="142875"/>
                </a:lnTo>
                <a:lnTo>
                  <a:pt x="71438" y="142875"/>
                </a:lnTo>
                <a:lnTo>
                  <a:pt x="85725" y="135732"/>
                </a:lnTo>
                <a:lnTo>
                  <a:pt x="100013" y="128588"/>
                </a:lnTo>
                <a:lnTo>
                  <a:pt x="114300" y="121444"/>
                </a:lnTo>
                <a:lnTo>
                  <a:pt x="114300" y="107157"/>
                </a:lnTo>
                <a:lnTo>
                  <a:pt x="114300" y="85725"/>
                </a:lnTo>
                <a:lnTo>
                  <a:pt x="107156" y="71438"/>
                </a:lnTo>
                <a:lnTo>
                  <a:pt x="100013" y="50007"/>
                </a:lnTo>
                <a:lnTo>
                  <a:pt x="85725" y="35719"/>
                </a:lnTo>
                <a:lnTo>
                  <a:pt x="71438" y="21432"/>
                </a:lnTo>
                <a:lnTo>
                  <a:pt x="57150" y="14288"/>
                </a:lnTo>
                <a:lnTo>
                  <a:pt x="42863" y="7144"/>
                </a:lnTo>
                <a:lnTo>
                  <a:pt x="35719" y="0"/>
                </a:lnTo>
                <a:lnTo>
                  <a:pt x="28575" y="0"/>
                </a:lnTo>
                <a:lnTo>
                  <a:pt x="285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2" name="Freeform 4121"/>
          <p:cNvSpPr/>
          <p:nvPr/>
        </p:nvSpPr>
        <p:spPr>
          <a:xfrm>
            <a:off x="1443038" y="3836194"/>
            <a:ext cx="200026" cy="128588"/>
          </a:xfrm>
          <a:custGeom>
            <a:avLst/>
            <a:gdLst/>
            <a:ahLst/>
            <a:cxnLst/>
            <a:rect l="0" t="0" r="0" b="0"/>
            <a:pathLst>
              <a:path w="200026" h="128588">
                <a:moveTo>
                  <a:pt x="0" y="50006"/>
                </a:moveTo>
                <a:lnTo>
                  <a:pt x="7143" y="64294"/>
                </a:lnTo>
                <a:lnTo>
                  <a:pt x="14287" y="71437"/>
                </a:lnTo>
                <a:lnTo>
                  <a:pt x="14287" y="78581"/>
                </a:lnTo>
                <a:lnTo>
                  <a:pt x="21431" y="92869"/>
                </a:lnTo>
                <a:lnTo>
                  <a:pt x="21431" y="107156"/>
                </a:lnTo>
                <a:lnTo>
                  <a:pt x="28575" y="114300"/>
                </a:lnTo>
                <a:lnTo>
                  <a:pt x="28575" y="121444"/>
                </a:lnTo>
                <a:lnTo>
                  <a:pt x="28575" y="128587"/>
                </a:lnTo>
                <a:lnTo>
                  <a:pt x="28575" y="128587"/>
                </a:lnTo>
                <a:lnTo>
                  <a:pt x="28575" y="121444"/>
                </a:lnTo>
                <a:lnTo>
                  <a:pt x="28575" y="114300"/>
                </a:lnTo>
                <a:lnTo>
                  <a:pt x="28575" y="107156"/>
                </a:lnTo>
                <a:lnTo>
                  <a:pt x="28575" y="92869"/>
                </a:lnTo>
                <a:lnTo>
                  <a:pt x="28575" y="78581"/>
                </a:lnTo>
                <a:lnTo>
                  <a:pt x="28575" y="64294"/>
                </a:lnTo>
                <a:lnTo>
                  <a:pt x="35718" y="50006"/>
                </a:lnTo>
                <a:lnTo>
                  <a:pt x="50006" y="35719"/>
                </a:lnTo>
                <a:lnTo>
                  <a:pt x="57150" y="21431"/>
                </a:lnTo>
                <a:lnTo>
                  <a:pt x="71437" y="7144"/>
                </a:lnTo>
                <a:lnTo>
                  <a:pt x="85725" y="0"/>
                </a:lnTo>
                <a:lnTo>
                  <a:pt x="100012" y="0"/>
                </a:lnTo>
                <a:lnTo>
                  <a:pt x="121443" y="7144"/>
                </a:lnTo>
                <a:lnTo>
                  <a:pt x="135731" y="14287"/>
                </a:lnTo>
                <a:lnTo>
                  <a:pt x="157162" y="28575"/>
                </a:lnTo>
                <a:lnTo>
                  <a:pt x="164306" y="35719"/>
                </a:lnTo>
                <a:lnTo>
                  <a:pt x="178593" y="57150"/>
                </a:lnTo>
                <a:lnTo>
                  <a:pt x="185737" y="71437"/>
                </a:lnTo>
                <a:lnTo>
                  <a:pt x="192881" y="85725"/>
                </a:lnTo>
                <a:lnTo>
                  <a:pt x="192881" y="100012"/>
                </a:lnTo>
                <a:lnTo>
                  <a:pt x="192881" y="114300"/>
                </a:lnTo>
                <a:lnTo>
                  <a:pt x="200025" y="121444"/>
                </a:lnTo>
                <a:lnTo>
                  <a:pt x="200025" y="128587"/>
                </a:lnTo>
                <a:lnTo>
                  <a:pt x="200025" y="1285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3" name="Freeform 4122"/>
          <p:cNvSpPr/>
          <p:nvPr/>
        </p:nvSpPr>
        <p:spPr>
          <a:xfrm>
            <a:off x="1678781" y="3757613"/>
            <a:ext cx="214314" cy="214313"/>
          </a:xfrm>
          <a:custGeom>
            <a:avLst/>
            <a:gdLst/>
            <a:ahLst/>
            <a:cxnLst/>
            <a:rect l="0" t="0" r="0" b="0"/>
            <a:pathLst>
              <a:path w="214314" h="214313">
                <a:moveTo>
                  <a:pt x="157163" y="128587"/>
                </a:moveTo>
                <a:lnTo>
                  <a:pt x="157163" y="121443"/>
                </a:lnTo>
                <a:lnTo>
                  <a:pt x="157163" y="114300"/>
                </a:lnTo>
                <a:lnTo>
                  <a:pt x="157163" y="114300"/>
                </a:lnTo>
                <a:lnTo>
                  <a:pt x="150019" y="100012"/>
                </a:lnTo>
                <a:lnTo>
                  <a:pt x="142875" y="92868"/>
                </a:lnTo>
                <a:lnTo>
                  <a:pt x="121444" y="92868"/>
                </a:lnTo>
                <a:lnTo>
                  <a:pt x="107157" y="85725"/>
                </a:lnTo>
                <a:lnTo>
                  <a:pt x="85725" y="92868"/>
                </a:lnTo>
                <a:lnTo>
                  <a:pt x="64294" y="92868"/>
                </a:lnTo>
                <a:lnTo>
                  <a:pt x="42863" y="107156"/>
                </a:lnTo>
                <a:lnTo>
                  <a:pt x="28575" y="114300"/>
                </a:lnTo>
                <a:lnTo>
                  <a:pt x="14288" y="135731"/>
                </a:lnTo>
                <a:lnTo>
                  <a:pt x="7144" y="150018"/>
                </a:lnTo>
                <a:lnTo>
                  <a:pt x="0" y="164306"/>
                </a:lnTo>
                <a:lnTo>
                  <a:pt x="0" y="185737"/>
                </a:lnTo>
                <a:lnTo>
                  <a:pt x="7144" y="200025"/>
                </a:lnTo>
                <a:lnTo>
                  <a:pt x="21432" y="207168"/>
                </a:lnTo>
                <a:lnTo>
                  <a:pt x="35719" y="214312"/>
                </a:lnTo>
                <a:lnTo>
                  <a:pt x="57150" y="214312"/>
                </a:lnTo>
                <a:lnTo>
                  <a:pt x="78582" y="207168"/>
                </a:lnTo>
                <a:lnTo>
                  <a:pt x="92869" y="200025"/>
                </a:lnTo>
                <a:lnTo>
                  <a:pt x="114300" y="192881"/>
                </a:lnTo>
                <a:lnTo>
                  <a:pt x="128588" y="171450"/>
                </a:lnTo>
                <a:lnTo>
                  <a:pt x="142875" y="150018"/>
                </a:lnTo>
                <a:lnTo>
                  <a:pt x="150019" y="128587"/>
                </a:lnTo>
                <a:lnTo>
                  <a:pt x="150019" y="100012"/>
                </a:lnTo>
                <a:lnTo>
                  <a:pt x="150019" y="71437"/>
                </a:lnTo>
                <a:lnTo>
                  <a:pt x="142875" y="42862"/>
                </a:lnTo>
                <a:lnTo>
                  <a:pt x="135732" y="28575"/>
                </a:lnTo>
                <a:lnTo>
                  <a:pt x="128588" y="7143"/>
                </a:lnTo>
                <a:lnTo>
                  <a:pt x="121444" y="0"/>
                </a:lnTo>
                <a:lnTo>
                  <a:pt x="114300" y="0"/>
                </a:lnTo>
                <a:lnTo>
                  <a:pt x="114300" y="0"/>
                </a:lnTo>
                <a:lnTo>
                  <a:pt x="114300" y="7143"/>
                </a:lnTo>
                <a:lnTo>
                  <a:pt x="114300" y="21431"/>
                </a:lnTo>
                <a:lnTo>
                  <a:pt x="121444" y="42862"/>
                </a:lnTo>
                <a:lnTo>
                  <a:pt x="121444" y="71437"/>
                </a:lnTo>
                <a:lnTo>
                  <a:pt x="128588" y="92868"/>
                </a:lnTo>
                <a:lnTo>
                  <a:pt x="142875" y="121443"/>
                </a:lnTo>
                <a:lnTo>
                  <a:pt x="157163" y="150018"/>
                </a:lnTo>
                <a:lnTo>
                  <a:pt x="178594" y="171450"/>
                </a:lnTo>
                <a:lnTo>
                  <a:pt x="192882" y="192881"/>
                </a:lnTo>
                <a:lnTo>
                  <a:pt x="200025" y="200025"/>
                </a:lnTo>
                <a:lnTo>
                  <a:pt x="214313" y="214312"/>
                </a:lnTo>
                <a:lnTo>
                  <a:pt x="214313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4" name="Freeform 4123"/>
          <p:cNvSpPr/>
          <p:nvPr/>
        </p:nvSpPr>
        <p:spPr>
          <a:xfrm>
            <a:off x="2135981" y="3721894"/>
            <a:ext cx="14289" cy="271463"/>
          </a:xfrm>
          <a:custGeom>
            <a:avLst/>
            <a:gdLst/>
            <a:ahLst/>
            <a:cxnLst/>
            <a:rect l="0" t="0" r="0" b="0"/>
            <a:pathLst>
              <a:path w="14289" h="271463">
                <a:moveTo>
                  <a:pt x="14288" y="0"/>
                </a:moveTo>
                <a:lnTo>
                  <a:pt x="14288" y="7144"/>
                </a:lnTo>
                <a:lnTo>
                  <a:pt x="7144" y="21431"/>
                </a:lnTo>
                <a:lnTo>
                  <a:pt x="7144" y="28575"/>
                </a:lnTo>
                <a:lnTo>
                  <a:pt x="7144" y="50006"/>
                </a:lnTo>
                <a:lnTo>
                  <a:pt x="0" y="85725"/>
                </a:lnTo>
                <a:lnTo>
                  <a:pt x="0" y="114300"/>
                </a:lnTo>
                <a:lnTo>
                  <a:pt x="0" y="150019"/>
                </a:lnTo>
                <a:lnTo>
                  <a:pt x="0" y="178594"/>
                </a:lnTo>
                <a:lnTo>
                  <a:pt x="0" y="207169"/>
                </a:lnTo>
                <a:lnTo>
                  <a:pt x="7144" y="228600"/>
                </a:lnTo>
                <a:lnTo>
                  <a:pt x="7144" y="250031"/>
                </a:lnTo>
                <a:lnTo>
                  <a:pt x="7144" y="264319"/>
                </a:lnTo>
                <a:lnTo>
                  <a:pt x="14288" y="271462"/>
                </a:lnTo>
                <a:lnTo>
                  <a:pt x="14288" y="2714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5" name="Freeform 4124"/>
          <p:cNvSpPr/>
          <p:nvPr/>
        </p:nvSpPr>
        <p:spPr>
          <a:xfrm>
            <a:off x="2035969" y="3829050"/>
            <a:ext cx="371476" cy="142876"/>
          </a:xfrm>
          <a:custGeom>
            <a:avLst/>
            <a:gdLst/>
            <a:ahLst/>
            <a:cxnLst/>
            <a:rect l="0" t="0" r="0" b="0"/>
            <a:pathLst>
              <a:path w="371476" h="142876">
                <a:moveTo>
                  <a:pt x="0" y="7144"/>
                </a:moveTo>
                <a:lnTo>
                  <a:pt x="7144" y="7144"/>
                </a:lnTo>
                <a:lnTo>
                  <a:pt x="14287" y="0"/>
                </a:lnTo>
                <a:lnTo>
                  <a:pt x="21431" y="0"/>
                </a:lnTo>
                <a:lnTo>
                  <a:pt x="42862" y="0"/>
                </a:lnTo>
                <a:lnTo>
                  <a:pt x="71437" y="0"/>
                </a:lnTo>
                <a:lnTo>
                  <a:pt x="100012" y="0"/>
                </a:lnTo>
                <a:lnTo>
                  <a:pt x="142875" y="0"/>
                </a:lnTo>
                <a:lnTo>
                  <a:pt x="171450" y="0"/>
                </a:lnTo>
                <a:lnTo>
                  <a:pt x="207169" y="0"/>
                </a:lnTo>
                <a:lnTo>
                  <a:pt x="242887" y="7144"/>
                </a:lnTo>
                <a:lnTo>
                  <a:pt x="264319" y="7144"/>
                </a:lnTo>
                <a:lnTo>
                  <a:pt x="285750" y="7144"/>
                </a:lnTo>
                <a:lnTo>
                  <a:pt x="300037" y="14288"/>
                </a:lnTo>
                <a:lnTo>
                  <a:pt x="307181" y="21431"/>
                </a:lnTo>
                <a:lnTo>
                  <a:pt x="307181" y="28575"/>
                </a:lnTo>
                <a:lnTo>
                  <a:pt x="300037" y="35719"/>
                </a:lnTo>
                <a:lnTo>
                  <a:pt x="285750" y="42863"/>
                </a:lnTo>
                <a:lnTo>
                  <a:pt x="278606" y="57150"/>
                </a:lnTo>
                <a:lnTo>
                  <a:pt x="264319" y="64294"/>
                </a:lnTo>
                <a:lnTo>
                  <a:pt x="250031" y="78581"/>
                </a:lnTo>
                <a:lnTo>
                  <a:pt x="242887" y="92869"/>
                </a:lnTo>
                <a:lnTo>
                  <a:pt x="235744" y="107156"/>
                </a:lnTo>
                <a:lnTo>
                  <a:pt x="235744" y="121444"/>
                </a:lnTo>
                <a:lnTo>
                  <a:pt x="242887" y="128588"/>
                </a:lnTo>
                <a:lnTo>
                  <a:pt x="250031" y="135731"/>
                </a:lnTo>
                <a:lnTo>
                  <a:pt x="264319" y="142875"/>
                </a:lnTo>
                <a:lnTo>
                  <a:pt x="285750" y="142875"/>
                </a:lnTo>
                <a:lnTo>
                  <a:pt x="300037" y="142875"/>
                </a:lnTo>
                <a:lnTo>
                  <a:pt x="321469" y="128588"/>
                </a:lnTo>
                <a:lnTo>
                  <a:pt x="342900" y="121444"/>
                </a:lnTo>
                <a:lnTo>
                  <a:pt x="357187" y="107156"/>
                </a:lnTo>
                <a:lnTo>
                  <a:pt x="364331" y="85725"/>
                </a:lnTo>
                <a:lnTo>
                  <a:pt x="371475" y="71438"/>
                </a:lnTo>
                <a:lnTo>
                  <a:pt x="364331" y="50006"/>
                </a:lnTo>
                <a:lnTo>
                  <a:pt x="357187" y="35719"/>
                </a:lnTo>
                <a:lnTo>
                  <a:pt x="342900" y="21431"/>
                </a:lnTo>
                <a:lnTo>
                  <a:pt x="321469" y="7144"/>
                </a:lnTo>
                <a:lnTo>
                  <a:pt x="300037" y="0"/>
                </a:lnTo>
                <a:lnTo>
                  <a:pt x="285750" y="0"/>
                </a:lnTo>
                <a:lnTo>
                  <a:pt x="264319" y="0"/>
                </a:lnTo>
                <a:lnTo>
                  <a:pt x="250031" y="0"/>
                </a:lnTo>
                <a:lnTo>
                  <a:pt x="242887" y="7144"/>
                </a:lnTo>
                <a:lnTo>
                  <a:pt x="242887" y="7144"/>
                </a:lnTo>
                <a:lnTo>
                  <a:pt x="242887" y="71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6" name="Freeform 4125"/>
          <p:cNvSpPr/>
          <p:nvPr/>
        </p:nvSpPr>
        <p:spPr>
          <a:xfrm>
            <a:off x="2543175" y="3736181"/>
            <a:ext cx="221458" cy="264320"/>
          </a:xfrm>
          <a:custGeom>
            <a:avLst/>
            <a:gdLst/>
            <a:ahLst/>
            <a:cxnLst/>
            <a:rect l="0" t="0" r="0" b="0"/>
            <a:pathLst>
              <a:path w="221458" h="264320">
                <a:moveTo>
                  <a:pt x="178594" y="21432"/>
                </a:moveTo>
                <a:lnTo>
                  <a:pt x="171450" y="14288"/>
                </a:lnTo>
                <a:lnTo>
                  <a:pt x="157163" y="7144"/>
                </a:lnTo>
                <a:lnTo>
                  <a:pt x="150019" y="7144"/>
                </a:lnTo>
                <a:lnTo>
                  <a:pt x="128588" y="0"/>
                </a:lnTo>
                <a:lnTo>
                  <a:pt x="100013" y="0"/>
                </a:lnTo>
                <a:lnTo>
                  <a:pt x="78582" y="7144"/>
                </a:lnTo>
                <a:lnTo>
                  <a:pt x="50007" y="14288"/>
                </a:lnTo>
                <a:lnTo>
                  <a:pt x="28575" y="21432"/>
                </a:lnTo>
                <a:lnTo>
                  <a:pt x="14288" y="28575"/>
                </a:lnTo>
                <a:lnTo>
                  <a:pt x="0" y="42863"/>
                </a:lnTo>
                <a:lnTo>
                  <a:pt x="0" y="50007"/>
                </a:lnTo>
                <a:lnTo>
                  <a:pt x="14288" y="57150"/>
                </a:lnTo>
                <a:lnTo>
                  <a:pt x="28575" y="64294"/>
                </a:lnTo>
                <a:lnTo>
                  <a:pt x="50007" y="78582"/>
                </a:lnTo>
                <a:lnTo>
                  <a:pt x="78582" y="92869"/>
                </a:lnTo>
                <a:lnTo>
                  <a:pt x="107157" y="107157"/>
                </a:lnTo>
                <a:lnTo>
                  <a:pt x="142875" y="121444"/>
                </a:lnTo>
                <a:lnTo>
                  <a:pt x="171450" y="135732"/>
                </a:lnTo>
                <a:lnTo>
                  <a:pt x="192882" y="157163"/>
                </a:lnTo>
                <a:lnTo>
                  <a:pt x="207169" y="178594"/>
                </a:lnTo>
                <a:lnTo>
                  <a:pt x="221457" y="192882"/>
                </a:lnTo>
                <a:lnTo>
                  <a:pt x="221457" y="214313"/>
                </a:lnTo>
                <a:lnTo>
                  <a:pt x="214313" y="228600"/>
                </a:lnTo>
                <a:lnTo>
                  <a:pt x="207169" y="242888"/>
                </a:lnTo>
                <a:lnTo>
                  <a:pt x="185738" y="250032"/>
                </a:lnTo>
                <a:lnTo>
                  <a:pt x="157163" y="257175"/>
                </a:lnTo>
                <a:lnTo>
                  <a:pt x="135732" y="264319"/>
                </a:lnTo>
                <a:lnTo>
                  <a:pt x="107157" y="264319"/>
                </a:lnTo>
                <a:lnTo>
                  <a:pt x="85725" y="257175"/>
                </a:lnTo>
                <a:lnTo>
                  <a:pt x="64294" y="250032"/>
                </a:lnTo>
                <a:lnTo>
                  <a:pt x="50007" y="242888"/>
                </a:lnTo>
                <a:lnTo>
                  <a:pt x="42863" y="235744"/>
                </a:lnTo>
                <a:lnTo>
                  <a:pt x="42863" y="2357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7" name="Freeform 4126"/>
          <p:cNvSpPr/>
          <p:nvPr/>
        </p:nvSpPr>
        <p:spPr>
          <a:xfrm>
            <a:off x="2828925" y="3750469"/>
            <a:ext cx="35720" cy="242888"/>
          </a:xfrm>
          <a:custGeom>
            <a:avLst/>
            <a:gdLst/>
            <a:ahLst/>
            <a:cxnLst/>
            <a:rect l="0" t="0" r="0" b="0"/>
            <a:pathLst>
              <a:path w="35720" h="242888">
                <a:moveTo>
                  <a:pt x="0" y="0"/>
                </a:moveTo>
                <a:lnTo>
                  <a:pt x="7144" y="7144"/>
                </a:lnTo>
                <a:lnTo>
                  <a:pt x="7144" y="28575"/>
                </a:lnTo>
                <a:lnTo>
                  <a:pt x="7144" y="35719"/>
                </a:lnTo>
                <a:lnTo>
                  <a:pt x="7144" y="64294"/>
                </a:lnTo>
                <a:lnTo>
                  <a:pt x="14288" y="100012"/>
                </a:lnTo>
                <a:lnTo>
                  <a:pt x="14288" y="128587"/>
                </a:lnTo>
                <a:lnTo>
                  <a:pt x="14288" y="157162"/>
                </a:lnTo>
                <a:lnTo>
                  <a:pt x="21432" y="185737"/>
                </a:lnTo>
                <a:lnTo>
                  <a:pt x="21432" y="207169"/>
                </a:lnTo>
                <a:lnTo>
                  <a:pt x="28575" y="228600"/>
                </a:lnTo>
                <a:lnTo>
                  <a:pt x="28575" y="235744"/>
                </a:lnTo>
                <a:lnTo>
                  <a:pt x="35719" y="242887"/>
                </a:lnTo>
                <a:lnTo>
                  <a:pt x="35719" y="2428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8" name="Freeform 4127"/>
          <p:cNvSpPr/>
          <p:nvPr/>
        </p:nvSpPr>
        <p:spPr>
          <a:xfrm>
            <a:off x="2807494" y="3821906"/>
            <a:ext cx="214314" cy="164308"/>
          </a:xfrm>
          <a:custGeom>
            <a:avLst/>
            <a:gdLst/>
            <a:ahLst/>
            <a:cxnLst/>
            <a:rect l="0" t="0" r="0" b="0"/>
            <a:pathLst>
              <a:path w="214314" h="164308">
                <a:moveTo>
                  <a:pt x="0" y="14288"/>
                </a:moveTo>
                <a:lnTo>
                  <a:pt x="7144" y="7144"/>
                </a:lnTo>
                <a:lnTo>
                  <a:pt x="14288" y="7144"/>
                </a:lnTo>
                <a:lnTo>
                  <a:pt x="21431" y="0"/>
                </a:lnTo>
                <a:lnTo>
                  <a:pt x="42863" y="0"/>
                </a:lnTo>
                <a:lnTo>
                  <a:pt x="64294" y="0"/>
                </a:lnTo>
                <a:lnTo>
                  <a:pt x="85725" y="0"/>
                </a:lnTo>
                <a:lnTo>
                  <a:pt x="114300" y="0"/>
                </a:lnTo>
                <a:lnTo>
                  <a:pt x="142875" y="7144"/>
                </a:lnTo>
                <a:lnTo>
                  <a:pt x="157163" y="21432"/>
                </a:lnTo>
                <a:lnTo>
                  <a:pt x="171450" y="28575"/>
                </a:lnTo>
                <a:lnTo>
                  <a:pt x="185738" y="50007"/>
                </a:lnTo>
                <a:lnTo>
                  <a:pt x="192881" y="64294"/>
                </a:lnTo>
                <a:lnTo>
                  <a:pt x="200025" y="85725"/>
                </a:lnTo>
                <a:lnTo>
                  <a:pt x="207169" y="107157"/>
                </a:lnTo>
                <a:lnTo>
                  <a:pt x="207169" y="121444"/>
                </a:lnTo>
                <a:lnTo>
                  <a:pt x="214313" y="135732"/>
                </a:lnTo>
                <a:lnTo>
                  <a:pt x="214313" y="150019"/>
                </a:lnTo>
                <a:lnTo>
                  <a:pt x="214313" y="157163"/>
                </a:lnTo>
                <a:lnTo>
                  <a:pt x="214313" y="164307"/>
                </a:lnTo>
                <a:lnTo>
                  <a:pt x="214313" y="164307"/>
                </a:lnTo>
                <a:lnTo>
                  <a:pt x="214313" y="1643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9" name="Freeform 4128"/>
          <p:cNvSpPr/>
          <p:nvPr/>
        </p:nvSpPr>
        <p:spPr>
          <a:xfrm>
            <a:off x="2936082" y="3750469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0" name="Freeform 4129"/>
          <p:cNvSpPr/>
          <p:nvPr/>
        </p:nvSpPr>
        <p:spPr>
          <a:xfrm>
            <a:off x="3107532" y="3836194"/>
            <a:ext cx="207169" cy="142876"/>
          </a:xfrm>
          <a:custGeom>
            <a:avLst/>
            <a:gdLst/>
            <a:ahLst/>
            <a:cxnLst/>
            <a:rect l="0" t="0" r="0" b="0"/>
            <a:pathLst>
              <a:path w="207169" h="142876">
                <a:moveTo>
                  <a:pt x="0" y="85725"/>
                </a:moveTo>
                <a:lnTo>
                  <a:pt x="7143" y="92869"/>
                </a:lnTo>
                <a:lnTo>
                  <a:pt x="7143" y="100012"/>
                </a:lnTo>
                <a:lnTo>
                  <a:pt x="14287" y="107156"/>
                </a:lnTo>
                <a:lnTo>
                  <a:pt x="14287" y="114300"/>
                </a:lnTo>
                <a:lnTo>
                  <a:pt x="14287" y="121444"/>
                </a:lnTo>
                <a:lnTo>
                  <a:pt x="14287" y="121444"/>
                </a:lnTo>
                <a:lnTo>
                  <a:pt x="14287" y="114300"/>
                </a:lnTo>
                <a:lnTo>
                  <a:pt x="14287" y="114300"/>
                </a:lnTo>
                <a:lnTo>
                  <a:pt x="14287" y="100012"/>
                </a:lnTo>
                <a:lnTo>
                  <a:pt x="14287" y="85725"/>
                </a:lnTo>
                <a:lnTo>
                  <a:pt x="14287" y="71437"/>
                </a:lnTo>
                <a:lnTo>
                  <a:pt x="14287" y="50006"/>
                </a:lnTo>
                <a:lnTo>
                  <a:pt x="14287" y="35719"/>
                </a:lnTo>
                <a:lnTo>
                  <a:pt x="21431" y="21431"/>
                </a:lnTo>
                <a:lnTo>
                  <a:pt x="35718" y="7144"/>
                </a:lnTo>
                <a:lnTo>
                  <a:pt x="42862" y="0"/>
                </a:lnTo>
                <a:lnTo>
                  <a:pt x="50006" y="0"/>
                </a:lnTo>
                <a:lnTo>
                  <a:pt x="57150" y="0"/>
                </a:lnTo>
                <a:lnTo>
                  <a:pt x="71437" y="7144"/>
                </a:lnTo>
                <a:lnTo>
                  <a:pt x="78581" y="21431"/>
                </a:lnTo>
                <a:lnTo>
                  <a:pt x="85725" y="35719"/>
                </a:lnTo>
                <a:lnTo>
                  <a:pt x="92868" y="50006"/>
                </a:lnTo>
                <a:lnTo>
                  <a:pt x="100012" y="71437"/>
                </a:lnTo>
                <a:lnTo>
                  <a:pt x="100012" y="85725"/>
                </a:lnTo>
                <a:lnTo>
                  <a:pt x="100012" y="100012"/>
                </a:lnTo>
                <a:lnTo>
                  <a:pt x="100012" y="107156"/>
                </a:lnTo>
                <a:lnTo>
                  <a:pt x="100012" y="114300"/>
                </a:lnTo>
                <a:lnTo>
                  <a:pt x="100012" y="114300"/>
                </a:lnTo>
                <a:lnTo>
                  <a:pt x="100012" y="114300"/>
                </a:lnTo>
                <a:lnTo>
                  <a:pt x="100012" y="107156"/>
                </a:lnTo>
                <a:lnTo>
                  <a:pt x="107156" y="100012"/>
                </a:lnTo>
                <a:lnTo>
                  <a:pt x="107156" y="85725"/>
                </a:lnTo>
                <a:lnTo>
                  <a:pt x="107156" y="71437"/>
                </a:lnTo>
                <a:lnTo>
                  <a:pt x="107156" y="57150"/>
                </a:lnTo>
                <a:lnTo>
                  <a:pt x="121443" y="35719"/>
                </a:lnTo>
                <a:lnTo>
                  <a:pt x="128587" y="21431"/>
                </a:lnTo>
                <a:lnTo>
                  <a:pt x="135731" y="14287"/>
                </a:lnTo>
                <a:lnTo>
                  <a:pt x="142875" y="7144"/>
                </a:lnTo>
                <a:lnTo>
                  <a:pt x="150018" y="7144"/>
                </a:lnTo>
                <a:lnTo>
                  <a:pt x="157162" y="7144"/>
                </a:lnTo>
                <a:lnTo>
                  <a:pt x="164306" y="14287"/>
                </a:lnTo>
                <a:lnTo>
                  <a:pt x="171450" y="28575"/>
                </a:lnTo>
                <a:lnTo>
                  <a:pt x="178593" y="42862"/>
                </a:lnTo>
                <a:lnTo>
                  <a:pt x="185737" y="64294"/>
                </a:lnTo>
                <a:lnTo>
                  <a:pt x="185737" y="78581"/>
                </a:lnTo>
                <a:lnTo>
                  <a:pt x="192881" y="92869"/>
                </a:lnTo>
                <a:lnTo>
                  <a:pt x="192881" y="114300"/>
                </a:lnTo>
                <a:lnTo>
                  <a:pt x="200025" y="128587"/>
                </a:lnTo>
                <a:lnTo>
                  <a:pt x="200025" y="135731"/>
                </a:lnTo>
                <a:lnTo>
                  <a:pt x="207168" y="142875"/>
                </a:lnTo>
                <a:lnTo>
                  <a:pt x="207168" y="142875"/>
                </a:lnTo>
                <a:lnTo>
                  <a:pt x="207168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1" name="Freeform 4130"/>
          <p:cNvSpPr/>
          <p:nvPr/>
        </p:nvSpPr>
        <p:spPr>
          <a:xfrm>
            <a:off x="3371850" y="3850481"/>
            <a:ext cx="171451" cy="142876"/>
          </a:xfrm>
          <a:custGeom>
            <a:avLst/>
            <a:gdLst/>
            <a:ahLst/>
            <a:cxnLst/>
            <a:rect l="0" t="0" r="0" b="0"/>
            <a:pathLst>
              <a:path w="171451" h="142876">
                <a:moveTo>
                  <a:pt x="14288" y="0"/>
                </a:moveTo>
                <a:lnTo>
                  <a:pt x="14288" y="0"/>
                </a:lnTo>
                <a:lnTo>
                  <a:pt x="14288" y="7144"/>
                </a:lnTo>
                <a:lnTo>
                  <a:pt x="14288" y="7144"/>
                </a:lnTo>
                <a:lnTo>
                  <a:pt x="7144" y="14288"/>
                </a:lnTo>
                <a:lnTo>
                  <a:pt x="7144" y="28575"/>
                </a:lnTo>
                <a:lnTo>
                  <a:pt x="0" y="42863"/>
                </a:lnTo>
                <a:lnTo>
                  <a:pt x="7144" y="57150"/>
                </a:lnTo>
                <a:lnTo>
                  <a:pt x="7144" y="71438"/>
                </a:lnTo>
                <a:lnTo>
                  <a:pt x="14288" y="85725"/>
                </a:lnTo>
                <a:lnTo>
                  <a:pt x="21432" y="100013"/>
                </a:lnTo>
                <a:lnTo>
                  <a:pt x="28575" y="114300"/>
                </a:lnTo>
                <a:lnTo>
                  <a:pt x="42863" y="114300"/>
                </a:lnTo>
                <a:lnTo>
                  <a:pt x="57150" y="121444"/>
                </a:lnTo>
                <a:lnTo>
                  <a:pt x="64294" y="121444"/>
                </a:lnTo>
                <a:lnTo>
                  <a:pt x="78582" y="114300"/>
                </a:lnTo>
                <a:lnTo>
                  <a:pt x="92869" y="107157"/>
                </a:lnTo>
                <a:lnTo>
                  <a:pt x="100013" y="92869"/>
                </a:lnTo>
                <a:lnTo>
                  <a:pt x="107157" y="71438"/>
                </a:lnTo>
                <a:lnTo>
                  <a:pt x="114300" y="57150"/>
                </a:lnTo>
                <a:lnTo>
                  <a:pt x="114300" y="35719"/>
                </a:lnTo>
                <a:lnTo>
                  <a:pt x="114300" y="21432"/>
                </a:lnTo>
                <a:lnTo>
                  <a:pt x="107157" y="14288"/>
                </a:lnTo>
                <a:lnTo>
                  <a:pt x="107157" y="7144"/>
                </a:lnTo>
                <a:lnTo>
                  <a:pt x="100013" y="7144"/>
                </a:lnTo>
                <a:lnTo>
                  <a:pt x="100013" y="7144"/>
                </a:lnTo>
                <a:lnTo>
                  <a:pt x="100013" y="14288"/>
                </a:lnTo>
                <a:lnTo>
                  <a:pt x="100013" y="21432"/>
                </a:lnTo>
                <a:lnTo>
                  <a:pt x="100013" y="35719"/>
                </a:lnTo>
                <a:lnTo>
                  <a:pt x="107157" y="50007"/>
                </a:lnTo>
                <a:lnTo>
                  <a:pt x="107157" y="71438"/>
                </a:lnTo>
                <a:lnTo>
                  <a:pt x="121444" y="92869"/>
                </a:lnTo>
                <a:lnTo>
                  <a:pt x="128588" y="107157"/>
                </a:lnTo>
                <a:lnTo>
                  <a:pt x="142875" y="121444"/>
                </a:lnTo>
                <a:lnTo>
                  <a:pt x="157163" y="128588"/>
                </a:lnTo>
                <a:lnTo>
                  <a:pt x="164307" y="135732"/>
                </a:lnTo>
                <a:lnTo>
                  <a:pt x="171450" y="142875"/>
                </a:lnTo>
                <a:lnTo>
                  <a:pt x="17145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2" name="Freeform 4131"/>
          <p:cNvSpPr/>
          <p:nvPr/>
        </p:nvSpPr>
        <p:spPr>
          <a:xfrm>
            <a:off x="3543300" y="3679031"/>
            <a:ext cx="92870" cy="300039"/>
          </a:xfrm>
          <a:custGeom>
            <a:avLst/>
            <a:gdLst/>
            <a:ahLst/>
            <a:cxnLst/>
            <a:rect l="0" t="0" r="0" b="0"/>
            <a:pathLst>
              <a:path w="92870" h="300039">
                <a:moveTo>
                  <a:pt x="0" y="0"/>
                </a:moveTo>
                <a:lnTo>
                  <a:pt x="0" y="0"/>
                </a:lnTo>
                <a:lnTo>
                  <a:pt x="0" y="14288"/>
                </a:lnTo>
                <a:lnTo>
                  <a:pt x="0" y="14288"/>
                </a:lnTo>
                <a:lnTo>
                  <a:pt x="7144" y="35719"/>
                </a:lnTo>
                <a:lnTo>
                  <a:pt x="7144" y="57150"/>
                </a:lnTo>
                <a:lnTo>
                  <a:pt x="14288" y="85725"/>
                </a:lnTo>
                <a:lnTo>
                  <a:pt x="28575" y="114300"/>
                </a:lnTo>
                <a:lnTo>
                  <a:pt x="35719" y="150019"/>
                </a:lnTo>
                <a:lnTo>
                  <a:pt x="42863" y="178594"/>
                </a:lnTo>
                <a:lnTo>
                  <a:pt x="50007" y="207169"/>
                </a:lnTo>
                <a:lnTo>
                  <a:pt x="64294" y="235744"/>
                </a:lnTo>
                <a:lnTo>
                  <a:pt x="64294" y="257175"/>
                </a:lnTo>
                <a:lnTo>
                  <a:pt x="78582" y="278607"/>
                </a:lnTo>
                <a:lnTo>
                  <a:pt x="85725" y="285750"/>
                </a:lnTo>
                <a:lnTo>
                  <a:pt x="92869" y="300038"/>
                </a:lnTo>
                <a:lnTo>
                  <a:pt x="92869" y="300038"/>
                </a:lnTo>
                <a:lnTo>
                  <a:pt x="92869" y="3000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3" name="Freeform 4132"/>
          <p:cNvSpPr/>
          <p:nvPr/>
        </p:nvSpPr>
        <p:spPr>
          <a:xfrm>
            <a:off x="3729038" y="3821906"/>
            <a:ext cx="35720" cy="121445"/>
          </a:xfrm>
          <a:custGeom>
            <a:avLst/>
            <a:gdLst/>
            <a:ahLst/>
            <a:cxnLst/>
            <a:rect l="0" t="0" r="0" b="0"/>
            <a:pathLst>
              <a:path w="35720" h="121445">
                <a:moveTo>
                  <a:pt x="0" y="0"/>
                </a:moveTo>
                <a:lnTo>
                  <a:pt x="7144" y="14288"/>
                </a:lnTo>
                <a:lnTo>
                  <a:pt x="7144" y="21432"/>
                </a:lnTo>
                <a:lnTo>
                  <a:pt x="7144" y="28575"/>
                </a:lnTo>
                <a:lnTo>
                  <a:pt x="14287" y="42863"/>
                </a:lnTo>
                <a:lnTo>
                  <a:pt x="14287" y="64294"/>
                </a:lnTo>
                <a:lnTo>
                  <a:pt x="21431" y="78582"/>
                </a:lnTo>
                <a:lnTo>
                  <a:pt x="28575" y="92869"/>
                </a:lnTo>
                <a:lnTo>
                  <a:pt x="28575" y="100013"/>
                </a:lnTo>
                <a:lnTo>
                  <a:pt x="35719" y="107157"/>
                </a:lnTo>
                <a:lnTo>
                  <a:pt x="35719" y="114300"/>
                </a:lnTo>
                <a:lnTo>
                  <a:pt x="35719" y="121444"/>
                </a:lnTo>
                <a:lnTo>
                  <a:pt x="35719" y="1214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4" name="Freeform 4133"/>
          <p:cNvSpPr/>
          <p:nvPr/>
        </p:nvSpPr>
        <p:spPr>
          <a:xfrm>
            <a:off x="3736182" y="3693319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5" name="Freeform 4134"/>
          <p:cNvSpPr/>
          <p:nvPr/>
        </p:nvSpPr>
        <p:spPr>
          <a:xfrm>
            <a:off x="3000375" y="3757613"/>
            <a:ext cx="7145" cy="1"/>
          </a:xfrm>
          <a:custGeom>
            <a:avLst/>
            <a:gdLst/>
            <a:ahLst/>
            <a:cxnLst/>
            <a:rect l="0" t="0" r="0" b="0"/>
            <a:pathLst>
              <a:path w="7145" h="1">
                <a:moveTo>
                  <a:pt x="7144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6" name="Freeform 4135"/>
          <p:cNvSpPr/>
          <p:nvPr/>
        </p:nvSpPr>
        <p:spPr>
          <a:xfrm>
            <a:off x="3779044" y="374332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7" name="Freeform 4136"/>
          <p:cNvSpPr/>
          <p:nvPr/>
        </p:nvSpPr>
        <p:spPr>
          <a:xfrm>
            <a:off x="428625" y="4329113"/>
            <a:ext cx="242889" cy="35720"/>
          </a:xfrm>
          <a:custGeom>
            <a:avLst/>
            <a:gdLst/>
            <a:ahLst/>
            <a:cxnLst/>
            <a:rect l="0" t="0" r="0" b="0"/>
            <a:pathLst>
              <a:path w="242889" h="3572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14287"/>
                </a:lnTo>
                <a:lnTo>
                  <a:pt x="7144" y="14287"/>
                </a:lnTo>
                <a:lnTo>
                  <a:pt x="21431" y="14287"/>
                </a:lnTo>
                <a:lnTo>
                  <a:pt x="28575" y="21431"/>
                </a:lnTo>
                <a:lnTo>
                  <a:pt x="42863" y="21431"/>
                </a:lnTo>
                <a:lnTo>
                  <a:pt x="64294" y="21431"/>
                </a:lnTo>
                <a:lnTo>
                  <a:pt x="78581" y="21431"/>
                </a:lnTo>
                <a:lnTo>
                  <a:pt x="100013" y="28575"/>
                </a:lnTo>
                <a:lnTo>
                  <a:pt x="121444" y="28575"/>
                </a:lnTo>
                <a:lnTo>
                  <a:pt x="142875" y="28575"/>
                </a:lnTo>
                <a:lnTo>
                  <a:pt x="164306" y="28575"/>
                </a:lnTo>
                <a:lnTo>
                  <a:pt x="178594" y="35719"/>
                </a:lnTo>
                <a:lnTo>
                  <a:pt x="192881" y="35719"/>
                </a:lnTo>
                <a:lnTo>
                  <a:pt x="207169" y="35719"/>
                </a:lnTo>
                <a:lnTo>
                  <a:pt x="221456" y="35719"/>
                </a:lnTo>
                <a:lnTo>
                  <a:pt x="228600" y="35719"/>
                </a:lnTo>
                <a:lnTo>
                  <a:pt x="235744" y="35719"/>
                </a:lnTo>
                <a:lnTo>
                  <a:pt x="235744" y="35719"/>
                </a:lnTo>
                <a:lnTo>
                  <a:pt x="235744" y="35719"/>
                </a:lnTo>
                <a:lnTo>
                  <a:pt x="242888" y="35719"/>
                </a:lnTo>
                <a:lnTo>
                  <a:pt x="242888" y="35719"/>
                </a:lnTo>
                <a:lnTo>
                  <a:pt x="242888" y="35719"/>
                </a:lnTo>
                <a:lnTo>
                  <a:pt x="242888" y="35719"/>
                </a:lnTo>
                <a:lnTo>
                  <a:pt x="242888" y="35719"/>
                </a:lnTo>
                <a:lnTo>
                  <a:pt x="242888" y="35719"/>
                </a:lnTo>
                <a:lnTo>
                  <a:pt x="242888" y="35719"/>
                </a:lnTo>
                <a:lnTo>
                  <a:pt x="242888" y="35719"/>
                </a:lnTo>
                <a:lnTo>
                  <a:pt x="242888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8" name="Freeform 4137"/>
          <p:cNvSpPr/>
          <p:nvPr/>
        </p:nvSpPr>
        <p:spPr>
          <a:xfrm>
            <a:off x="450056" y="4486275"/>
            <a:ext cx="214314" cy="250033"/>
          </a:xfrm>
          <a:custGeom>
            <a:avLst/>
            <a:gdLst/>
            <a:ahLst/>
            <a:cxnLst/>
            <a:rect l="0" t="0" r="0" b="0"/>
            <a:pathLst>
              <a:path w="214314" h="250033">
                <a:moveTo>
                  <a:pt x="7144" y="28575"/>
                </a:moveTo>
                <a:lnTo>
                  <a:pt x="7144" y="42863"/>
                </a:lnTo>
                <a:lnTo>
                  <a:pt x="7144" y="57150"/>
                </a:lnTo>
                <a:lnTo>
                  <a:pt x="7144" y="64294"/>
                </a:lnTo>
                <a:lnTo>
                  <a:pt x="7144" y="85725"/>
                </a:lnTo>
                <a:lnTo>
                  <a:pt x="7144" y="114300"/>
                </a:lnTo>
                <a:lnTo>
                  <a:pt x="7144" y="135732"/>
                </a:lnTo>
                <a:lnTo>
                  <a:pt x="7144" y="157163"/>
                </a:lnTo>
                <a:lnTo>
                  <a:pt x="7144" y="178594"/>
                </a:lnTo>
                <a:lnTo>
                  <a:pt x="7144" y="200025"/>
                </a:lnTo>
                <a:lnTo>
                  <a:pt x="7144" y="214313"/>
                </a:lnTo>
                <a:lnTo>
                  <a:pt x="0" y="221457"/>
                </a:lnTo>
                <a:lnTo>
                  <a:pt x="0" y="228600"/>
                </a:lnTo>
                <a:lnTo>
                  <a:pt x="0" y="228600"/>
                </a:lnTo>
                <a:lnTo>
                  <a:pt x="0" y="228600"/>
                </a:lnTo>
                <a:lnTo>
                  <a:pt x="7144" y="221457"/>
                </a:lnTo>
                <a:lnTo>
                  <a:pt x="7144" y="214313"/>
                </a:lnTo>
                <a:lnTo>
                  <a:pt x="7144" y="200025"/>
                </a:lnTo>
                <a:lnTo>
                  <a:pt x="7144" y="178594"/>
                </a:lnTo>
                <a:lnTo>
                  <a:pt x="7144" y="157163"/>
                </a:lnTo>
                <a:lnTo>
                  <a:pt x="7144" y="135732"/>
                </a:lnTo>
                <a:lnTo>
                  <a:pt x="14288" y="107157"/>
                </a:lnTo>
                <a:lnTo>
                  <a:pt x="14288" y="85725"/>
                </a:lnTo>
                <a:lnTo>
                  <a:pt x="21432" y="57150"/>
                </a:lnTo>
                <a:lnTo>
                  <a:pt x="21432" y="35719"/>
                </a:lnTo>
                <a:lnTo>
                  <a:pt x="28575" y="21432"/>
                </a:lnTo>
                <a:lnTo>
                  <a:pt x="28575" y="7144"/>
                </a:lnTo>
                <a:lnTo>
                  <a:pt x="28575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7144"/>
                </a:lnTo>
                <a:lnTo>
                  <a:pt x="42863" y="21432"/>
                </a:lnTo>
                <a:lnTo>
                  <a:pt x="50007" y="42863"/>
                </a:lnTo>
                <a:lnTo>
                  <a:pt x="57150" y="71438"/>
                </a:lnTo>
                <a:lnTo>
                  <a:pt x="64294" y="92869"/>
                </a:lnTo>
                <a:lnTo>
                  <a:pt x="78582" y="121444"/>
                </a:lnTo>
                <a:lnTo>
                  <a:pt x="85725" y="150019"/>
                </a:lnTo>
                <a:lnTo>
                  <a:pt x="100013" y="171450"/>
                </a:lnTo>
                <a:lnTo>
                  <a:pt x="121444" y="192882"/>
                </a:lnTo>
                <a:lnTo>
                  <a:pt x="135732" y="214313"/>
                </a:lnTo>
                <a:lnTo>
                  <a:pt x="150019" y="228600"/>
                </a:lnTo>
                <a:lnTo>
                  <a:pt x="164307" y="235744"/>
                </a:lnTo>
                <a:lnTo>
                  <a:pt x="178594" y="242888"/>
                </a:lnTo>
                <a:lnTo>
                  <a:pt x="192882" y="250032"/>
                </a:lnTo>
                <a:lnTo>
                  <a:pt x="200025" y="242888"/>
                </a:lnTo>
                <a:lnTo>
                  <a:pt x="200025" y="242888"/>
                </a:lnTo>
                <a:lnTo>
                  <a:pt x="207169" y="228600"/>
                </a:lnTo>
                <a:lnTo>
                  <a:pt x="207169" y="214313"/>
                </a:lnTo>
                <a:lnTo>
                  <a:pt x="214313" y="192882"/>
                </a:lnTo>
                <a:lnTo>
                  <a:pt x="214313" y="171450"/>
                </a:lnTo>
                <a:lnTo>
                  <a:pt x="214313" y="150019"/>
                </a:lnTo>
                <a:lnTo>
                  <a:pt x="207169" y="128588"/>
                </a:lnTo>
                <a:lnTo>
                  <a:pt x="207169" y="100013"/>
                </a:lnTo>
                <a:lnTo>
                  <a:pt x="200025" y="85725"/>
                </a:lnTo>
                <a:lnTo>
                  <a:pt x="200025" y="64294"/>
                </a:lnTo>
                <a:lnTo>
                  <a:pt x="192882" y="50007"/>
                </a:lnTo>
                <a:lnTo>
                  <a:pt x="192882" y="35719"/>
                </a:lnTo>
                <a:lnTo>
                  <a:pt x="192882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9" name="Freeform 4138"/>
          <p:cNvSpPr/>
          <p:nvPr/>
        </p:nvSpPr>
        <p:spPr>
          <a:xfrm>
            <a:off x="742950" y="4593432"/>
            <a:ext cx="164307" cy="164307"/>
          </a:xfrm>
          <a:custGeom>
            <a:avLst/>
            <a:gdLst/>
            <a:ahLst/>
            <a:cxnLst/>
            <a:rect l="0" t="0" r="0" b="0"/>
            <a:pathLst>
              <a:path w="164307" h="164307">
                <a:moveTo>
                  <a:pt x="14288" y="35718"/>
                </a:moveTo>
                <a:lnTo>
                  <a:pt x="14288" y="42862"/>
                </a:lnTo>
                <a:lnTo>
                  <a:pt x="7144" y="57150"/>
                </a:lnTo>
                <a:lnTo>
                  <a:pt x="7144" y="64293"/>
                </a:lnTo>
                <a:lnTo>
                  <a:pt x="0" y="85725"/>
                </a:lnTo>
                <a:lnTo>
                  <a:pt x="0" y="100012"/>
                </a:lnTo>
                <a:lnTo>
                  <a:pt x="0" y="121443"/>
                </a:lnTo>
                <a:lnTo>
                  <a:pt x="7144" y="135731"/>
                </a:lnTo>
                <a:lnTo>
                  <a:pt x="14288" y="150018"/>
                </a:lnTo>
                <a:lnTo>
                  <a:pt x="21431" y="157162"/>
                </a:lnTo>
                <a:lnTo>
                  <a:pt x="35719" y="164306"/>
                </a:lnTo>
                <a:lnTo>
                  <a:pt x="50006" y="164306"/>
                </a:lnTo>
                <a:lnTo>
                  <a:pt x="64294" y="157162"/>
                </a:lnTo>
                <a:lnTo>
                  <a:pt x="78581" y="142875"/>
                </a:lnTo>
                <a:lnTo>
                  <a:pt x="85725" y="128587"/>
                </a:lnTo>
                <a:lnTo>
                  <a:pt x="100013" y="114300"/>
                </a:lnTo>
                <a:lnTo>
                  <a:pt x="107156" y="92868"/>
                </a:lnTo>
                <a:lnTo>
                  <a:pt x="107156" y="71437"/>
                </a:lnTo>
                <a:lnTo>
                  <a:pt x="107156" y="50006"/>
                </a:lnTo>
                <a:lnTo>
                  <a:pt x="100013" y="28575"/>
                </a:lnTo>
                <a:lnTo>
                  <a:pt x="92869" y="14287"/>
                </a:lnTo>
                <a:lnTo>
                  <a:pt x="92869" y="7143"/>
                </a:lnTo>
                <a:lnTo>
                  <a:pt x="85725" y="0"/>
                </a:lnTo>
                <a:lnTo>
                  <a:pt x="85725" y="0"/>
                </a:lnTo>
                <a:lnTo>
                  <a:pt x="85725" y="0"/>
                </a:lnTo>
                <a:lnTo>
                  <a:pt x="85725" y="7143"/>
                </a:lnTo>
                <a:lnTo>
                  <a:pt x="92869" y="21431"/>
                </a:lnTo>
                <a:lnTo>
                  <a:pt x="100013" y="35718"/>
                </a:lnTo>
                <a:lnTo>
                  <a:pt x="100013" y="64293"/>
                </a:lnTo>
                <a:lnTo>
                  <a:pt x="107156" y="85725"/>
                </a:lnTo>
                <a:lnTo>
                  <a:pt x="121444" y="107156"/>
                </a:lnTo>
                <a:lnTo>
                  <a:pt x="128588" y="121443"/>
                </a:lnTo>
                <a:lnTo>
                  <a:pt x="150019" y="135731"/>
                </a:lnTo>
                <a:lnTo>
                  <a:pt x="157163" y="150018"/>
                </a:lnTo>
                <a:lnTo>
                  <a:pt x="164306" y="157162"/>
                </a:lnTo>
                <a:lnTo>
                  <a:pt x="164306" y="1571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0" name="Freeform 4139"/>
          <p:cNvSpPr/>
          <p:nvPr/>
        </p:nvSpPr>
        <p:spPr>
          <a:xfrm>
            <a:off x="1014413" y="4486275"/>
            <a:ext cx="78582" cy="314326"/>
          </a:xfrm>
          <a:custGeom>
            <a:avLst/>
            <a:gdLst/>
            <a:ahLst/>
            <a:cxnLst/>
            <a:rect l="0" t="0" r="0" b="0"/>
            <a:pathLst>
              <a:path w="78582" h="314326">
                <a:moveTo>
                  <a:pt x="0" y="0"/>
                </a:moveTo>
                <a:lnTo>
                  <a:pt x="0" y="7144"/>
                </a:lnTo>
                <a:lnTo>
                  <a:pt x="0" y="21432"/>
                </a:lnTo>
                <a:lnTo>
                  <a:pt x="0" y="28575"/>
                </a:lnTo>
                <a:lnTo>
                  <a:pt x="7143" y="50007"/>
                </a:lnTo>
                <a:lnTo>
                  <a:pt x="14287" y="78582"/>
                </a:lnTo>
                <a:lnTo>
                  <a:pt x="21431" y="107157"/>
                </a:lnTo>
                <a:lnTo>
                  <a:pt x="28575" y="142875"/>
                </a:lnTo>
                <a:lnTo>
                  <a:pt x="35718" y="178594"/>
                </a:lnTo>
                <a:lnTo>
                  <a:pt x="50006" y="214313"/>
                </a:lnTo>
                <a:lnTo>
                  <a:pt x="50006" y="242888"/>
                </a:lnTo>
                <a:lnTo>
                  <a:pt x="57150" y="264319"/>
                </a:lnTo>
                <a:lnTo>
                  <a:pt x="64293" y="292894"/>
                </a:lnTo>
                <a:lnTo>
                  <a:pt x="71437" y="307182"/>
                </a:lnTo>
                <a:lnTo>
                  <a:pt x="78581" y="314325"/>
                </a:lnTo>
                <a:lnTo>
                  <a:pt x="78581" y="3143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1" name="Freeform 4140"/>
          <p:cNvSpPr/>
          <p:nvPr/>
        </p:nvSpPr>
        <p:spPr>
          <a:xfrm>
            <a:off x="1000125" y="4614863"/>
            <a:ext cx="357189" cy="157163"/>
          </a:xfrm>
          <a:custGeom>
            <a:avLst/>
            <a:gdLst/>
            <a:ahLst/>
            <a:cxnLst/>
            <a:rect l="0" t="0" r="0" b="0"/>
            <a:pathLst>
              <a:path w="357189" h="157163">
                <a:moveTo>
                  <a:pt x="0" y="21431"/>
                </a:moveTo>
                <a:lnTo>
                  <a:pt x="0" y="21431"/>
                </a:lnTo>
                <a:lnTo>
                  <a:pt x="0" y="21431"/>
                </a:lnTo>
                <a:lnTo>
                  <a:pt x="0" y="21431"/>
                </a:lnTo>
                <a:lnTo>
                  <a:pt x="14288" y="21431"/>
                </a:lnTo>
                <a:lnTo>
                  <a:pt x="35719" y="28575"/>
                </a:lnTo>
                <a:lnTo>
                  <a:pt x="57150" y="28575"/>
                </a:lnTo>
                <a:lnTo>
                  <a:pt x="85725" y="35719"/>
                </a:lnTo>
                <a:lnTo>
                  <a:pt x="114300" y="42862"/>
                </a:lnTo>
                <a:lnTo>
                  <a:pt x="142875" y="42862"/>
                </a:lnTo>
                <a:lnTo>
                  <a:pt x="164306" y="50006"/>
                </a:lnTo>
                <a:lnTo>
                  <a:pt x="185738" y="50006"/>
                </a:lnTo>
                <a:lnTo>
                  <a:pt x="207169" y="57150"/>
                </a:lnTo>
                <a:lnTo>
                  <a:pt x="214313" y="57150"/>
                </a:lnTo>
                <a:lnTo>
                  <a:pt x="221456" y="64294"/>
                </a:lnTo>
                <a:lnTo>
                  <a:pt x="228600" y="71437"/>
                </a:lnTo>
                <a:lnTo>
                  <a:pt x="228600" y="78581"/>
                </a:lnTo>
                <a:lnTo>
                  <a:pt x="228600" y="92869"/>
                </a:lnTo>
                <a:lnTo>
                  <a:pt x="228600" y="107156"/>
                </a:lnTo>
                <a:lnTo>
                  <a:pt x="228600" y="114300"/>
                </a:lnTo>
                <a:lnTo>
                  <a:pt x="235744" y="128587"/>
                </a:lnTo>
                <a:lnTo>
                  <a:pt x="235744" y="142875"/>
                </a:lnTo>
                <a:lnTo>
                  <a:pt x="235744" y="150019"/>
                </a:lnTo>
                <a:lnTo>
                  <a:pt x="235744" y="150019"/>
                </a:lnTo>
                <a:lnTo>
                  <a:pt x="235744" y="157162"/>
                </a:lnTo>
                <a:lnTo>
                  <a:pt x="235744" y="157162"/>
                </a:lnTo>
                <a:lnTo>
                  <a:pt x="235744" y="150019"/>
                </a:lnTo>
                <a:lnTo>
                  <a:pt x="235744" y="142875"/>
                </a:lnTo>
                <a:lnTo>
                  <a:pt x="235744" y="135731"/>
                </a:lnTo>
                <a:lnTo>
                  <a:pt x="235744" y="121444"/>
                </a:lnTo>
                <a:lnTo>
                  <a:pt x="242888" y="100012"/>
                </a:lnTo>
                <a:lnTo>
                  <a:pt x="242888" y="85725"/>
                </a:lnTo>
                <a:lnTo>
                  <a:pt x="242888" y="71437"/>
                </a:lnTo>
                <a:lnTo>
                  <a:pt x="250031" y="50006"/>
                </a:lnTo>
                <a:lnTo>
                  <a:pt x="257175" y="35719"/>
                </a:lnTo>
                <a:lnTo>
                  <a:pt x="271463" y="21431"/>
                </a:lnTo>
                <a:lnTo>
                  <a:pt x="285750" y="14287"/>
                </a:lnTo>
                <a:lnTo>
                  <a:pt x="300038" y="7144"/>
                </a:lnTo>
                <a:lnTo>
                  <a:pt x="314325" y="0"/>
                </a:lnTo>
                <a:lnTo>
                  <a:pt x="335756" y="0"/>
                </a:lnTo>
                <a:lnTo>
                  <a:pt x="350044" y="0"/>
                </a:lnTo>
                <a:lnTo>
                  <a:pt x="357188" y="0"/>
                </a:lnTo>
                <a:lnTo>
                  <a:pt x="35718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2" name="Freeform 4141"/>
          <p:cNvSpPr/>
          <p:nvPr/>
        </p:nvSpPr>
        <p:spPr>
          <a:xfrm>
            <a:off x="1435894" y="4693444"/>
            <a:ext cx="14288" cy="92870"/>
          </a:xfrm>
          <a:custGeom>
            <a:avLst/>
            <a:gdLst/>
            <a:ahLst/>
            <a:cxnLst/>
            <a:rect l="0" t="0" r="0" b="0"/>
            <a:pathLst>
              <a:path w="14288" h="92870">
                <a:moveTo>
                  <a:pt x="7144" y="0"/>
                </a:moveTo>
                <a:lnTo>
                  <a:pt x="7144" y="7144"/>
                </a:lnTo>
                <a:lnTo>
                  <a:pt x="7144" y="14288"/>
                </a:lnTo>
                <a:lnTo>
                  <a:pt x="0" y="21431"/>
                </a:lnTo>
                <a:lnTo>
                  <a:pt x="7144" y="42863"/>
                </a:lnTo>
                <a:lnTo>
                  <a:pt x="7144" y="57150"/>
                </a:lnTo>
                <a:lnTo>
                  <a:pt x="7144" y="71438"/>
                </a:lnTo>
                <a:lnTo>
                  <a:pt x="14287" y="78581"/>
                </a:lnTo>
                <a:lnTo>
                  <a:pt x="14287" y="85725"/>
                </a:lnTo>
                <a:lnTo>
                  <a:pt x="14287" y="92869"/>
                </a:lnTo>
                <a:lnTo>
                  <a:pt x="14287" y="928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3" name="Freeform 4142"/>
          <p:cNvSpPr/>
          <p:nvPr/>
        </p:nvSpPr>
        <p:spPr>
          <a:xfrm>
            <a:off x="1378744" y="4521994"/>
            <a:ext cx="7145" cy="7145"/>
          </a:xfrm>
          <a:custGeom>
            <a:avLst/>
            <a:gdLst/>
            <a:ahLst/>
            <a:cxnLst/>
            <a:rect l="0" t="0" r="0" b="0"/>
            <a:pathLst>
              <a:path w="7145" h="714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7144"/>
                </a:lnTo>
                <a:lnTo>
                  <a:pt x="7144" y="7144"/>
                </a:lnTo>
                <a:lnTo>
                  <a:pt x="7144" y="71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4" name="Freeform 4143"/>
          <p:cNvSpPr/>
          <p:nvPr/>
        </p:nvSpPr>
        <p:spPr>
          <a:xfrm>
            <a:off x="1571625" y="4471988"/>
            <a:ext cx="21432" cy="328613"/>
          </a:xfrm>
          <a:custGeom>
            <a:avLst/>
            <a:gdLst/>
            <a:ahLst/>
            <a:cxnLst/>
            <a:rect l="0" t="0" r="0" b="0"/>
            <a:pathLst>
              <a:path w="21432" h="328613">
                <a:moveTo>
                  <a:pt x="0" y="0"/>
                </a:moveTo>
                <a:lnTo>
                  <a:pt x="0" y="7144"/>
                </a:lnTo>
                <a:lnTo>
                  <a:pt x="0" y="21431"/>
                </a:lnTo>
                <a:lnTo>
                  <a:pt x="0" y="28575"/>
                </a:lnTo>
                <a:lnTo>
                  <a:pt x="0" y="50006"/>
                </a:lnTo>
                <a:lnTo>
                  <a:pt x="0" y="71437"/>
                </a:lnTo>
                <a:lnTo>
                  <a:pt x="0" y="100012"/>
                </a:lnTo>
                <a:lnTo>
                  <a:pt x="0" y="128587"/>
                </a:lnTo>
                <a:lnTo>
                  <a:pt x="0" y="157162"/>
                </a:lnTo>
                <a:lnTo>
                  <a:pt x="0" y="185737"/>
                </a:lnTo>
                <a:lnTo>
                  <a:pt x="7144" y="221456"/>
                </a:lnTo>
                <a:lnTo>
                  <a:pt x="7144" y="242887"/>
                </a:lnTo>
                <a:lnTo>
                  <a:pt x="14288" y="271462"/>
                </a:lnTo>
                <a:lnTo>
                  <a:pt x="14288" y="292894"/>
                </a:lnTo>
                <a:lnTo>
                  <a:pt x="21431" y="307181"/>
                </a:lnTo>
                <a:lnTo>
                  <a:pt x="21431" y="321469"/>
                </a:lnTo>
                <a:lnTo>
                  <a:pt x="21431" y="328612"/>
                </a:lnTo>
                <a:lnTo>
                  <a:pt x="21431" y="3286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5" name="Freeform 4144"/>
          <p:cNvSpPr/>
          <p:nvPr/>
        </p:nvSpPr>
        <p:spPr>
          <a:xfrm>
            <a:off x="1464469" y="4629150"/>
            <a:ext cx="278607" cy="164308"/>
          </a:xfrm>
          <a:custGeom>
            <a:avLst/>
            <a:gdLst/>
            <a:ahLst/>
            <a:cxnLst/>
            <a:rect l="0" t="0" r="0" b="0"/>
            <a:pathLst>
              <a:path w="278607" h="164308">
                <a:moveTo>
                  <a:pt x="0" y="14288"/>
                </a:moveTo>
                <a:lnTo>
                  <a:pt x="7144" y="7144"/>
                </a:lnTo>
                <a:lnTo>
                  <a:pt x="14287" y="7144"/>
                </a:lnTo>
                <a:lnTo>
                  <a:pt x="21431" y="7144"/>
                </a:lnTo>
                <a:lnTo>
                  <a:pt x="42862" y="0"/>
                </a:lnTo>
                <a:lnTo>
                  <a:pt x="71437" y="0"/>
                </a:lnTo>
                <a:lnTo>
                  <a:pt x="107156" y="0"/>
                </a:lnTo>
                <a:lnTo>
                  <a:pt x="142875" y="0"/>
                </a:lnTo>
                <a:lnTo>
                  <a:pt x="178594" y="7144"/>
                </a:lnTo>
                <a:lnTo>
                  <a:pt x="214312" y="14288"/>
                </a:lnTo>
                <a:lnTo>
                  <a:pt x="235744" y="21432"/>
                </a:lnTo>
                <a:lnTo>
                  <a:pt x="250031" y="35719"/>
                </a:lnTo>
                <a:lnTo>
                  <a:pt x="264319" y="42863"/>
                </a:lnTo>
                <a:lnTo>
                  <a:pt x="271462" y="50007"/>
                </a:lnTo>
                <a:lnTo>
                  <a:pt x="278606" y="64294"/>
                </a:lnTo>
                <a:lnTo>
                  <a:pt x="278606" y="71438"/>
                </a:lnTo>
                <a:lnTo>
                  <a:pt x="271462" y="85725"/>
                </a:lnTo>
                <a:lnTo>
                  <a:pt x="264319" y="100013"/>
                </a:lnTo>
                <a:lnTo>
                  <a:pt x="264319" y="114300"/>
                </a:lnTo>
                <a:lnTo>
                  <a:pt x="257175" y="128588"/>
                </a:lnTo>
                <a:lnTo>
                  <a:pt x="264319" y="135732"/>
                </a:lnTo>
                <a:lnTo>
                  <a:pt x="264319" y="150019"/>
                </a:lnTo>
                <a:lnTo>
                  <a:pt x="264319" y="157163"/>
                </a:lnTo>
                <a:lnTo>
                  <a:pt x="264319" y="164307"/>
                </a:lnTo>
                <a:lnTo>
                  <a:pt x="264319" y="1643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6" name="Freeform 4145"/>
          <p:cNvSpPr/>
          <p:nvPr/>
        </p:nvSpPr>
        <p:spPr>
          <a:xfrm>
            <a:off x="1693069" y="4550569"/>
            <a:ext cx="7145" cy="7145"/>
          </a:xfrm>
          <a:custGeom>
            <a:avLst/>
            <a:gdLst/>
            <a:ahLst/>
            <a:cxnLst/>
            <a:rect l="0" t="0" r="0" b="0"/>
            <a:pathLst>
              <a:path w="7145" h="7145">
                <a:moveTo>
                  <a:pt x="7144" y="7144"/>
                </a:moveTo>
                <a:lnTo>
                  <a:pt x="7144" y="7144"/>
                </a:lnTo>
                <a:lnTo>
                  <a:pt x="0" y="0"/>
                </a:lnTo>
                <a:lnTo>
                  <a:pt x="0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7" name="Freeform 4146"/>
          <p:cNvSpPr/>
          <p:nvPr/>
        </p:nvSpPr>
        <p:spPr>
          <a:xfrm>
            <a:off x="1835944" y="4593432"/>
            <a:ext cx="342901" cy="192882"/>
          </a:xfrm>
          <a:custGeom>
            <a:avLst/>
            <a:gdLst/>
            <a:ahLst/>
            <a:cxnLst/>
            <a:rect l="0" t="0" r="0" b="0"/>
            <a:pathLst>
              <a:path w="342901" h="192882">
                <a:moveTo>
                  <a:pt x="92869" y="64293"/>
                </a:moveTo>
                <a:lnTo>
                  <a:pt x="85725" y="64293"/>
                </a:lnTo>
                <a:lnTo>
                  <a:pt x="71437" y="64293"/>
                </a:lnTo>
                <a:lnTo>
                  <a:pt x="64294" y="71437"/>
                </a:lnTo>
                <a:lnTo>
                  <a:pt x="42862" y="78581"/>
                </a:lnTo>
                <a:lnTo>
                  <a:pt x="21431" y="85725"/>
                </a:lnTo>
                <a:lnTo>
                  <a:pt x="7144" y="100012"/>
                </a:lnTo>
                <a:lnTo>
                  <a:pt x="0" y="114300"/>
                </a:lnTo>
                <a:lnTo>
                  <a:pt x="0" y="128587"/>
                </a:lnTo>
                <a:lnTo>
                  <a:pt x="0" y="142875"/>
                </a:lnTo>
                <a:lnTo>
                  <a:pt x="0" y="150018"/>
                </a:lnTo>
                <a:lnTo>
                  <a:pt x="14287" y="157162"/>
                </a:lnTo>
                <a:lnTo>
                  <a:pt x="21431" y="164306"/>
                </a:lnTo>
                <a:lnTo>
                  <a:pt x="35719" y="164306"/>
                </a:lnTo>
                <a:lnTo>
                  <a:pt x="57150" y="164306"/>
                </a:lnTo>
                <a:lnTo>
                  <a:pt x="64294" y="157162"/>
                </a:lnTo>
                <a:lnTo>
                  <a:pt x="78581" y="142875"/>
                </a:lnTo>
                <a:lnTo>
                  <a:pt x="85725" y="128587"/>
                </a:lnTo>
                <a:lnTo>
                  <a:pt x="85725" y="107156"/>
                </a:lnTo>
                <a:lnTo>
                  <a:pt x="85725" y="78581"/>
                </a:lnTo>
                <a:lnTo>
                  <a:pt x="85725" y="57150"/>
                </a:lnTo>
                <a:lnTo>
                  <a:pt x="78581" y="35718"/>
                </a:lnTo>
                <a:lnTo>
                  <a:pt x="78581" y="21431"/>
                </a:lnTo>
                <a:lnTo>
                  <a:pt x="71437" y="14287"/>
                </a:lnTo>
                <a:lnTo>
                  <a:pt x="78581" y="0"/>
                </a:lnTo>
                <a:lnTo>
                  <a:pt x="78581" y="0"/>
                </a:lnTo>
                <a:lnTo>
                  <a:pt x="92869" y="0"/>
                </a:lnTo>
                <a:lnTo>
                  <a:pt x="100012" y="0"/>
                </a:lnTo>
                <a:lnTo>
                  <a:pt x="114300" y="7143"/>
                </a:lnTo>
                <a:lnTo>
                  <a:pt x="128587" y="21431"/>
                </a:lnTo>
                <a:lnTo>
                  <a:pt x="150019" y="42862"/>
                </a:lnTo>
                <a:lnTo>
                  <a:pt x="164306" y="64293"/>
                </a:lnTo>
                <a:lnTo>
                  <a:pt x="171450" y="85725"/>
                </a:lnTo>
                <a:lnTo>
                  <a:pt x="185737" y="107156"/>
                </a:lnTo>
                <a:lnTo>
                  <a:pt x="192881" y="121443"/>
                </a:lnTo>
                <a:lnTo>
                  <a:pt x="200025" y="135731"/>
                </a:lnTo>
                <a:lnTo>
                  <a:pt x="200025" y="142875"/>
                </a:lnTo>
                <a:lnTo>
                  <a:pt x="200025" y="150018"/>
                </a:lnTo>
                <a:lnTo>
                  <a:pt x="200025" y="150018"/>
                </a:lnTo>
                <a:lnTo>
                  <a:pt x="192881" y="150018"/>
                </a:lnTo>
                <a:lnTo>
                  <a:pt x="192881" y="150018"/>
                </a:lnTo>
                <a:lnTo>
                  <a:pt x="192881" y="142875"/>
                </a:lnTo>
                <a:lnTo>
                  <a:pt x="192881" y="135731"/>
                </a:lnTo>
                <a:lnTo>
                  <a:pt x="192881" y="128587"/>
                </a:lnTo>
                <a:lnTo>
                  <a:pt x="200025" y="114300"/>
                </a:lnTo>
                <a:lnTo>
                  <a:pt x="200025" y="100012"/>
                </a:lnTo>
                <a:lnTo>
                  <a:pt x="214312" y="78581"/>
                </a:lnTo>
                <a:lnTo>
                  <a:pt x="221456" y="64293"/>
                </a:lnTo>
                <a:lnTo>
                  <a:pt x="235744" y="50006"/>
                </a:lnTo>
                <a:lnTo>
                  <a:pt x="257175" y="35718"/>
                </a:lnTo>
                <a:lnTo>
                  <a:pt x="271462" y="28575"/>
                </a:lnTo>
                <a:lnTo>
                  <a:pt x="285750" y="28575"/>
                </a:lnTo>
                <a:lnTo>
                  <a:pt x="300037" y="28575"/>
                </a:lnTo>
                <a:lnTo>
                  <a:pt x="307181" y="35718"/>
                </a:lnTo>
                <a:lnTo>
                  <a:pt x="314325" y="42862"/>
                </a:lnTo>
                <a:lnTo>
                  <a:pt x="321469" y="50006"/>
                </a:lnTo>
                <a:lnTo>
                  <a:pt x="335756" y="64293"/>
                </a:lnTo>
                <a:lnTo>
                  <a:pt x="342900" y="85725"/>
                </a:lnTo>
                <a:lnTo>
                  <a:pt x="342900" y="107156"/>
                </a:lnTo>
                <a:lnTo>
                  <a:pt x="342900" y="121443"/>
                </a:lnTo>
                <a:lnTo>
                  <a:pt x="342900" y="142875"/>
                </a:lnTo>
                <a:lnTo>
                  <a:pt x="335756" y="157162"/>
                </a:lnTo>
                <a:lnTo>
                  <a:pt x="335756" y="171450"/>
                </a:lnTo>
                <a:lnTo>
                  <a:pt x="328612" y="178593"/>
                </a:lnTo>
                <a:lnTo>
                  <a:pt x="328612" y="192881"/>
                </a:lnTo>
                <a:lnTo>
                  <a:pt x="328612" y="192881"/>
                </a:lnTo>
                <a:lnTo>
                  <a:pt x="328612" y="19288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8" name="Freeform 4147"/>
          <p:cNvSpPr/>
          <p:nvPr/>
        </p:nvSpPr>
        <p:spPr>
          <a:xfrm>
            <a:off x="2235994" y="4436269"/>
            <a:ext cx="178595" cy="357189"/>
          </a:xfrm>
          <a:custGeom>
            <a:avLst/>
            <a:gdLst/>
            <a:ahLst/>
            <a:cxnLst/>
            <a:rect l="0" t="0" r="0" b="0"/>
            <a:pathLst>
              <a:path w="178595" h="357189">
                <a:moveTo>
                  <a:pt x="178594" y="0"/>
                </a:moveTo>
                <a:lnTo>
                  <a:pt x="178594" y="0"/>
                </a:lnTo>
                <a:lnTo>
                  <a:pt x="178594" y="0"/>
                </a:lnTo>
                <a:lnTo>
                  <a:pt x="178594" y="0"/>
                </a:lnTo>
                <a:lnTo>
                  <a:pt x="171450" y="7144"/>
                </a:lnTo>
                <a:lnTo>
                  <a:pt x="157162" y="14288"/>
                </a:lnTo>
                <a:lnTo>
                  <a:pt x="142875" y="28575"/>
                </a:lnTo>
                <a:lnTo>
                  <a:pt x="121444" y="42863"/>
                </a:lnTo>
                <a:lnTo>
                  <a:pt x="92869" y="64294"/>
                </a:lnTo>
                <a:lnTo>
                  <a:pt x="71437" y="85725"/>
                </a:lnTo>
                <a:lnTo>
                  <a:pt x="50006" y="107156"/>
                </a:lnTo>
                <a:lnTo>
                  <a:pt x="28575" y="128588"/>
                </a:lnTo>
                <a:lnTo>
                  <a:pt x="14287" y="157163"/>
                </a:lnTo>
                <a:lnTo>
                  <a:pt x="7144" y="185738"/>
                </a:lnTo>
                <a:lnTo>
                  <a:pt x="0" y="214313"/>
                </a:lnTo>
                <a:lnTo>
                  <a:pt x="7144" y="250031"/>
                </a:lnTo>
                <a:lnTo>
                  <a:pt x="14287" y="278606"/>
                </a:lnTo>
                <a:lnTo>
                  <a:pt x="35719" y="300038"/>
                </a:lnTo>
                <a:lnTo>
                  <a:pt x="50006" y="321469"/>
                </a:lnTo>
                <a:lnTo>
                  <a:pt x="71437" y="335756"/>
                </a:lnTo>
                <a:lnTo>
                  <a:pt x="92869" y="350044"/>
                </a:lnTo>
                <a:lnTo>
                  <a:pt x="114300" y="357188"/>
                </a:lnTo>
                <a:lnTo>
                  <a:pt x="121444" y="357188"/>
                </a:lnTo>
                <a:lnTo>
                  <a:pt x="121444" y="3571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9" name="Freeform 4148"/>
          <p:cNvSpPr/>
          <p:nvPr/>
        </p:nvSpPr>
        <p:spPr>
          <a:xfrm>
            <a:off x="2443163" y="4529138"/>
            <a:ext cx="264320" cy="214313"/>
          </a:xfrm>
          <a:custGeom>
            <a:avLst/>
            <a:gdLst/>
            <a:ahLst/>
            <a:cxnLst/>
            <a:rect l="0" t="0" r="0" b="0"/>
            <a:pathLst>
              <a:path w="264320" h="214313">
                <a:moveTo>
                  <a:pt x="7144" y="14287"/>
                </a:moveTo>
                <a:lnTo>
                  <a:pt x="7144" y="14287"/>
                </a:lnTo>
                <a:lnTo>
                  <a:pt x="7144" y="28575"/>
                </a:lnTo>
                <a:lnTo>
                  <a:pt x="0" y="35719"/>
                </a:lnTo>
                <a:lnTo>
                  <a:pt x="0" y="57150"/>
                </a:lnTo>
                <a:lnTo>
                  <a:pt x="0" y="85725"/>
                </a:lnTo>
                <a:lnTo>
                  <a:pt x="7144" y="107156"/>
                </a:lnTo>
                <a:lnTo>
                  <a:pt x="7144" y="135731"/>
                </a:lnTo>
                <a:lnTo>
                  <a:pt x="14287" y="157162"/>
                </a:lnTo>
                <a:lnTo>
                  <a:pt x="14287" y="171450"/>
                </a:lnTo>
                <a:lnTo>
                  <a:pt x="14287" y="178594"/>
                </a:lnTo>
                <a:lnTo>
                  <a:pt x="14287" y="185737"/>
                </a:lnTo>
                <a:lnTo>
                  <a:pt x="14287" y="185737"/>
                </a:lnTo>
                <a:lnTo>
                  <a:pt x="14287" y="185737"/>
                </a:lnTo>
                <a:lnTo>
                  <a:pt x="14287" y="178594"/>
                </a:lnTo>
                <a:lnTo>
                  <a:pt x="21431" y="164306"/>
                </a:lnTo>
                <a:lnTo>
                  <a:pt x="21431" y="142875"/>
                </a:lnTo>
                <a:lnTo>
                  <a:pt x="21431" y="121444"/>
                </a:lnTo>
                <a:lnTo>
                  <a:pt x="21431" y="92869"/>
                </a:lnTo>
                <a:lnTo>
                  <a:pt x="21431" y="64294"/>
                </a:lnTo>
                <a:lnTo>
                  <a:pt x="28575" y="35719"/>
                </a:lnTo>
                <a:lnTo>
                  <a:pt x="35719" y="21431"/>
                </a:lnTo>
                <a:lnTo>
                  <a:pt x="42862" y="7144"/>
                </a:lnTo>
                <a:lnTo>
                  <a:pt x="50006" y="0"/>
                </a:lnTo>
                <a:lnTo>
                  <a:pt x="57150" y="0"/>
                </a:lnTo>
                <a:lnTo>
                  <a:pt x="71437" y="7144"/>
                </a:lnTo>
                <a:lnTo>
                  <a:pt x="85725" y="14287"/>
                </a:lnTo>
                <a:lnTo>
                  <a:pt x="100012" y="35719"/>
                </a:lnTo>
                <a:lnTo>
                  <a:pt x="114300" y="57150"/>
                </a:lnTo>
                <a:lnTo>
                  <a:pt x="121444" y="78581"/>
                </a:lnTo>
                <a:lnTo>
                  <a:pt x="128587" y="107156"/>
                </a:lnTo>
                <a:lnTo>
                  <a:pt x="135731" y="128587"/>
                </a:lnTo>
                <a:lnTo>
                  <a:pt x="142875" y="150019"/>
                </a:lnTo>
                <a:lnTo>
                  <a:pt x="142875" y="164306"/>
                </a:lnTo>
                <a:lnTo>
                  <a:pt x="142875" y="171450"/>
                </a:lnTo>
                <a:lnTo>
                  <a:pt x="135731" y="178594"/>
                </a:lnTo>
                <a:lnTo>
                  <a:pt x="135731" y="185737"/>
                </a:lnTo>
                <a:lnTo>
                  <a:pt x="135731" y="178594"/>
                </a:lnTo>
                <a:lnTo>
                  <a:pt x="135731" y="171450"/>
                </a:lnTo>
                <a:lnTo>
                  <a:pt x="135731" y="164306"/>
                </a:lnTo>
                <a:lnTo>
                  <a:pt x="135731" y="150019"/>
                </a:lnTo>
                <a:lnTo>
                  <a:pt x="135731" y="128587"/>
                </a:lnTo>
                <a:lnTo>
                  <a:pt x="142875" y="100012"/>
                </a:lnTo>
                <a:lnTo>
                  <a:pt x="150019" y="78581"/>
                </a:lnTo>
                <a:lnTo>
                  <a:pt x="164306" y="50006"/>
                </a:lnTo>
                <a:lnTo>
                  <a:pt x="171450" y="35719"/>
                </a:lnTo>
                <a:lnTo>
                  <a:pt x="185737" y="21431"/>
                </a:lnTo>
                <a:lnTo>
                  <a:pt x="192881" y="14287"/>
                </a:lnTo>
                <a:lnTo>
                  <a:pt x="200025" y="21431"/>
                </a:lnTo>
                <a:lnTo>
                  <a:pt x="214312" y="28575"/>
                </a:lnTo>
                <a:lnTo>
                  <a:pt x="221456" y="42862"/>
                </a:lnTo>
                <a:lnTo>
                  <a:pt x="235744" y="57150"/>
                </a:lnTo>
                <a:lnTo>
                  <a:pt x="242887" y="78581"/>
                </a:lnTo>
                <a:lnTo>
                  <a:pt x="242887" y="100012"/>
                </a:lnTo>
                <a:lnTo>
                  <a:pt x="250031" y="128587"/>
                </a:lnTo>
                <a:lnTo>
                  <a:pt x="250031" y="150019"/>
                </a:lnTo>
                <a:lnTo>
                  <a:pt x="250031" y="171450"/>
                </a:lnTo>
                <a:lnTo>
                  <a:pt x="257175" y="192881"/>
                </a:lnTo>
                <a:lnTo>
                  <a:pt x="257175" y="207169"/>
                </a:lnTo>
                <a:lnTo>
                  <a:pt x="264319" y="214312"/>
                </a:lnTo>
                <a:lnTo>
                  <a:pt x="264319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0" name="Freeform 4149"/>
          <p:cNvSpPr/>
          <p:nvPr/>
        </p:nvSpPr>
        <p:spPr>
          <a:xfrm>
            <a:off x="2750344" y="4600575"/>
            <a:ext cx="164307" cy="164308"/>
          </a:xfrm>
          <a:custGeom>
            <a:avLst/>
            <a:gdLst/>
            <a:ahLst/>
            <a:cxnLst/>
            <a:rect l="0" t="0" r="0" b="0"/>
            <a:pathLst>
              <a:path w="164307" h="164308">
                <a:moveTo>
                  <a:pt x="121444" y="57150"/>
                </a:moveTo>
                <a:lnTo>
                  <a:pt x="121444" y="50007"/>
                </a:lnTo>
                <a:lnTo>
                  <a:pt x="114300" y="35719"/>
                </a:lnTo>
                <a:lnTo>
                  <a:pt x="114300" y="35719"/>
                </a:lnTo>
                <a:lnTo>
                  <a:pt x="100013" y="21432"/>
                </a:lnTo>
                <a:lnTo>
                  <a:pt x="92869" y="14288"/>
                </a:lnTo>
                <a:lnTo>
                  <a:pt x="78581" y="14288"/>
                </a:lnTo>
                <a:lnTo>
                  <a:pt x="64294" y="14288"/>
                </a:lnTo>
                <a:lnTo>
                  <a:pt x="57150" y="21432"/>
                </a:lnTo>
                <a:lnTo>
                  <a:pt x="42863" y="35719"/>
                </a:lnTo>
                <a:lnTo>
                  <a:pt x="28575" y="42863"/>
                </a:lnTo>
                <a:lnTo>
                  <a:pt x="21431" y="57150"/>
                </a:lnTo>
                <a:lnTo>
                  <a:pt x="7144" y="71438"/>
                </a:lnTo>
                <a:lnTo>
                  <a:pt x="0" y="85725"/>
                </a:lnTo>
                <a:lnTo>
                  <a:pt x="0" y="100013"/>
                </a:lnTo>
                <a:lnTo>
                  <a:pt x="0" y="107157"/>
                </a:lnTo>
                <a:lnTo>
                  <a:pt x="7144" y="114300"/>
                </a:lnTo>
                <a:lnTo>
                  <a:pt x="14288" y="121444"/>
                </a:lnTo>
                <a:lnTo>
                  <a:pt x="35719" y="121444"/>
                </a:lnTo>
                <a:lnTo>
                  <a:pt x="50006" y="114300"/>
                </a:lnTo>
                <a:lnTo>
                  <a:pt x="64294" y="107157"/>
                </a:lnTo>
                <a:lnTo>
                  <a:pt x="78581" y="100013"/>
                </a:lnTo>
                <a:lnTo>
                  <a:pt x="85725" y="85725"/>
                </a:lnTo>
                <a:lnTo>
                  <a:pt x="100013" y="71438"/>
                </a:lnTo>
                <a:lnTo>
                  <a:pt x="107156" y="57150"/>
                </a:lnTo>
                <a:lnTo>
                  <a:pt x="107156" y="35719"/>
                </a:lnTo>
                <a:lnTo>
                  <a:pt x="107156" y="21432"/>
                </a:lnTo>
                <a:lnTo>
                  <a:pt x="107156" y="7144"/>
                </a:lnTo>
                <a:lnTo>
                  <a:pt x="107156" y="0"/>
                </a:lnTo>
                <a:lnTo>
                  <a:pt x="100013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14288"/>
                </a:lnTo>
                <a:lnTo>
                  <a:pt x="107156" y="28575"/>
                </a:lnTo>
                <a:lnTo>
                  <a:pt x="114300" y="50007"/>
                </a:lnTo>
                <a:lnTo>
                  <a:pt x="121444" y="64294"/>
                </a:lnTo>
                <a:lnTo>
                  <a:pt x="128588" y="85725"/>
                </a:lnTo>
                <a:lnTo>
                  <a:pt x="135731" y="114300"/>
                </a:lnTo>
                <a:lnTo>
                  <a:pt x="142875" y="128588"/>
                </a:lnTo>
                <a:lnTo>
                  <a:pt x="150019" y="142875"/>
                </a:lnTo>
                <a:lnTo>
                  <a:pt x="157163" y="157163"/>
                </a:lnTo>
                <a:lnTo>
                  <a:pt x="164306" y="164307"/>
                </a:lnTo>
                <a:lnTo>
                  <a:pt x="164306" y="1643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1" name="Freeform 4150"/>
          <p:cNvSpPr/>
          <p:nvPr/>
        </p:nvSpPr>
        <p:spPr>
          <a:xfrm>
            <a:off x="2971800" y="4450557"/>
            <a:ext cx="42864" cy="307182"/>
          </a:xfrm>
          <a:custGeom>
            <a:avLst/>
            <a:gdLst/>
            <a:ahLst/>
            <a:cxnLst/>
            <a:rect l="0" t="0" r="0" b="0"/>
            <a:pathLst>
              <a:path w="42864" h="307182">
                <a:moveTo>
                  <a:pt x="0" y="0"/>
                </a:moveTo>
                <a:lnTo>
                  <a:pt x="7144" y="14287"/>
                </a:lnTo>
                <a:lnTo>
                  <a:pt x="7144" y="28575"/>
                </a:lnTo>
                <a:lnTo>
                  <a:pt x="14288" y="42862"/>
                </a:lnTo>
                <a:lnTo>
                  <a:pt x="14288" y="71437"/>
                </a:lnTo>
                <a:lnTo>
                  <a:pt x="21432" y="107156"/>
                </a:lnTo>
                <a:lnTo>
                  <a:pt x="28575" y="142875"/>
                </a:lnTo>
                <a:lnTo>
                  <a:pt x="35719" y="178593"/>
                </a:lnTo>
                <a:lnTo>
                  <a:pt x="42863" y="214312"/>
                </a:lnTo>
                <a:lnTo>
                  <a:pt x="42863" y="242887"/>
                </a:lnTo>
                <a:lnTo>
                  <a:pt x="42863" y="264318"/>
                </a:lnTo>
                <a:lnTo>
                  <a:pt x="35719" y="278606"/>
                </a:lnTo>
                <a:lnTo>
                  <a:pt x="35719" y="292893"/>
                </a:lnTo>
                <a:lnTo>
                  <a:pt x="28575" y="300037"/>
                </a:lnTo>
                <a:lnTo>
                  <a:pt x="28575" y="307181"/>
                </a:lnTo>
                <a:lnTo>
                  <a:pt x="28575" y="30718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2" name="Freeform 4151"/>
          <p:cNvSpPr/>
          <p:nvPr/>
        </p:nvSpPr>
        <p:spPr>
          <a:xfrm>
            <a:off x="2993232" y="4550569"/>
            <a:ext cx="192882" cy="178595"/>
          </a:xfrm>
          <a:custGeom>
            <a:avLst/>
            <a:gdLst/>
            <a:ahLst/>
            <a:cxnLst/>
            <a:rect l="0" t="0" r="0" b="0"/>
            <a:pathLst>
              <a:path w="192882" h="178595">
                <a:moveTo>
                  <a:pt x="114300" y="0"/>
                </a:moveTo>
                <a:lnTo>
                  <a:pt x="114300" y="0"/>
                </a:lnTo>
                <a:lnTo>
                  <a:pt x="114300" y="7144"/>
                </a:lnTo>
                <a:lnTo>
                  <a:pt x="107156" y="14288"/>
                </a:lnTo>
                <a:lnTo>
                  <a:pt x="100012" y="28575"/>
                </a:lnTo>
                <a:lnTo>
                  <a:pt x="85725" y="35719"/>
                </a:lnTo>
                <a:lnTo>
                  <a:pt x="64293" y="50006"/>
                </a:lnTo>
                <a:lnTo>
                  <a:pt x="50006" y="64294"/>
                </a:lnTo>
                <a:lnTo>
                  <a:pt x="35718" y="78581"/>
                </a:lnTo>
                <a:lnTo>
                  <a:pt x="21431" y="85725"/>
                </a:lnTo>
                <a:lnTo>
                  <a:pt x="7143" y="92869"/>
                </a:lnTo>
                <a:lnTo>
                  <a:pt x="0" y="92869"/>
                </a:lnTo>
                <a:lnTo>
                  <a:pt x="0" y="100013"/>
                </a:lnTo>
                <a:lnTo>
                  <a:pt x="0" y="100013"/>
                </a:lnTo>
                <a:lnTo>
                  <a:pt x="0" y="100013"/>
                </a:lnTo>
                <a:lnTo>
                  <a:pt x="7143" y="100013"/>
                </a:lnTo>
                <a:lnTo>
                  <a:pt x="28575" y="100013"/>
                </a:lnTo>
                <a:lnTo>
                  <a:pt x="42862" y="100013"/>
                </a:lnTo>
                <a:lnTo>
                  <a:pt x="71437" y="100013"/>
                </a:lnTo>
                <a:lnTo>
                  <a:pt x="100012" y="100013"/>
                </a:lnTo>
                <a:lnTo>
                  <a:pt x="121443" y="100013"/>
                </a:lnTo>
                <a:lnTo>
                  <a:pt x="142875" y="107156"/>
                </a:lnTo>
                <a:lnTo>
                  <a:pt x="157162" y="121444"/>
                </a:lnTo>
                <a:lnTo>
                  <a:pt x="178593" y="128588"/>
                </a:lnTo>
                <a:lnTo>
                  <a:pt x="185737" y="135731"/>
                </a:lnTo>
                <a:lnTo>
                  <a:pt x="185737" y="150019"/>
                </a:lnTo>
                <a:lnTo>
                  <a:pt x="192881" y="164306"/>
                </a:lnTo>
                <a:lnTo>
                  <a:pt x="185737" y="178594"/>
                </a:lnTo>
                <a:lnTo>
                  <a:pt x="185737" y="178594"/>
                </a:lnTo>
                <a:lnTo>
                  <a:pt x="185737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3" name="Freeform 4152"/>
          <p:cNvSpPr/>
          <p:nvPr/>
        </p:nvSpPr>
        <p:spPr>
          <a:xfrm>
            <a:off x="3228975" y="4643438"/>
            <a:ext cx="107158" cy="164307"/>
          </a:xfrm>
          <a:custGeom>
            <a:avLst/>
            <a:gdLst/>
            <a:ahLst/>
            <a:cxnLst/>
            <a:rect l="0" t="0" r="0" b="0"/>
            <a:pathLst>
              <a:path w="107158" h="164307">
                <a:moveTo>
                  <a:pt x="14288" y="78581"/>
                </a:moveTo>
                <a:lnTo>
                  <a:pt x="28575" y="78581"/>
                </a:lnTo>
                <a:lnTo>
                  <a:pt x="35719" y="78581"/>
                </a:lnTo>
                <a:lnTo>
                  <a:pt x="42863" y="78581"/>
                </a:lnTo>
                <a:lnTo>
                  <a:pt x="57150" y="71437"/>
                </a:lnTo>
                <a:lnTo>
                  <a:pt x="78582" y="64294"/>
                </a:lnTo>
                <a:lnTo>
                  <a:pt x="92869" y="57150"/>
                </a:lnTo>
                <a:lnTo>
                  <a:pt x="100013" y="50006"/>
                </a:lnTo>
                <a:lnTo>
                  <a:pt x="107157" y="35719"/>
                </a:lnTo>
                <a:lnTo>
                  <a:pt x="107157" y="28575"/>
                </a:lnTo>
                <a:lnTo>
                  <a:pt x="107157" y="14287"/>
                </a:lnTo>
                <a:lnTo>
                  <a:pt x="92869" y="7144"/>
                </a:lnTo>
                <a:lnTo>
                  <a:pt x="85725" y="0"/>
                </a:lnTo>
                <a:lnTo>
                  <a:pt x="71438" y="0"/>
                </a:lnTo>
                <a:lnTo>
                  <a:pt x="50007" y="0"/>
                </a:lnTo>
                <a:lnTo>
                  <a:pt x="35719" y="7144"/>
                </a:lnTo>
                <a:lnTo>
                  <a:pt x="21432" y="14287"/>
                </a:lnTo>
                <a:lnTo>
                  <a:pt x="7144" y="28575"/>
                </a:lnTo>
                <a:lnTo>
                  <a:pt x="0" y="42862"/>
                </a:lnTo>
                <a:lnTo>
                  <a:pt x="0" y="57150"/>
                </a:lnTo>
                <a:lnTo>
                  <a:pt x="0" y="78581"/>
                </a:lnTo>
                <a:lnTo>
                  <a:pt x="7144" y="100012"/>
                </a:lnTo>
                <a:lnTo>
                  <a:pt x="14288" y="121444"/>
                </a:lnTo>
                <a:lnTo>
                  <a:pt x="28575" y="135731"/>
                </a:lnTo>
                <a:lnTo>
                  <a:pt x="42863" y="150019"/>
                </a:lnTo>
                <a:lnTo>
                  <a:pt x="57150" y="157162"/>
                </a:lnTo>
                <a:lnTo>
                  <a:pt x="85725" y="164306"/>
                </a:lnTo>
                <a:lnTo>
                  <a:pt x="85725" y="164306"/>
                </a:lnTo>
                <a:lnTo>
                  <a:pt x="85725" y="1643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4" name="Freeform 4153"/>
          <p:cNvSpPr/>
          <p:nvPr/>
        </p:nvSpPr>
        <p:spPr>
          <a:xfrm>
            <a:off x="3407569" y="4450557"/>
            <a:ext cx="92870" cy="385763"/>
          </a:xfrm>
          <a:custGeom>
            <a:avLst/>
            <a:gdLst/>
            <a:ahLst/>
            <a:cxnLst/>
            <a:rect l="0" t="0" r="0" b="0"/>
            <a:pathLst>
              <a:path w="92870" h="385763">
                <a:moveTo>
                  <a:pt x="92869" y="0"/>
                </a:moveTo>
                <a:lnTo>
                  <a:pt x="92869" y="7143"/>
                </a:lnTo>
                <a:lnTo>
                  <a:pt x="92869" y="28575"/>
                </a:lnTo>
                <a:lnTo>
                  <a:pt x="85725" y="35718"/>
                </a:lnTo>
                <a:lnTo>
                  <a:pt x="85725" y="71437"/>
                </a:lnTo>
                <a:lnTo>
                  <a:pt x="71438" y="107156"/>
                </a:lnTo>
                <a:lnTo>
                  <a:pt x="64294" y="142875"/>
                </a:lnTo>
                <a:lnTo>
                  <a:pt x="50006" y="178593"/>
                </a:lnTo>
                <a:lnTo>
                  <a:pt x="42863" y="214312"/>
                </a:lnTo>
                <a:lnTo>
                  <a:pt x="35719" y="250031"/>
                </a:lnTo>
                <a:lnTo>
                  <a:pt x="21431" y="285750"/>
                </a:lnTo>
                <a:lnTo>
                  <a:pt x="14288" y="314325"/>
                </a:lnTo>
                <a:lnTo>
                  <a:pt x="7144" y="335756"/>
                </a:lnTo>
                <a:lnTo>
                  <a:pt x="0" y="357187"/>
                </a:lnTo>
                <a:lnTo>
                  <a:pt x="0" y="378618"/>
                </a:lnTo>
                <a:lnTo>
                  <a:pt x="0" y="385762"/>
                </a:lnTo>
                <a:lnTo>
                  <a:pt x="0" y="3857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5" name="Freeform 4154"/>
          <p:cNvSpPr/>
          <p:nvPr/>
        </p:nvSpPr>
        <p:spPr>
          <a:xfrm>
            <a:off x="3529013" y="4622007"/>
            <a:ext cx="114301" cy="178594"/>
          </a:xfrm>
          <a:custGeom>
            <a:avLst/>
            <a:gdLst/>
            <a:ahLst/>
            <a:cxnLst/>
            <a:rect l="0" t="0" r="0" b="0"/>
            <a:pathLst>
              <a:path w="114301" h="178594">
                <a:moveTo>
                  <a:pt x="85725" y="14287"/>
                </a:moveTo>
                <a:lnTo>
                  <a:pt x="85725" y="14287"/>
                </a:lnTo>
                <a:lnTo>
                  <a:pt x="78581" y="14287"/>
                </a:lnTo>
                <a:lnTo>
                  <a:pt x="71437" y="14287"/>
                </a:lnTo>
                <a:lnTo>
                  <a:pt x="57150" y="21431"/>
                </a:lnTo>
                <a:lnTo>
                  <a:pt x="42862" y="35718"/>
                </a:lnTo>
                <a:lnTo>
                  <a:pt x="21431" y="50006"/>
                </a:lnTo>
                <a:lnTo>
                  <a:pt x="14287" y="71437"/>
                </a:lnTo>
                <a:lnTo>
                  <a:pt x="7144" y="85725"/>
                </a:lnTo>
                <a:lnTo>
                  <a:pt x="0" y="107156"/>
                </a:lnTo>
                <a:lnTo>
                  <a:pt x="7144" y="128587"/>
                </a:lnTo>
                <a:lnTo>
                  <a:pt x="14287" y="142875"/>
                </a:lnTo>
                <a:lnTo>
                  <a:pt x="21431" y="164306"/>
                </a:lnTo>
                <a:lnTo>
                  <a:pt x="35719" y="171450"/>
                </a:lnTo>
                <a:lnTo>
                  <a:pt x="57150" y="178593"/>
                </a:lnTo>
                <a:lnTo>
                  <a:pt x="78581" y="178593"/>
                </a:lnTo>
                <a:lnTo>
                  <a:pt x="92869" y="171450"/>
                </a:lnTo>
                <a:lnTo>
                  <a:pt x="107156" y="164306"/>
                </a:lnTo>
                <a:lnTo>
                  <a:pt x="114300" y="142875"/>
                </a:lnTo>
                <a:lnTo>
                  <a:pt x="114300" y="121443"/>
                </a:lnTo>
                <a:lnTo>
                  <a:pt x="114300" y="100012"/>
                </a:lnTo>
                <a:lnTo>
                  <a:pt x="114300" y="71437"/>
                </a:lnTo>
                <a:lnTo>
                  <a:pt x="100012" y="50006"/>
                </a:lnTo>
                <a:lnTo>
                  <a:pt x="85725" y="21431"/>
                </a:lnTo>
                <a:lnTo>
                  <a:pt x="71437" y="7143"/>
                </a:lnTo>
                <a:lnTo>
                  <a:pt x="64294" y="0"/>
                </a:lnTo>
                <a:lnTo>
                  <a:pt x="642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6" name="Freeform 4155"/>
          <p:cNvSpPr/>
          <p:nvPr/>
        </p:nvSpPr>
        <p:spPr>
          <a:xfrm>
            <a:off x="3693319" y="4500563"/>
            <a:ext cx="178595" cy="285751"/>
          </a:xfrm>
          <a:custGeom>
            <a:avLst/>
            <a:gdLst/>
            <a:ahLst/>
            <a:cxnLst/>
            <a:rect l="0" t="0" r="0" b="0"/>
            <a:pathLst>
              <a:path w="178595" h="285751">
                <a:moveTo>
                  <a:pt x="7144" y="0"/>
                </a:moveTo>
                <a:lnTo>
                  <a:pt x="7144" y="14287"/>
                </a:lnTo>
                <a:lnTo>
                  <a:pt x="7144" y="35719"/>
                </a:lnTo>
                <a:lnTo>
                  <a:pt x="0" y="42862"/>
                </a:lnTo>
                <a:lnTo>
                  <a:pt x="0" y="71437"/>
                </a:lnTo>
                <a:lnTo>
                  <a:pt x="7144" y="100012"/>
                </a:lnTo>
                <a:lnTo>
                  <a:pt x="7144" y="135731"/>
                </a:lnTo>
                <a:lnTo>
                  <a:pt x="14288" y="164306"/>
                </a:lnTo>
                <a:lnTo>
                  <a:pt x="21431" y="200025"/>
                </a:lnTo>
                <a:lnTo>
                  <a:pt x="28575" y="221456"/>
                </a:lnTo>
                <a:lnTo>
                  <a:pt x="35719" y="250031"/>
                </a:lnTo>
                <a:lnTo>
                  <a:pt x="42863" y="264319"/>
                </a:lnTo>
                <a:lnTo>
                  <a:pt x="42863" y="271462"/>
                </a:lnTo>
                <a:lnTo>
                  <a:pt x="50006" y="278606"/>
                </a:lnTo>
                <a:lnTo>
                  <a:pt x="42863" y="271462"/>
                </a:lnTo>
                <a:lnTo>
                  <a:pt x="42863" y="264319"/>
                </a:lnTo>
                <a:lnTo>
                  <a:pt x="50006" y="250031"/>
                </a:lnTo>
                <a:lnTo>
                  <a:pt x="50006" y="228600"/>
                </a:lnTo>
                <a:lnTo>
                  <a:pt x="57150" y="207169"/>
                </a:lnTo>
                <a:lnTo>
                  <a:pt x="57150" y="178594"/>
                </a:lnTo>
                <a:lnTo>
                  <a:pt x="57150" y="157162"/>
                </a:lnTo>
                <a:lnTo>
                  <a:pt x="64294" y="135731"/>
                </a:lnTo>
                <a:lnTo>
                  <a:pt x="71438" y="121444"/>
                </a:lnTo>
                <a:lnTo>
                  <a:pt x="85725" y="114300"/>
                </a:lnTo>
                <a:lnTo>
                  <a:pt x="92869" y="114300"/>
                </a:lnTo>
                <a:lnTo>
                  <a:pt x="107156" y="121444"/>
                </a:lnTo>
                <a:lnTo>
                  <a:pt x="128588" y="135731"/>
                </a:lnTo>
                <a:lnTo>
                  <a:pt x="135731" y="150019"/>
                </a:lnTo>
                <a:lnTo>
                  <a:pt x="150019" y="171450"/>
                </a:lnTo>
                <a:lnTo>
                  <a:pt x="164306" y="192881"/>
                </a:lnTo>
                <a:lnTo>
                  <a:pt x="171450" y="214312"/>
                </a:lnTo>
                <a:lnTo>
                  <a:pt x="178594" y="235744"/>
                </a:lnTo>
                <a:lnTo>
                  <a:pt x="171450" y="257175"/>
                </a:lnTo>
                <a:lnTo>
                  <a:pt x="164306" y="264319"/>
                </a:lnTo>
                <a:lnTo>
                  <a:pt x="157163" y="278606"/>
                </a:lnTo>
                <a:lnTo>
                  <a:pt x="142875" y="285750"/>
                </a:lnTo>
                <a:lnTo>
                  <a:pt x="121444" y="285750"/>
                </a:lnTo>
                <a:lnTo>
                  <a:pt x="107156" y="285750"/>
                </a:lnTo>
                <a:lnTo>
                  <a:pt x="92869" y="285750"/>
                </a:lnTo>
                <a:lnTo>
                  <a:pt x="78581" y="278606"/>
                </a:lnTo>
                <a:lnTo>
                  <a:pt x="71438" y="278606"/>
                </a:lnTo>
                <a:lnTo>
                  <a:pt x="71438" y="2786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7" name="Freeform 4156"/>
          <p:cNvSpPr/>
          <p:nvPr/>
        </p:nvSpPr>
        <p:spPr>
          <a:xfrm>
            <a:off x="3936207" y="4536282"/>
            <a:ext cx="28576" cy="285751"/>
          </a:xfrm>
          <a:custGeom>
            <a:avLst/>
            <a:gdLst/>
            <a:ahLst/>
            <a:cxnLst/>
            <a:rect l="0" t="0" r="0" b="0"/>
            <a:pathLst>
              <a:path w="28576" h="285751">
                <a:moveTo>
                  <a:pt x="7143" y="0"/>
                </a:moveTo>
                <a:lnTo>
                  <a:pt x="0" y="21431"/>
                </a:lnTo>
                <a:lnTo>
                  <a:pt x="7143" y="42862"/>
                </a:lnTo>
                <a:lnTo>
                  <a:pt x="7143" y="50006"/>
                </a:lnTo>
                <a:lnTo>
                  <a:pt x="7143" y="85725"/>
                </a:lnTo>
                <a:lnTo>
                  <a:pt x="14287" y="114300"/>
                </a:lnTo>
                <a:lnTo>
                  <a:pt x="14287" y="150018"/>
                </a:lnTo>
                <a:lnTo>
                  <a:pt x="21431" y="178593"/>
                </a:lnTo>
                <a:lnTo>
                  <a:pt x="21431" y="207168"/>
                </a:lnTo>
                <a:lnTo>
                  <a:pt x="21431" y="235743"/>
                </a:lnTo>
                <a:lnTo>
                  <a:pt x="28575" y="264318"/>
                </a:lnTo>
                <a:lnTo>
                  <a:pt x="28575" y="278606"/>
                </a:lnTo>
                <a:lnTo>
                  <a:pt x="28575" y="285750"/>
                </a:lnTo>
                <a:lnTo>
                  <a:pt x="28575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8" name="Freeform 4157"/>
          <p:cNvSpPr/>
          <p:nvPr/>
        </p:nvSpPr>
        <p:spPr>
          <a:xfrm>
            <a:off x="3879057" y="4664869"/>
            <a:ext cx="335757" cy="114301"/>
          </a:xfrm>
          <a:custGeom>
            <a:avLst/>
            <a:gdLst/>
            <a:ahLst/>
            <a:cxnLst/>
            <a:rect l="0" t="0" r="0" b="0"/>
            <a:pathLst>
              <a:path w="335757" h="114301">
                <a:moveTo>
                  <a:pt x="0" y="14288"/>
                </a:moveTo>
                <a:lnTo>
                  <a:pt x="7143" y="7144"/>
                </a:lnTo>
                <a:lnTo>
                  <a:pt x="7143" y="7144"/>
                </a:lnTo>
                <a:lnTo>
                  <a:pt x="14287" y="7144"/>
                </a:lnTo>
                <a:lnTo>
                  <a:pt x="35718" y="0"/>
                </a:lnTo>
                <a:lnTo>
                  <a:pt x="57150" y="0"/>
                </a:lnTo>
                <a:lnTo>
                  <a:pt x="85725" y="7144"/>
                </a:lnTo>
                <a:lnTo>
                  <a:pt x="121443" y="7144"/>
                </a:lnTo>
                <a:lnTo>
                  <a:pt x="150018" y="14288"/>
                </a:lnTo>
                <a:lnTo>
                  <a:pt x="178593" y="14288"/>
                </a:lnTo>
                <a:lnTo>
                  <a:pt x="207168" y="14288"/>
                </a:lnTo>
                <a:lnTo>
                  <a:pt x="228600" y="14288"/>
                </a:lnTo>
                <a:lnTo>
                  <a:pt x="250031" y="14288"/>
                </a:lnTo>
                <a:lnTo>
                  <a:pt x="257175" y="7144"/>
                </a:lnTo>
                <a:lnTo>
                  <a:pt x="264318" y="7144"/>
                </a:lnTo>
                <a:lnTo>
                  <a:pt x="264318" y="7144"/>
                </a:lnTo>
                <a:lnTo>
                  <a:pt x="257175" y="0"/>
                </a:lnTo>
                <a:lnTo>
                  <a:pt x="242887" y="0"/>
                </a:lnTo>
                <a:lnTo>
                  <a:pt x="228600" y="0"/>
                </a:lnTo>
                <a:lnTo>
                  <a:pt x="214312" y="0"/>
                </a:lnTo>
                <a:lnTo>
                  <a:pt x="192881" y="7144"/>
                </a:lnTo>
                <a:lnTo>
                  <a:pt x="178593" y="7144"/>
                </a:lnTo>
                <a:lnTo>
                  <a:pt x="164306" y="21431"/>
                </a:lnTo>
                <a:lnTo>
                  <a:pt x="157162" y="28575"/>
                </a:lnTo>
                <a:lnTo>
                  <a:pt x="150018" y="42863"/>
                </a:lnTo>
                <a:lnTo>
                  <a:pt x="150018" y="57150"/>
                </a:lnTo>
                <a:lnTo>
                  <a:pt x="157162" y="71438"/>
                </a:lnTo>
                <a:lnTo>
                  <a:pt x="164306" y="85725"/>
                </a:lnTo>
                <a:lnTo>
                  <a:pt x="178593" y="92869"/>
                </a:lnTo>
                <a:lnTo>
                  <a:pt x="192881" y="100013"/>
                </a:lnTo>
                <a:lnTo>
                  <a:pt x="214312" y="107156"/>
                </a:lnTo>
                <a:lnTo>
                  <a:pt x="235743" y="107156"/>
                </a:lnTo>
                <a:lnTo>
                  <a:pt x="250031" y="100013"/>
                </a:lnTo>
                <a:lnTo>
                  <a:pt x="264318" y="92869"/>
                </a:lnTo>
                <a:lnTo>
                  <a:pt x="278606" y="78581"/>
                </a:lnTo>
                <a:lnTo>
                  <a:pt x="285750" y="64294"/>
                </a:lnTo>
                <a:lnTo>
                  <a:pt x="292893" y="50006"/>
                </a:lnTo>
                <a:lnTo>
                  <a:pt x="300037" y="35719"/>
                </a:lnTo>
                <a:lnTo>
                  <a:pt x="300037" y="21431"/>
                </a:lnTo>
                <a:lnTo>
                  <a:pt x="300037" y="14288"/>
                </a:lnTo>
                <a:lnTo>
                  <a:pt x="292893" y="14288"/>
                </a:lnTo>
                <a:lnTo>
                  <a:pt x="292893" y="7144"/>
                </a:lnTo>
                <a:lnTo>
                  <a:pt x="292893" y="7144"/>
                </a:lnTo>
                <a:lnTo>
                  <a:pt x="292893" y="14288"/>
                </a:lnTo>
                <a:lnTo>
                  <a:pt x="292893" y="21431"/>
                </a:lnTo>
                <a:lnTo>
                  <a:pt x="300037" y="35719"/>
                </a:lnTo>
                <a:lnTo>
                  <a:pt x="300037" y="50006"/>
                </a:lnTo>
                <a:lnTo>
                  <a:pt x="307181" y="71438"/>
                </a:lnTo>
                <a:lnTo>
                  <a:pt x="321468" y="85725"/>
                </a:lnTo>
                <a:lnTo>
                  <a:pt x="328612" y="100013"/>
                </a:lnTo>
                <a:lnTo>
                  <a:pt x="335756" y="114300"/>
                </a:lnTo>
                <a:lnTo>
                  <a:pt x="335756" y="1143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9" name="Freeform 4158"/>
          <p:cNvSpPr/>
          <p:nvPr/>
        </p:nvSpPr>
        <p:spPr>
          <a:xfrm>
            <a:off x="4271963" y="4700588"/>
            <a:ext cx="28576" cy="121445"/>
          </a:xfrm>
          <a:custGeom>
            <a:avLst/>
            <a:gdLst/>
            <a:ahLst/>
            <a:cxnLst/>
            <a:rect l="0" t="0" r="0" b="0"/>
            <a:pathLst>
              <a:path w="28576" h="121445">
                <a:moveTo>
                  <a:pt x="0" y="0"/>
                </a:moveTo>
                <a:lnTo>
                  <a:pt x="0" y="7144"/>
                </a:lnTo>
                <a:lnTo>
                  <a:pt x="0" y="14287"/>
                </a:lnTo>
                <a:lnTo>
                  <a:pt x="0" y="21431"/>
                </a:lnTo>
                <a:lnTo>
                  <a:pt x="0" y="35719"/>
                </a:lnTo>
                <a:lnTo>
                  <a:pt x="7144" y="57150"/>
                </a:lnTo>
                <a:lnTo>
                  <a:pt x="14287" y="78581"/>
                </a:lnTo>
                <a:lnTo>
                  <a:pt x="14287" y="92869"/>
                </a:lnTo>
                <a:lnTo>
                  <a:pt x="21431" y="107156"/>
                </a:lnTo>
                <a:lnTo>
                  <a:pt x="28575" y="114300"/>
                </a:lnTo>
                <a:lnTo>
                  <a:pt x="28575" y="121444"/>
                </a:lnTo>
                <a:lnTo>
                  <a:pt x="28575" y="1214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0" name="Freeform 4159"/>
          <p:cNvSpPr/>
          <p:nvPr/>
        </p:nvSpPr>
        <p:spPr>
          <a:xfrm>
            <a:off x="4221957" y="454342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1" name="Freeform 4160"/>
          <p:cNvSpPr/>
          <p:nvPr/>
        </p:nvSpPr>
        <p:spPr>
          <a:xfrm>
            <a:off x="4386263" y="4679157"/>
            <a:ext cx="135732" cy="142876"/>
          </a:xfrm>
          <a:custGeom>
            <a:avLst/>
            <a:gdLst/>
            <a:ahLst/>
            <a:cxnLst/>
            <a:rect l="0" t="0" r="0" b="0"/>
            <a:pathLst>
              <a:path w="135732" h="142876">
                <a:moveTo>
                  <a:pt x="0" y="100012"/>
                </a:moveTo>
                <a:lnTo>
                  <a:pt x="7144" y="114300"/>
                </a:lnTo>
                <a:lnTo>
                  <a:pt x="7144" y="121443"/>
                </a:lnTo>
                <a:lnTo>
                  <a:pt x="7144" y="128587"/>
                </a:lnTo>
                <a:lnTo>
                  <a:pt x="7144" y="135731"/>
                </a:lnTo>
                <a:lnTo>
                  <a:pt x="7144" y="142875"/>
                </a:lnTo>
                <a:lnTo>
                  <a:pt x="7144" y="142875"/>
                </a:lnTo>
                <a:lnTo>
                  <a:pt x="7144" y="142875"/>
                </a:lnTo>
                <a:lnTo>
                  <a:pt x="14287" y="135731"/>
                </a:lnTo>
                <a:lnTo>
                  <a:pt x="14287" y="128587"/>
                </a:lnTo>
                <a:lnTo>
                  <a:pt x="14287" y="107156"/>
                </a:lnTo>
                <a:lnTo>
                  <a:pt x="14287" y="92868"/>
                </a:lnTo>
                <a:lnTo>
                  <a:pt x="14287" y="71437"/>
                </a:lnTo>
                <a:lnTo>
                  <a:pt x="21431" y="50006"/>
                </a:lnTo>
                <a:lnTo>
                  <a:pt x="28575" y="28575"/>
                </a:lnTo>
                <a:lnTo>
                  <a:pt x="35719" y="14287"/>
                </a:lnTo>
                <a:lnTo>
                  <a:pt x="42862" y="7143"/>
                </a:lnTo>
                <a:lnTo>
                  <a:pt x="57150" y="0"/>
                </a:lnTo>
                <a:lnTo>
                  <a:pt x="71437" y="0"/>
                </a:lnTo>
                <a:lnTo>
                  <a:pt x="78581" y="7143"/>
                </a:lnTo>
                <a:lnTo>
                  <a:pt x="85725" y="14287"/>
                </a:lnTo>
                <a:lnTo>
                  <a:pt x="100012" y="28575"/>
                </a:lnTo>
                <a:lnTo>
                  <a:pt x="107156" y="42862"/>
                </a:lnTo>
                <a:lnTo>
                  <a:pt x="114300" y="57150"/>
                </a:lnTo>
                <a:lnTo>
                  <a:pt x="121444" y="78581"/>
                </a:lnTo>
                <a:lnTo>
                  <a:pt x="128587" y="100012"/>
                </a:lnTo>
                <a:lnTo>
                  <a:pt x="135731" y="107156"/>
                </a:lnTo>
                <a:lnTo>
                  <a:pt x="135731" y="121443"/>
                </a:lnTo>
                <a:lnTo>
                  <a:pt x="135731" y="1214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2" name="Freeform 4161"/>
          <p:cNvSpPr/>
          <p:nvPr/>
        </p:nvSpPr>
        <p:spPr>
          <a:xfrm>
            <a:off x="4614863" y="4457700"/>
            <a:ext cx="128588" cy="407195"/>
          </a:xfrm>
          <a:custGeom>
            <a:avLst/>
            <a:gdLst/>
            <a:ahLst/>
            <a:cxnLst/>
            <a:rect l="0" t="0" r="0" b="0"/>
            <a:pathLst>
              <a:path w="128588" h="407195">
                <a:moveTo>
                  <a:pt x="71437" y="407194"/>
                </a:moveTo>
                <a:lnTo>
                  <a:pt x="71437" y="400050"/>
                </a:lnTo>
                <a:lnTo>
                  <a:pt x="64294" y="378619"/>
                </a:lnTo>
                <a:lnTo>
                  <a:pt x="64294" y="371475"/>
                </a:lnTo>
                <a:lnTo>
                  <a:pt x="64294" y="350044"/>
                </a:lnTo>
                <a:lnTo>
                  <a:pt x="57150" y="321469"/>
                </a:lnTo>
                <a:lnTo>
                  <a:pt x="42862" y="292894"/>
                </a:lnTo>
                <a:lnTo>
                  <a:pt x="35719" y="250032"/>
                </a:lnTo>
                <a:lnTo>
                  <a:pt x="28575" y="214313"/>
                </a:lnTo>
                <a:lnTo>
                  <a:pt x="14287" y="185738"/>
                </a:lnTo>
                <a:lnTo>
                  <a:pt x="7144" y="150019"/>
                </a:lnTo>
                <a:lnTo>
                  <a:pt x="0" y="114300"/>
                </a:lnTo>
                <a:lnTo>
                  <a:pt x="0" y="85725"/>
                </a:lnTo>
                <a:lnTo>
                  <a:pt x="0" y="64294"/>
                </a:lnTo>
                <a:lnTo>
                  <a:pt x="7144" y="42863"/>
                </a:lnTo>
                <a:lnTo>
                  <a:pt x="14287" y="28575"/>
                </a:lnTo>
                <a:lnTo>
                  <a:pt x="28575" y="14288"/>
                </a:lnTo>
                <a:lnTo>
                  <a:pt x="50006" y="7144"/>
                </a:lnTo>
                <a:lnTo>
                  <a:pt x="71437" y="0"/>
                </a:lnTo>
                <a:lnTo>
                  <a:pt x="100012" y="0"/>
                </a:lnTo>
                <a:lnTo>
                  <a:pt x="128587" y="7144"/>
                </a:lnTo>
                <a:lnTo>
                  <a:pt x="128587" y="7144"/>
                </a:lnTo>
                <a:lnTo>
                  <a:pt x="128587" y="71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3" name="Freeform 4162"/>
          <p:cNvSpPr/>
          <p:nvPr/>
        </p:nvSpPr>
        <p:spPr>
          <a:xfrm>
            <a:off x="4564857" y="4664869"/>
            <a:ext cx="328614" cy="171451"/>
          </a:xfrm>
          <a:custGeom>
            <a:avLst/>
            <a:gdLst/>
            <a:ahLst/>
            <a:cxnLst/>
            <a:rect l="0" t="0" r="0" b="0"/>
            <a:pathLst>
              <a:path w="328614" h="171451">
                <a:moveTo>
                  <a:pt x="0" y="21431"/>
                </a:moveTo>
                <a:lnTo>
                  <a:pt x="0" y="21431"/>
                </a:lnTo>
                <a:lnTo>
                  <a:pt x="7143" y="14288"/>
                </a:lnTo>
                <a:lnTo>
                  <a:pt x="7143" y="14288"/>
                </a:lnTo>
                <a:lnTo>
                  <a:pt x="21431" y="21431"/>
                </a:lnTo>
                <a:lnTo>
                  <a:pt x="35718" y="28575"/>
                </a:lnTo>
                <a:lnTo>
                  <a:pt x="64293" y="35719"/>
                </a:lnTo>
                <a:lnTo>
                  <a:pt x="92868" y="35719"/>
                </a:lnTo>
                <a:lnTo>
                  <a:pt x="121443" y="28575"/>
                </a:lnTo>
                <a:lnTo>
                  <a:pt x="150018" y="28575"/>
                </a:lnTo>
                <a:lnTo>
                  <a:pt x="178593" y="21431"/>
                </a:lnTo>
                <a:lnTo>
                  <a:pt x="192881" y="14288"/>
                </a:lnTo>
                <a:lnTo>
                  <a:pt x="207168" y="7144"/>
                </a:lnTo>
                <a:lnTo>
                  <a:pt x="221456" y="7144"/>
                </a:lnTo>
                <a:lnTo>
                  <a:pt x="221456" y="7144"/>
                </a:lnTo>
                <a:lnTo>
                  <a:pt x="221456" y="0"/>
                </a:lnTo>
                <a:lnTo>
                  <a:pt x="221456" y="7144"/>
                </a:lnTo>
                <a:lnTo>
                  <a:pt x="221456" y="7144"/>
                </a:lnTo>
                <a:lnTo>
                  <a:pt x="214312" y="14288"/>
                </a:lnTo>
                <a:lnTo>
                  <a:pt x="200025" y="21431"/>
                </a:lnTo>
                <a:lnTo>
                  <a:pt x="192881" y="28575"/>
                </a:lnTo>
                <a:lnTo>
                  <a:pt x="185737" y="42863"/>
                </a:lnTo>
                <a:lnTo>
                  <a:pt x="185737" y="57150"/>
                </a:lnTo>
                <a:lnTo>
                  <a:pt x="185737" y="78581"/>
                </a:lnTo>
                <a:lnTo>
                  <a:pt x="192881" y="100013"/>
                </a:lnTo>
                <a:lnTo>
                  <a:pt x="200025" y="121444"/>
                </a:lnTo>
                <a:lnTo>
                  <a:pt x="214312" y="135731"/>
                </a:lnTo>
                <a:lnTo>
                  <a:pt x="228600" y="150019"/>
                </a:lnTo>
                <a:lnTo>
                  <a:pt x="250031" y="164306"/>
                </a:lnTo>
                <a:lnTo>
                  <a:pt x="264318" y="171450"/>
                </a:lnTo>
                <a:lnTo>
                  <a:pt x="278606" y="171450"/>
                </a:lnTo>
                <a:lnTo>
                  <a:pt x="300037" y="164306"/>
                </a:lnTo>
                <a:lnTo>
                  <a:pt x="307181" y="157163"/>
                </a:lnTo>
                <a:lnTo>
                  <a:pt x="321469" y="142875"/>
                </a:lnTo>
                <a:lnTo>
                  <a:pt x="328613" y="128588"/>
                </a:lnTo>
                <a:lnTo>
                  <a:pt x="328613" y="114300"/>
                </a:lnTo>
                <a:lnTo>
                  <a:pt x="321469" y="100013"/>
                </a:lnTo>
                <a:lnTo>
                  <a:pt x="314325" y="78581"/>
                </a:lnTo>
                <a:lnTo>
                  <a:pt x="300037" y="64294"/>
                </a:lnTo>
                <a:lnTo>
                  <a:pt x="285750" y="57150"/>
                </a:lnTo>
                <a:lnTo>
                  <a:pt x="264318" y="50006"/>
                </a:lnTo>
                <a:lnTo>
                  <a:pt x="257175" y="42863"/>
                </a:lnTo>
                <a:lnTo>
                  <a:pt x="250031" y="42863"/>
                </a:lnTo>
                <a:lnTo>
                  <a:pt x="250031" y="4286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4" name="Freeform 4163"/>
          <p:cNvSpPr/>
          <p:nvPr/>
        </p:nvSpPr>
        <p:spPr>
          <a:xfrm>
            <a:off x="4900613" y="4686300"/>
            <a:ext cx="114301" cy="185739"/>
          </a:xfrm>
          <a:custGeom>
            <a:avLst/>
            <a:gdLst/>
            <a:ahLst/>
            <a:cxnLst/>
            <a:rect l="0" t="0" r="0" b="0"/>
            <a:pathLst>
              <a:path w="114301" h="185739">
                <a:moveTo>
                  <a:pt x="85725" y="71438"/>
                </a:moveTo>
                <a:lnTo>
                  <a:pt x="85725" y="71438"/>
                </a:lnTo>
                <a:lnTo>
                  <a:pt x="85725" y="64294"/>
                </a:lnTo>
                <a:lnTo>
                  <a:pt x="78582" y="64294"/>
                </a:lnTo>
                <a:lnTo>
                  <a:pt x="71438" y="64294"/>
                </a:lnTo>
                <a:lnTo>
                  <a:pt x="64294" y="64294"/>
                </a:lnTo>
                <a:lnTo>
                  <a:pt x="50007" y="71438"/>
                </a:lnTo>
                <a:lnTo>
                  <a:pt x="35719" y="78582"/>
                </a:lnTo>
                <a:lnTo>
                  <a:pt x="21432" y="85725"/>
                </a:lnTo>
                <a:lnTo>
                  <a:pt x="7144" y="92869"/>
                </a:lnTo>
                <a:lnTo>
                  <a:pt x="0" y="107157"/>
                </a:lnTo>
                <a:lnTo>
                  <a:pt x="0" y="121444"/>
                </a:lnTo>
                <a:lnTo>
                  <a:pt x="0" y="142875"/>
                </a:lnTo>
                <a:lnTo>
                  <a:pt x="7144" y="157163"/>
                </a:lnTo>
                <a:lnTo>
                  <a:pt x="14288" y="164307"/>
                </a:lnTo>
                <a:lnTo>
                  <a:pt x="28575" y="178594"/>
                </a:lnTo>
                <a:lnTo>
                  <a:pt x="42863" y="185738"/>
                </a:lnTo>
                <a:lnTo>
                  <a:pt x="57150" y="185738"/>
                </a:lnTo>
                <a:lnTo>
                  <a:pt x="71438" y="178594"/>
                </a:lnTo>
                <a:lnTo>
                  <a:pt x="85725" y="157163"/>
                </a:lnTo>
                <a:lnTo>
                  <a:pt x="92869" y="142875"/>
                </a:lnTo>
                <a:lnTo>
                  <a:pt x="107157" y="114300"/>
                </a:lnTo>
                <a:lnTo>
                  <a:pt x="114300" y="92869"/>
                </a:lnTo>
                <a:lnTo>
                  <a:pt x="114300" y="71438"/>
                </a:lnTo>
                <a:lnTo>
                  <a:pt x="107157" y="50007"/>
                </a:lnTo>
                <a:lnTo>
                  <a:pt x="100013" y="35719"/>
                </a:lnTo>
                <a:lnTo>
                  <a:pt x="85725" y="21432"/>
                </a:lnTo>
                <a:lnTo>
                  <a:pt x="71438" y="7144"/>
                </a:lnTo>
                <a:lnTo>
                  <a:pt x="57150" y="7144"/>
                </a:lnTo>
                <a:lnTo>
                  <a:pt x="42863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5" name="Freeform 4164"/>
          <p:cNvSpPr/>
          <p:nvPr/>
        </p:nvSpPr>
        <p:spPr>
          <a:xfrm>
            <a:off x="5014913" y="4572000"/>
            <a:ext cx="178595" cy="300039"/>
          </a:xfrm>
          <a:custGeom>
            <a:avLst/>
            <a:gdLst/>
            <a:ahLst/>
            <a:cxnLst/>
            <a:rect l="0" t="0" r="0" b="0"/>
            <a:pathLst>
              <a:path w="178595" h="300039">
                <a:moveTo>
                  <a:pt x="92869" y="0"/>
                </a:moveTo>
                <a:lnTo>
                  <a:pt x="100013" y="0"/>
                </a:lnTo>
                <a:lnTo>
                  <a:pt x="100013" y="14288"/>
                </a:lnTo>
                <a:lnTo>
                  <a:pt x="100013" y="14288"/>
                </a:lnTo>
                <a:lnTo>
                  <a:pt x="107157" y="35719"/>
                </a:lnTo>
                <a:lnTo>
                  <a:pt x="114300" y="57150"/>
                </a:lnTo>
                <a:lnTo>
                  <a:pt x="114300" y="78582"/>
                </a:lnTo>
                <a:lnTo>
                  <a:pt x="114300" y="107157"/>
                </a:lnTo>
                <a:lnTo>
                  <a:pt x="121444" y="128588"/>
                </a:lnTo>
                <a:lnTo>
                  <a:pt x="121444" y="164307"/>
                </a:lnTo>
                <a:lnTo>
                  <a:pt x="128588" y="192882"/>
                </a:lnTo>
                <a:lnTo>
                  <a:pt x="128588" y="214313"/>
                </a:lnTo>
                <a:lnTo>
                  <a:pt x="135732" y="235744"/>
                </a:lnTo>
                <a:lnTo>
                  <a:pt x="142875" y="257175"/>
                </a:lnTo>
                <a:lnTo>
                  <a:pt x="150019" y="264319"/>
                </a:lnTo>
                <a:lnTo>
                  <a:pt x="164307" y="264319"/>
                </a:lnTo>
                <a:lnTo>
                  <a:pt x="171450" y="264319"/>
                </a:lnTo>
                <a:lnTo>
                  <a:pt x="178594" y="257175"/>
                </a:lnTo>
                <a:lnTo>
                  <a:pt x="178594" y="242888"/>
                </a:lnTo>
                <a:lnTo>
                  <a:pt x="178594" y="228600"/>
                </a:lnTo>
                <a:lnTo>
                  <a:pt x="171450" y="207169"/>
                </a:lnTo>
                <a:lnTo>
                  <a:pt x="164307" y="192882"/>
                </a:lnTo>
                <a:lnTo>
                  <a:pt x="142875" y="178594"/>
                </a:lnTo>
                <a:lnTo>
                  <a:pt x="121444" y="164307"/>
                </a:lnTo>
                <a:lnTo>
                  <a:pt x="100013" y="164307"/>
                </a:lnTo>
                <a:lnTo>
                  <a:pt x="78582" y="164307"/>
                </a:lnTo>
                <a:lnTo>
                  <a:pt x="57150" y="164307"/>
                </a:lnTo>
                <a:lnTo>
                  <a:pt x="35719" y="171450"/>
                </a:lnTo>
                <a:lnTo>
                  <a:pt x="14288" y="178594"/>
                </a:lnTo>
                <a:lnTo>
                  <a:pt x="7144" y="192882"/>
                </a:lnTo>
                <a:lnTo>
                  <a:pt x="0" y="207169"/>
                </a:lnTo>
                <a:lnTo>
                  <a:pt x="0" y="228600"/>
                </a:lnTo>
                <a:lnTo>
                  <a:pt x="7144" y="250032"/>
                </a:lnTo>
                <a:lnTo>
                  <a:pt x="21432" y="264319"/>
                </a:lnTo>
                <a:lnTo>
                  <a:pt x="35719" y="278607"/>
                </a:lnTo>
                <a:lnTo>
                  <a:pt x="50007" y="292894"/>
                </a:lnTo>
                <a:lnTo>
                  <a:pt x="71438" y="300038"/>
                </a:lnTo>
                <a:lnTo>
                  <a:pt x="85725" y="300038"/>
                </a:lnTo>
                <a:lnTo>
                  <a:pt x="100013" y="300038"/>
                </a:lnTo>
                <a:lnTo>
                  <a:pt x="114300" y="300038"/>
                </a:lnTo>
                <a:lnTo>
                  <a:pt x="114300" y="3000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6" name="Freeform 4165"/>
          <p:cNvSpPr/>
          <p:nvPr/>
        </p:nvSpPr>
        <p:spPr>
          <a:xfrm>
            <a:off x="5157788" y="4400550"/>
            <a:ext cx="164308" cy="514351"/>
          </a:xfrm>
          <a:custGeom>
            <a:avLst/>
            <a:gdLst/>
            <a:ahLst/>
            <a:cxnLst/>
            <a:rect l="0" t="0" r="0" b="0"/>
            <a:pathLst>
              <a:path w="164308" h="514351">
                <a:moveTo>
                  <a:pt x="0" y="0"/>
                </a:moveTo>
                <a:lnTo>
                  <a:pt x="0" y="0"/>
                </a:lnTo>
                <a:lnTo>
                  <a:pt x="7144" y="14288"/>
                </a:lnTo>
                <a:lnTo>
                  <a:pt x="14288" y="21432"/>
                </a:lnTo>
                <a:lnTo>
                  <a:pt x="28575" y="42863"/>
                </a:lnTo>
                <a:lnTo>
                  <a:pt x="57150" y="78582"/>
                </a:lnTo>
                <a:lnTo>
                  <a:pt x="78582" y="121444"/>
                </a:lnTo>
                <a:lnTo>
                  <a:pt x="107157" y="171450"/>
                </a:lnTo>
                <a:lnTo>
                  <a:pt x="128588" y="228600"/>
                </a:lnTo>
                <a:lnTo>
                  <a:pt x="150019" y="278607"/>
                </a:lnTo>
                <a:lnTo>
                  <a:pt x="164307" y="328613"/>
                </a:lnTo>
                <a:lnTo>
                  <a:pt x="164307" y="371475"/>
                </a:lnTo>
                <a:lnTo>
                  <a:pt x="157163" y="414338"/>
                </a:lnTo>
                <a:lnTo>
                  <a:pt x="150019" y="450057"/>
                </a:lnTo>
                <a:lnTo>
                  <a:pt x="135732" y="471488"/>
                </a:lnTo>
                <a:lnTo>
                  <a:pt x="128588" y="492919"/>
                </a:lnTo>
                <a:lnTo>
                  <a:pt x="107157" y="507206"/>
                </a:lnTo>
                <a:lnTo>
                  <a:pt x="92869" y="514350"/>
                </a:lnTo>
                <a:lnTo>
                  <a:pt x="92869" y="514350"/>
                </a:lnTo>
                <a:lnTo>
                  <a:pt x="92869" y="5143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7" name="Freeform 4166"/>
          <p:cNvSpPr/>
          <p:nvPr/>
        </p:nvSpPr>
        <p:spPr>
          <a:xfrm>
            <a:off x="521494" y="4857750"/>
            <a:ext cx="207170" cy="350045"/>
          </a:xfrm>
          <a:custGeom>
            <a:avLst/>
            <a:gdLst/>
            <a:ahLst/>
            <a:cxnLst/>
            <a:rect l="0" t="0" r="0" b="0"/>
            <a:pathLst>
              <a:path w="207170" h="350045">
                <a:moveTo>
                  <a:pt x="178594" y="85725"/>
                </a:moveTo>
                <a:lnTo>
                  <a:pt x="178594" y="78581"/>
                </a:lnTo>
                <a:lnTo>
                  <a:pt x="178594" y="78581"/>
                </a:lnTo>
                <a:lnTo>
                  <a:pt x="178594" y="71438"/>
                </a:lnTo>
                <a:lnTo>
                  <a:pt x="178594" y="64294"/>
                </a:lnTo>
                <a:lnTo>
                  <a:pt x="178594" y="57150"/>
                </a:lnTo>
                <a:lnTo>
                  <a:pt x="185737" y="50006"/>
                </a:lnTo>
                <a:lnTo>
                  <a:pt x="185737" y="42863"/>
                </a:lnTo>
                <a:lnTo>
                  <a:pt x="185737" y="28575"/>
                </a:lnTo>
                <a:lnTo>
                  <a:pt x="185737" y="21431"/>
                </a:lnTo>
                <a:lnTo>
                  <a:pt x="178594" y="14288"/>
                </a:lnTo>
                <a:lnTo>
                  <a:pt x="164306" y="7144"/>
                </a:lnTo>
                <a:lnTo>
                  <a:pt x="150019" y="0"/>
                </a:lnTo>
                <a:lnTo>
                  <a:pt x="128587" y="0"/>
                </a:lnTo>
                <a:lnTo>
                  <a:pt x="107156" y="7144"/>
                </a:lnTo>
                <a:lnTo>
                  <a:pt x="85725" y="14288"/>
                </a:lnTo>
                <a:lnTo>
                  <a:pt x="64294" y="21431"/>
                </a:lnTo>
                <a:lnTo>
                  <a:pt x="50006" y="35719"/>
                </a:lnTo>
                <a:lnTo>
                  <a:pt x="35719" y="50006"/>
                </a:lnTo>
                <a:lnTo>
                  <a:pt x="21431" y="64294"/>
                </a:lnTo>
                <a:lnTo>
                  <a:pt x="21431" y="78581"/>
                </a:lnTo>
                <a:lnTo>
                  <a:pt x="14287" y="85725"/>
                </a:lnTo>
                <a:lnTo>
                  <a:pt x="21431" y="100013"/>
                </a:lnTo>
                <a:lnTo>
                  <a:pt x="28575" y="107156"/>
                </a:lnTo>
                <a:lnTo>
                  <a:pt x="42862" y="114300"/>
                </a:lnTo>
                <a:lnTo>
                  <a:pt x="57150" y="121444"/>
                </a:lnTo>
                <a:lnTo>
                  <a:pt x="78581" y="121444"/>
                </a:lnTo>
                <a:lnTo>
                  <a:pt x="92869" y="121444"/>
                </a:lnTo>
                <a:lnTo>
                  <a:pt x="107156" y="114300"/>
                </a:lnTo>
                <a:lnTo>
                  <a:pt x="114300" y="114300"/>
                </a:lnTo>
                <a:lnTo>
                  <a:pt x="121444" y="107156"/>
                </a:lnTo>
                <a:lnTo>
                  <a:pt x="121444" y="100013"/>
                </a:lnTo>
                <a:lnTo>
                  <a:pt x="121444" y="100013"/>
                </a:lnTo>
                <a:lnTo>
                  <a:pt x="114300" y="100013"/>
                </a:lnTo>
                <a:lnTo>
                  <a:pt x="100012" y="100013"/>
                </a:lnTo>
                <a:lnTo>
                  <a:pt x="92869" y="107156"/>
                </a:lnTo>
                <a:lnTo>
                  <a:pt x="78581" y="114300"/>
                </a:lnTo>
                <a:lnTo>
                  <a:pt x="57150" y="128588"/>
                </a:lnTo>
                <a:lnTo>
                  <a:pt x="42862" y="142875"/>
                </a:lnTo>
                <a:lnTo>
                  <a:pt x="28575" y="157163"/>
                </a:lnTo>
                <a:lnTo>
                  <a:pt x="14287" y="178594"/>
                </a:lnTo>
                <a:lnTo>
                  <a:pt x="7144" y="200025"/>
                </a:lnTo>
                <a:lnTo>
                  <a:pt x="0" y="228600"/>
                </a:lnTo>
                <a:lnTo>
                  <a:pt x="7144" y="250031"/>
                </a:lnTo>
                <a:lnTo>
                  <a:pt x="14287" y="271463"/>
                </a:lnTo>
                <a:lnTo>
                  <a:pt x="28575" y="285750"/>
                </a:lnTo>
                <a:lnTo>
                  <a:pt x="50006" y="307181"/>
                </a:lnTo>
                <a:lnTo>
                  <a:pt x="71437" y="321469"/>
                </a:lnTo>
                <a:lnTo>
                  <a:pt x="100012" y="328613"/>
                </a:lnTo>
                <a:lnTo>
                  <a:pt x="128587" y="335756"/>
                </a:lnTo>
                <a:lnTo>
                  <a:pt x="157162" y="342900"/>
                </a:lnTo>
                <a:lnTo>
                  <a:pt x="178594" y="350044"/>
                </a:lnTo>
                <a:lnTo>
                  <a:pt x="200025" y="350044"/>
                </a:lnTo>
                <a:lnTo>
                  <a:pt x="207169" y="350044"/>
                </a:lnTo>
                <a:lnTo>
                  <a:pt x="207169" y="3500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8" name="Freeform 4167"/>
          <p:cNvSpPr/>
          <p:nvPr/>
        </p:nvSpPr>
        <p:spPr>
          <a:xfrm>
            <a:off x="807244" y="4986338"/>
            <a:ext cx="207170" cy="242888"/>
          </a:xfrm>
          <a:custGeom>
            <a:avLst/>
            <a:gdLst/>
            <a:ahLst/>
            <a:cxnLst/>
            <a:rect l="0" t="0" r="0" b="0"/>
            <a:pathLst>
              <a:path w="207170" h="242888">
                <a:moveTo>
                  <a:pt x="207169" y="0"/>
                </a:moveTo>
                <a:lnTo>
                  <a:pt x="207169" y="0"/>
                </a:lnTo>
                <a:lnTo>
                  <a:pt x="200025" y="7143"/>
                </a:lnTo>
                <a:lnTo>
                  <a:pt x="192881" y="14287"/>
                </a:lnTo>
                <a:lnTo>
                  <a:pt x="178594" y="28575"/>
                </a:lnTo>
                <a:lnTo>
                  <a:pt x="164306" y="50006"/>
                </a:lnTo>
                <a:lnTo>
                  <a:pt x="142875" y="71437"/>
                </a:lnTo>
                <a:lnTo>
                  <a:pt x="121444" y="92868"/>
                </a:lnTo>
                <a:lnTo>
                  <a:pt x="100012" y="121443"/>
                </a:lnTo>
                <a:lnTo>
                  <a:pt x="78581" y="142875"/>
                </a:lnTo>
                <a:lnTo>
                  <a:pt x="57150" y="164306"/>
                </a:lnTo>
                <a:lnTo>
                  <a:pt x="42862" y="185737"/>
                </a:lnTo>
                <a:lnTo>
                  <a:pt x="21431" y="207168"/>
                </a:lnTo>
                <a:lnTo>
                  <a:pt x="14287" y="221456"/>
                </a:lnTo>
                <a:lnTo>
                  <a:pt x="7144" y="235743"/>
                </a:lnTo>
                <a:lnTo>
                  <a:pt x="0" y="242887"/>
                </a:lnTo>
                <a:lnTo>
                  <a:pt x="0" y="242887"/>
                </a:lnTo>
                <a:lnTo>
                  <a:pt x="0" y="2428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9" name="Freeform 4168"/>
          <p:cNvSpPr/>
          <p:nvPr/>
        </p:nvSpPr>
        <p:spPr>
          <a:xfrm>
            <a:off x="821531" y="5007769"/>
            <a:ext cx="200026" cy="221457"/>
          </a:xfrm>
          <a:custGeom>
            <a:avLst/>
            <a:gdLst/>
            <a:ahLst/>
            <a:cxnLst/>
            <a:rect l="0" t="0" r="0" b="0"/>
            <a:pathLst>
              <a:path w="200026" h="22145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7144"/>
                </a:lnTo>
                <a:lnTo>
                  <a:pt x="0" y="14287"/>
                </a:lnTo>
                <a:lnTo>
                  <a:pt x="14288" y="35719"/>
                </a:lnTo>
                <a:lnTo>
                  <a:pt x="35719" y="57150"/>
                </a:lnTo>
                <a:lnTo>
                  <a:pt x="57150" y="78581"/>
                </a:lnTo>
                <a:lnTo>
                  <a:pt x="78582" y="107156"/>
                </a:lnTo>
                <a:lnTo>
                  <a:pt x="107157" y="135731"/>
                </a:lnTo>
                <a:lnTo>
                  <a:pt x="128588" y="157162"/>
                </a:lnTo>
                <a:lnTo>
                  <a:pt x="150019" y="178594"/>
                </a:lnTo>
                <a:lnTo>
                  <a:pt x="164307" y="192881"/>
                </a:lnTo>
                <a:lnTo>
                  <a:pt x="178594" y="200025"/>
                </a:lnTo>
                <a:lnTo>
                  <a:pt x="192882" y="214312"/>
                </a:lnTo>
                <a:lnTo>
                  <a:pt x="200025" y="221456"/>
                </a:lnTo>
                <a:lnTo>
                  <a:pt x="200025" y="221456"/>
                </a:lnTo>
                <a:lnTo>
                  <a:pt x="200025" y="2214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0" name="Freeform 4169"/>
          <p:cNvSpPr/>
          <p:nvPr/>
        </p:nvSpPr>
        <p:spPr>
          <a:xfrm>
            <a:off x="1071563" y="5014913"/>
            <a:ext cx="150019" cy="200026"/>
          </a:xfrm>
          <a:custGeom>
            <a:avLst/>
            <a:gdLst/>
            <a:ahLst/>
            <a:cxnLst/>
            <a:rect l="0" t="0" r="0" b="0"/>
            <a:pathLst>
              <a:path w="150019" h="200026">
                <a:moveTo>
                  <a:pt x="114300" y="7143"/>
                </a:moveTo>
                <a:lnTo>
                  <a:pt x="114300" y="7143"/>
                </a:lnTo>
                <a:lnTo>
                  <a:pt x="107156" y="7143"/>
                </a:lnTo>
                <a:lnTo>
                  <a:pt x="100012" y="7143"/>
                </a:lnTo>
                <a:lnTo>
                  <a:pt x="92868" y="0"/>
                </a:lnTo>
                <a:lnTo>
                  <a:pt x="71437" y="7143"/>
                </a:lnTo>
                <a:lnTo>
                  <a:pt x="57150" y="7143"/>
                </a:lnTo>
                <a:lnTo>
                  <a:pt x="42862" y="14287"/>
                </a:lnTo>
                <a:lnTo>
                  <a:pt x="28575" y="28575"/>
                </a:lnTo>
                <a:lnTo>
                  <a:pt x="14287" y="35718"/>
                </a:lnTo>
                <a:lnTo>
                  <a:pt x="7143" y="50006"/>
                </a:lnTo>
                <a:lnTo>
                  <a:pt x="0" y="71437"/>
                </a:lnTo>
                <a:lnTo>
                  <a:pt x="0" y="92868"/>
                </a:lnTo>
                <a:lnTo>
                  <a:pt x="0" y="107156"/>
                </a:lnTo>
                <a:lnTo>
                  <a:pt x="14287" y="128587"/>
                </a:lnTo>
                <a:lnTo>
                  <a:pt x="21431" y="150018"/>
                </a:lnTo>
                <a:lnTo>
                  <a:pt x="35718" y="164306"/>
                </a:lnTo>
                <a:lnTo>
                  <a:pt x="50006" y="178593"/>
                </a:lnTo>
                <a:lnTo>
                  <a:pt x="71437" y="192881"/>
                </a:lnTo>
                <a:lnTo>
                  <a:pt x="92868" y="200025"/>
                </a:lnTo>
                <a:lnTo>
                  <a:pt x="107156" y="200025"/>
                </a:lnTo>
                <a:lnTo>
                  <a:pt x="128587" y="192881"/>
                </a:lnTo>
                <a:lnTo>
                  <a:pt x="142875" y="192881"/>
                </a:lnTo>
                <a:lnTo>
                  <a:pt x="150018" y="185737"/>
                </a:lnTo>
                <a:lnTo>
                  <a:pt x="150018" y="1857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1" name="Freeform 4170"/>
          <p:cNvSpPr/>
          <p:nvPr/>
        </p:nvSpPr>
        <p:spPr>
          <a:xfrm>
            <a:off x="1285875" y="5000625"/>
            <a:ext cx="128589" cy="207170"/>
          </a:xfrm>
          <a:custGeom>
            <a:avLst/>
            <a:gdLst/>
            <a:ahLst/>
            <a:cxnLst/>
            <a:rect l="0" t="0" r="0" b="0"/>
            <a:pathLst>
              <a:path w="128589" h="207170">
                <a:moveTo>
                  <a:pt x="0" y="42863"/>
                </a:moveTo>
                <a:lnTo>
                  <a:pt x="0" y="50006"/>
                </a:lnTo>
                <a:lnTo>
                  <a:pt x="0" y="64294"/>
                </a:lnTo>
                <a:lnTo>
                  <a:pt x="0" y="71438"/>
                </a:lnTo>
                <a:lnTo>
                  <a:pt x="7144" y="92869"/>
                </a:lnTo>
                <a:lnTo>
                  <a:pt x="7144" y="107156"/>
                </a:lnTo>
                <a:lnTo>
                  <a:pt x="14288" y="128588"/>
                </a:lnTo>
                <a:lnTo>
                  <a:pt x="14288" y="150019"/>
                </a:lnTo>
                <a:lnTo>
                  <a:pt x="21431" y="171450"/>
                </a:lnTo>
                <a:lnTo>
                  <a:pt x="28575" y="185738"/>
                </a:lnTo>
                <a:lnTo>
                  <a:pt x="35719" y="200025"/>
                </a:lnTo>
                <a:lnTo>
                  <a:pt x="35719" y="200025"/>
                </a:lnTo>
                <a:lnTo>
                  <a:pt x="35719" y="207169"/>
                </a:lnTo>
                <a:lnTo>
                  <a:pt x="35719" y="207169"/>
                </a:lnTo>
                <a:lnTo>
                  <a:pt x="35719" y="200025"/>
                </a:lnTo>
                <a:lnTo>
                  <a:pt x="35719" y="192881"/>
                </a:lnTo>
                <a:lnTo>
                  <a:pt x="28575" y="178594"/>
                </a:lnTo>
                <a:lnTo>
                  <a:pt x="28575" y="157163"/>
                </a:lnTo>
                <a:lnTo>
                  <a:pt x="28575" y="135731"/>
                </a:lnTo>
                <a:lnTo>
                  <a:pt x="28575" y="114300"/>
                </a:lnTo>
                <a:lnTo>
                  <a:pt x="35719" y="85725"/>
                </a:lnTo>
                <a:lnTo>
                  <a:pt x="42863" y="64294"/>
                </a:lnTo>
                <a:lnTo>
                  <a:pt x="50006" y="42863"/>
                </a:lnTo>
                <a:lnTo>
                  <a:pt x="57150" y="28575"/>
                </a:lnTo>
                <a:lnTo>
                  <a:pt x="71438" y="21431"/>
                </a:lnTo>
                <a:lnTo>
                  <a:pt x="78581" y="7144"/>
                </a:lnTo>
                <a:lnTo>
                  <a:pt x="100013" y="0"/>
                </a:lnTo>
                <a:lnTo>
                  <a:pt x="107156" y="0"/>
                </a:lnTo>
                <a:lnTo>
                  <a:pt x="128588" y="0"/>
                </a:lnTo>
                <a:lnTo>
                  <a:pt x="128588" y="0"/>
                </a:lnTo>
                <a:lnTo>
                  <a:pt x="12858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2" name="Freeform 4171"/>
          <p:cNvSpPr/>
          <p:nvPr/>
        </p:nvSpPr>
        <p:spPr>
          <a:xfrm>
            <a:off x="1485900" y="5029200"/>
            <a:ext cx="164307" cy="171451"/>
          </a:xfrm>
          <a:custGeom>
            <a:avLst/>
            <a:gdLst/>
            <a:ahLst/>
            <a:cxnLst/>
            <a:rect l="0" t="0" r="0" b="0"/>
            <a:pathLst>
              <a:path w="164307" h="171451">
                <a:moveTo>
                  <a:pt x="57150" y="78581"/>
                </a:moveTo>
                <a:lnTo>
                  <a:pt x="64294" y="78581"/>
                </a:lnTo>
                <a:lnTo>
                  <a:pt x="71438" y="71438"/>
                </a:lnTo>
                <a:lnTo>
                  <a:pt x="71438" y="71438"/>
                </a:lnTo>
                <a:lnTo>
                  <a:pt x="85725" y="71438"/>
                </a:lnTo>
                <a:lnTo>
                  <a:pt x="92869" y="64294"/>
                </a:lnTo>
                <a:lnTo>
                  <a:pt x="107156" y="50006"/>
                </a:lnTo>
                <a:lnTo>
                  <a:pt x="114300" y="42863"/>
                </a:lnTo>
                <a:lnTo>
                  <a:pt x="114300" y="35719"/>
                </a:lnTo>
                <a:lnTo>
                  <a:pt x="114300" y="21431"/>
                </a:lnTo>
                <a:lnTo>
                  <a:pt x="114300" y="14288"/>
                </a:lnTo>
                <a:lnTo>
                  <a:pt x="107156" y="7144"/>
                </a:lnTo>
                <a:lnTo>
                  <a:pt x="100013" y="0"/>
                </a:lnTo>
                <a:lnTo>
                  <a:pt x="92869" y="0"/>
                </a:lnTo>
                <a:lnTo>
                  <a:pt x="78581" y="0"/>
                </a:lnTo>
                <a:lnTo>
                  <a:pt x="64294" y="7144"/>
                </a:lnTo>
                <a:lnTo>
                  <a:pt x="50006" y="14288"/>
                </a:lnTo>
                <a:lnTo>
                  <a:pt x="35719" y="28575"/>
                </a:lnTo>
                <a:lnTo>
                  <a:pt x="14288" y="42863"/>
                </a:lnTo>
                <a:lnTo>
                  <a:pt x="7144" y="57150"/>
                </a:lnTo>
                <a:lnTo>
                  <a:pt x="0" y="71438"/>
                </a:lnTo>
                <a:lnTo>
                  <a:pt x="0" y="92869"/>
                </a:lnTo>
                <a:lnTo>
                  <a:pt x="0" y="107156"/>
                </a:lnTo>
                <a:lnTo>
                  <a:pt x="7144" y="121444"/>
                </a:lnTo>
                <a:lnTo>
                  <a:pt x="14288" y="135731"/>
                </a:lnTo>
                <a:lnTo>
                  <a:pt x="28575" y="142875"/>
                </a:lnTo>
                <a:lnTo>
                  <a:pt x="42863" y="157163"/>
                </a:lnTo>
                <a:lnTo>
                  <a:pt x="64294" y="164306"/>
                </a:lnTo>
                <a:lnTo>
                  <a:pt x="85725" y="171450"/>
                </a:lnTo>
                <a:lnTo>
                  <a:pt x="114300" y="171450"/>
                </a:lnTo>
                <a:lnTo>
                  <a:pt x="135731" y="171450"/>
                </a:lnTo>
                <a:lnTo>
                  <a:pt x="157163" y="164306"/>
                </a:lnTo>
                <a:lnTo>
                  <a:pt x="164306" y="164306"/>
                </a:lnTo>
                <a:lnTo>
                  <a:pt x="164306" y="1643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3" name="Freeform 4172"/>
          <p:cNvSpPr/>
          <p:nvPr/>
        </p:nvSpPr>
        <p:spPr>
          <a:xfrm>
            <a:off x="1793081" y="4914900"/>
            <a:ext cx="35720" cy="300039"/>
          </a:xfrm>
          <a:custGeom>
            <a:avLst/>
            <a:gdLst/>
            <a:ahLst/>
            <a:cxnLst/>
            <a:rect l="0" t="0" r="0" b="0"/>
            <a:pathLst>
              <a:path w="35720" h="300039">
                <a:moveTo>
                  <a:pt x="0" y="0"/>
                </a:moveTo>
                <a:lnTo>
                  <a:pt x="0" y="0"/>
                </a:lnTo>
                <a:lnTo>
                  <a:pt x="0" y="7144"/>
                </a:lnTo>
                <a:lnTo>
                  <a:pt x="0" y="14288"/>
                </a:lnTo>
                <a:lnTo>
                  <a:pt x="0" y="28575"/>
                </a:lnTo>
                <a:lnTo>
                  <a:pt x="7144" y="57150"/>
                </a:lnTo>
                <a:lnTo>
                  <a:pt x="7144" y="78581"/>
                </a:lnTo>
                <a:lnTo>
                  <a:pt x="14288" y="107156"/>
                </a:lnTo>
                <a:lnTo>
                  <a:pt x="14288" y="135731"/>
                </a:lnTo>
                <a:lnTo>
                  <a:pt x="21432" y="164306"/>
                </a:lnTo>
                <a:lnTo>
                  <a:pt x="21432" y="200025"/>
                </a:lnTo>
                <a:lnTo>
                  <a:pt x="28575" y="221456"/>
                </a:lnTo>
                <a:lnTo>
                  <a:pt x="28575" y="250031"/>
                </a:lnTo>
                <a:lnTo>
                  <a:pt x="35719" y="271463"/>
                </a:lnTo>
                <a:lnTo>
                  <a:pt x="35719" y="285750"/>
                </a:lnTo>
                <a:lnTo>
                  <a:pt x="35719" y="300038"/>
                </a:lnTo>
                <a:lnTo>
                  <a:pt x="35719" y="3000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4" name="Freeform 4173"/>
          <p:cNvSpPr/>
          <p:nvPr/>
        </p:nvSpPr>
        <p:spPr>
          <a:xfrm>
            <a:off x="1750219" y="5022056"/>
            <a:ext cx="257176" cy="185739"/>
          </a:xfrm>
          <a:custGeom>
            <a:avLst/>
            <a:gdLst/>
            <a:ahLst/>
            <a:cxnLst/>
            <a:rect l="0" t="0" r="0" b="0"/>
            <a:pathLst>
              <a:path w="257176" h="185739">
                <a:moveTo>
                  <a:pt x="0" y="7144"/>
                </a:moveTo>
                <a:lnTo>
                  <a:pt x="0" y="7144"/>
                </a:lnTo>
                <a:lnTo>
                  <a:pt x="7144" y="0"/>
                </a:lnTo>
                <a:lnTo>
                  <a:pt x="7144" y="0"/>
                </a:lnTo>
                <a:lnTo>
                  <a:pt x="21431" y="0"/>
                </a:lnTo>
                <a:lnTo>
                  <a:pt x="35719" y="0"/>
                </a:lnTo>
                <a:lnTo>
                  <a:pt x="57150" y="0"/>
                </a:lnTo>
                <a:lnTo>
                  <a:pt x="78581" y="7144"/>
                </a:lnTo>
                <a:lnTo>
                  <a:pt x="107156" y="7144"/>
                </a:lnTo>
                <a:lnTo>
                  <a:pt x="128587" y="14288"/>
                </a:lnTo>
                <a:lnTo>
                  <a:pt x="142875" y="14288"/>
                </a:lnTo>
                <a:lnTo>
                  <a:pt x="171450" y="14288"/>
                </a:lnTo>
                <a:lnTo>
                  <a:pt x="185737" y="14288"/>
                </a:lnTo>
                <a:lnTo>
                  <a:pt x="200025" y="21432"/>
                </a:lnTo>
                <a:lnTo>
                  <a:pt x="207169" y="21432"/>
                </a:lnTo>
                <a:lnTo>
                  <a:pt x="214312" y="21432"/>
                </a:lnTo>
                <a:lnTo>
                  <a:pt x="214312" y="21432"/>
                </a:lnTo>
                <a:lnTo>
                  <a:pt x="214312" y="28575"/>
                </a:lnTo>
                <a:lnTo>
                  <a:pt x="214312" y="35719"/>
                </a:lnTo>
                <a:lnTo>
                  <a:pt x="214312" y="42863"/>
                </a:lnTo>
                <a:lnTo>
                  <a:pt x="214312" y="57150"/>
                </a:lnTo>
                <a:lnTo>
                  <a:pt x="221456" y="71438"/>
                </a:lnTo>
                <a:lnTo>
                  <a:pt x="221456" y="85725"/>
                </a:lnTo>
                <a:lnTo>
                  <a:pt x="221456" y="107157"/>
                </a:lnTo>
                <a:lnTo>
                  <a:pt x="235744" y="121444"/>
                </a:lnTo>
                <a:lnTo>
                  <a:pt x="235744" y="135732"/>
                </a:lnTo>
                <a:lnTo>
                  <a:pt x="242887" y="150019"/>
                </a:lnTo>
                <a:lnTo>
                  <a:pt x="250031" y="164307"/>
                </a:lnTo>
                <a:lnTo>
                  <a:pt x="250031" y="178594"/>
                </a:lnTo>
                <a:lnTo>
                  <a:pt x="257175" y="185738"/>
                </a:lnTo>
                <a:lnTo>
                  <a:pt x="257175" y="185738"/>
                </a:lnTo>
                <a:lnTo>
                  <a:pt x="257175" y="185738"/>
                </a:lnTo>
                <a:lnTo>
                  <a:pt x="257175" y="1857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5" name="Freeform 4174"/>
          <p:cNvSpPr/>
          <p:nvPr/>
        </p:nvSpPr>
        <p:spPr>
          <a:xfrm>
            <a:off x="1928813" y="4900613"/>
            <a:ext cx="7144" cy="1"/>
          </a:xfrm>
          <a:custGeom>
            <a:avLst/>
            <a:gdLst/>
            <a:ahLst/>
            <a:cxnLst/>
            <a:rect l="0" t="0" r="0" b="0"/>
            <a:pathLst>
              <a:path w="7144" h="1">
                <a:moveTo>
                  <a:pt x="7143" y="0"/>
                </a:moveTo>
                <a:lnTo>
                  <a:pt x="7143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6" name="Freeform 4175"/>
          <p:cNvSpPr/>
          <p:nvPr/>
        </p:nvSpPr>
        <p:spPr>
          <a:xfrm>
            <a:off x="2078831" y="4986338"/>
            <a:ext cx="364333" cy="200026"/>
          </a:xfrm>
          <a:custGeom>
            <a:avLst/>
            <a:gdLst/>
            <a:ahLst/>
            <a:cxnLst/>
            <a:rect l="0" t="0" r="0" b="0"/>
            <a:pathLst>
              <a:path w="364333" h="200026">
                <a:moveTo>
                  <a:pt x="71438" y="64293"/>
                </a:moveTo>
                <a:lnTo>
                  <a:pt x="71438" y="64293"/>
                </a:lnTo>
                <a:lnTo>
                  <a:pt x="50007" y="64293"/>
                </a:lnTo>
                <a:lnTo>
                  <a:pt x="50007" y="64293"/>
                </a:lnTo>
                <a:lnTo>
                  <a:pt x="42863" y="71437"/>
                </a:lnTo>
                <a:lnTo>
                  <a:pt x="28575" y="78581"/>
                </a:lnTo>
                <a:lnTo>
                  <a:pt x="28575" y="85725"/>
                </a:lnTo>
                <a:lnTo>
                  <a:pt x="14288" y="100012"/>
                </a:lnTo>
                <a:lnTo>
                  <a:pt x="7144" y="107156"/>
                </a:lnTo>
                <a:lnTo>
                  <a:pt x="0" y="121443"/>
                </a:lnTo>
                <a:lnTo>
                  <a:pt x="0" y="135731"/>
                </a:lnTo>
                <a:lnTo>
                  <a:pt x="0" y="142875"/>
                </a:lnTo>
                <a:lnTo>
                  <a:pt x="0" y="157162"/>
                </a:lnTo>
                <a:lnTo>
                  <a:pt x="0" y="164306"/>
                </a:lnTo>
                <a:lnTo>
                  <a:pt x="14288" y="178593"/>
                </a:lnTo>
                <a:lnTo>
                  <a:pt x="21432" y="185737"/>
                </a:lnTo>
                <a:lnTo>
                  <a:pt x="35719" y="192881"/>
                </a:lnTo>
                <a:lnTo>
                  <a:pt x="57150" y="192881"/>
                </a:lnTo>
                <a:lnTo>
                  <a:pt x="71438" y="185737"/>
                </a:lnTo>
                <a:lnTo>
                  <a:pt x="85725" y="178593"/>
                </a:lnTo>
                <a:lnTo>
                  <a:pt x="92869" y="164306"/>
                </a:lnTo>
                <a:lnTo>
                  <a:pt x="100013" y="150018"/>
                </a:lnTo>
                <a:lnTo>
                  <a:pt x="100013" y="128587"/>
                </a:lnTo>
                <a:lnTo>
                  <a:pt x="100013" y="107156"/>
                </a:lnTo>
                <a:lnTo>
                  <a:pt x="92869" y="85725"/>
                </a:lnTo>
                <a:lnTo>
                  <a:pt x="78582" y="71437"/>
                </a:lnTo>
                <a:lnTo>
                  <a:pt x="71438" y="50006"/>
                </a:lnTo>
                <a:lnTo>
                  <a:pt x="64294" y="35718"/>
                </a:lnTo>
                <a:lnTo>
                  <a:pt x="57150" y="28575"/>
                </a:lnTo>
                <a:lnTo>
                  <a:pt x="42863" y="21431"/>
                </a:lnTo>
                <a:lnTo>
                  <a:pt x="42863" y="14287"/>
                </a:lnTo>
                <a:lnTo>
                  <a:pt x="42863" y="14287"/>
                </a:lnTo>
                <a:lnTo>
                  <a:pt x="57150" y="21431"/>
                </a:lnTo>
                <a:lnTo>
                  <a:pt x="64294" y="28575"/>
                </a:lnTo>
                <a:lnTo>
                  <a:pt x="71438" y="35718"/>
                </a:lnTo>
                <a:lnTo>
                  <a:pt x="92869" y="42862"/>
                </a:lnTo>
                <a:lnTo>
                  <a:pt x="107157" y="57150"/>
                </a:lnTo>
                <a:lnTo>
                  <a:pt x="135732" y="71437"/>
                </a:lnTo>
                <a:lnTo>
                  <a:pt x="150019" y="85725"/>
                </a:lnTo>
                <a:lnTo>
                  <a:pt x="171450" y="100012"/>
                </a:lnTo>
                <a:lnTo>
                  <a:pt x="178594" y="114300"/>
                </a:lnTo>
                <a:lnTo>
                  <a:pt x="185738" y="128587"/>
                </a:lnTo>
                <a:lnTo>
                  <a:pt x="192882" y="135731"/>
                </a:lnTo>
                <a:lnTo>
                  <a:pt x="200025" y="150018"/>
                </a:lnTo>
                <a:lnTo>
                  <a:pt x="192882" y="157162"/>
                </a:lnTo>
                <a:lnTo>
                  <a:pt x="192882" y="171450"/>
                </a:lnTo>
                <a:lnTo>
                  <a:pt x="192882" y="178593"/>
                </a:lnTo>
                <a:lnTo>
                  <a:pt x="185738" y="178593"/>
                </a:lnTo>
                <a:lnTo>
                  <a:pt x="192882" y="178593"/>
                </a:lnTo>
                <a:lnTo>
                  <a:pt x="192882" y="178593"/>
                </a:lnTo>
                <a:lnTo>
                  <a:pt x="192882" y="171450"/>
                </a:lnTo>
                <a:lnTo>
                  <a:pt x="192882" y="164306"/>
                </a:lnTo>
                <a:lnTo>
                  <a:pt x="192882" y="150018"/>
                </a:lnTo>
                <a:lnTo>
                  <a:pt x="200025" y="135731"/>
                </a:lnTo>
                <a:lnTo>
                  <a:pt x="207169" y="121443"/>
                </a:lnTo>
                <a:lnTo>
                  <a:pt x="207169" y="100012"/>
                </a:lnTo>
                <a:lnTo>
                  <a:pt x="214313" y="78581"/>
                </a:lnTo>
                <a:lnTo>
                  <a:pt x="221457" y="57150"/>
                </a:lnTo>
                <a:lnTo>
                  <a:pt x="228600" y="42862"/>
                </a:lnTo>
                <a:lnTo>
                  <a:pt x="242888" y="21431"/>
                </a:lnTo>
                <a:lnTo>
                  <a:pt x="250032" y="7143"/>
                </a:lnTo>
                <a:lnTo>
                  <a:pt x="257175" y="0"/>
                </a:lnTo>
                <a:lnTo>
                  <a:pt x="271463" y="0"/>
                </a:lnTo>
                <a:lnTo>
                  <a:pt x="278607" y="0"/>
                </a:lnTo>
                <a:lnTo>
                  <a:pt x="292894" y="7143"/>
                </a:lnTo>
                <a:lnTo>
                  <a:pt x="300038" y="21431"/>
                </a:lnTo>
                <a:lnTo>
                  <a:pt x="314325" y="35718"/>
                </a:lnTo>
                <a:lnTo>
                  <a:pt x="321469" y="50006"/>
                </a:lnTo>
                <a:lnTo>
                  <a:pt x="335757" y="78581"/>
                </a:lnTo>
                <a:lnTo>
                  <a:pt x="342900" y="100012"/>
                </a:lnTo>
                <a:lnTo>
                  <a:pt x="350044" y="121443"/>
                </a:lnTo>
                <a:lnTo>
                  <a:pt x="357188" y="142875"/>
                </a:lnTo>
                <a:lnTo>
                  <a:pt x="357188" y="164306"/>
                </a:lnTo>
                <a:lnTo>
                  <a:pt x="364332" y="178593"/>
                </a:lnTo>
                <a:lnTo>
                  <a:pt x="364332" y="200025"/>
                </a:lnTo>
                <a:lnTo>
                  <a:pt x="364332" y="200025"/>
                </a:lnTo>
                <a:lnTo>
                  <a:pt x="364332" y="2000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7" name="Freeform 4176"/>
          <p:cNvSpPr/>
          <p:nvPr/>
        </p:nvSpPr>
        <p:spPr>
          <a:xfrm>
            <a:off x="2514600" y="4929188"/>
            <a:ext cx="164308" cy="300038"/>
          </a:xfrm>
          <a:custGeom>
            <a:avLst/>
            <a:gdLst/>
            <a:ahLst/>
            <a:cxnLst/>
            <a:rect l="0" t="0" r="0" b="0"/>
            <a:pathLst>
              <a:path w="164308" h="300038">
                <a:moveTo>
                  <a:pt x="150019" y="7143"/>
                </a:moveTo>
                <a:lnTo>
                  <a:pt x="157163" y="7143"/>
                </a:lnTo>
                <a:lnTo>
                  <a:pt x="142875" y="0"/>
                </a:lnTo>
                <a:lnTo>
                  <a:pt x="150019" y="0"/>
                </a:lnTo>
                <a:lnTo>
                  <a:pt x="135732" y="7143"/>
                </a:lnTo>
                <a:lnTo>
                  <a:pt x="114300" y="7143"/>
                </a:lnTo>
                <a:lnTo>
                  <a:pt x="100013" y="21431"/>
                </a:lnTo>
                <a:lnTo>
                  <a:pt x="78582" y="35718"/>
                </a:lnTo>
                <a:lnTo>
                  <a:pt x="57150" y="50006"/>
                </a:lnTo>
                <a:lnTo>
                  <a:pt x="35719" y="64293"/>
                </a:lnTo>
                <a:lnTo>
                  <a:pt x="21432" y="85725"/>
                </a:lnTo>
                <a:lnTo>
                  <a:pt x="7144" y="114300"/>
                </a:lnTo>
                <a:lnTo>
                  <a:pt x="0" y="142875"/>
                </a:lnTo>
                <a:lnTo>
                  <a:pt x="0" y="171450"/>
                </a:lnTo>
                <a:lnTo>
                  <a:pt x="0" y="192881"/>
                </a:lnTo>
                <a:lnTo>
                  <a:pt x="14288" y="221456"/>
                </a:lnTo>
                <a:lnTo>
                  <a:pt x="35719" y="250031"/>
                </a:lnTo>
                <a:lnTo>
                  <a:pt x="57150" y="271462"/>
                </a:lnTo>
                <a:lnTo>
                  <a:pt x="85725" y="285750"/>
                </a:lnTo>
                <a:lnTo>
                  <a:pt x="107157" y="292893"/>
                </a:lnTo>
                <a:lnTo>
                  <a:pt x="135732" y="300037"/>
                </a:lnTo>
                <a:lnTo>
                  <a:pt x="164307" y="300037"/>
                </a:lnTo>
                <a:lnTo>
                  <a:pt x="164307" y="300037"/>
                </a:lnTo>
                <a:lnTo>
                  <a:pt x="164307" y="3000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8" name="Freeform 4177"/>
          <p:cNvSpPr/>
          <p:nvPr/>
        </p:nvSpPr>
        <p:spPr>
          <a:xfrm>
            <a:off x="2778919" y="4993481"/>
            <a:ext cx="257176" cy="178595"/>
          </a:xfrm>
          <a:custGeom>
            <a:avLst/>
            <a:gdLst/>
            <a:ahLst/>
            <a:cxnLst/>
            <a:rect l="0" t="0" r="0" b="0"/>
            <a:pathLst>
              <a:path w="257176" h="178595">
                <a:moveTo>
                  <a:pt x="7144" y="14288"/>
                </a:moveTo>
                <a:lnTo>
                  <a:pt x="7144" y="21432"/>
                </a:lnTo>
                <a:lnTo>
                  <a:pt x="7144" y="28575"/>
                </a:lnTo>
                <a:lnTo>
                  <a:pt x="7144" y="35719"/>
                </a:lnTo>
                <a:lnTo>
                  <a:pt x="0" y="50007"/>
                </a:lnTo>
                <a:lnTo>
                  <a:pt x="0" y="71438"/>
                </a:lnTo>
                <a:lnTo>
                  <a:pt x="0" y="92869"/>
                </a:lnTo>
                <a:lnTo>
                  <a:pt x="7144" y="107157"/>
                </a:lnTo>
                <a:lnTo>
                  <a:pt x="7144" y="121444"/>
                </a:lnTo>
                <a:lnTo>
                  <a:pt x="21431" y="135732"/>
                </a:lnTo>
                <a:lnTo>
                  <a:pt x="28575" y="150019"/>
                </a:lnTo>
                <a:lnTo>
                  <a:pt x="35719" y="150019"/>
                </a:lnTo>
                <a:lnTo>
                  <a:pt x="42863" y="157163"/>
                </a:lnTo>
                <a:lnTo>
                  <a:pt x="57150" y="157163"/>
                </a:lnTo>
                <a:lnTo>
                  <a:pt x="71438" y="150019"/>
                </a:lnTo>
                <a:lnTo>
                  <a:pt x="85725" y="142875"/>
                </a:lnTo>
                <a:lnTo>
                  <a:pt x="100013" y="128588"/>
                </a:lnTo>
                <a:lnTo>
                  <a:pt x="114300" y="107157"/>
                </a:lnTo>
                <a:lnTo>
                  <a:pt x="114300" y="85725"/>
                </a:lnTo>
                <a:lnTo>
                  <a:pt x="121444" y="71438"/>
                </a:lnTo>
                <a:lnTo>
                  <a:pt x="128588" y="50007"/>
                </a:lnTo>
                <a:lnTo>
                  <a:pt x="128588" y="35719"/>
                </a:lnTo>
                <a:lnTo>
                  <a:pt x="128588" y="28575"/>
                </a:lnTo>
                <a:lnTo>
                  <a:pt x="121444" y="21432"/>
                </a:lnTo>
                <a:lnTo>
                  <a:pt x="121444" y="14288"/>
                </a:lnTo>
                <a:lnTo>
                  <a:pt x="121444" y="14288"/>
                </a:lnTo>
                <a:lnTo>
                  <a:pt x="121444" y="21432"/>
                </a:lnTo>
                <a:lnTo>
                  <a:pt x="121444" y="35719"/>
                </a:lnTo>
                <a:lnTo>
                  <a:pt x="121444" y="50007"/>
                </a:lnTo>
                <a:lnTo>
                  <a:pt x="128588" y="71438"/>
                </a:lnTo>
                <a:lnTo>
                  <a:pt x="135731" y="92869"/>
                </a:lnTo>
                <a:lnTo>
                  <a:pt x="150019" y="114300"/>
                </a:lnTo>
                <a:lnTo>
                  <a:pt x="164306" y="135732"/>
                </a:lnTo>
                <a:lnTo>
                  <a:pt x="178594" y="150019"/>
                </a:lnTo>
                <a:lnTo>
                  <a:pt x="192881" y="164307"/>
                </a:lnTo>
                <a:lnTo>
                  <a:pt x="207169" y="178594"/>
                </a:lnTo>
                <a:lnTo>
                  <a:pt x="221456" y="178594"/>
                </a:lnTo>
                <a:lnTo>
                  <a:pt x="228600" y="178594"/>
                </a:lnTo>
                <a:lnTo>
                  <a:pt x="242888" y="171450"/>
                </a:lnTo>
                <a:lnTo>
                  <a:pt x="250031" y="164307"/>
                </a:lnTo>
                <a:lnTo>
                  <a:pt x="257175" y="142875"/>
                </a:lnTo>
                <a:lnTo>
                  <a:pt x="257175" y="128588"/>
                </a:lnTo>
                <a:lnTo>
                  <a:pt x="257175" y="100013"/>
                </a:lnTo>
                <a:lnTo>
                  <a:pt x="257175" y="78582"/>
                </a:lnTo>
                <a:lnTo>
                  <a:pt x="257175" y="57150"/>
                </a:lnTo>
                <a:lnTo>
                  <a:pt x="250031" y="35719"/>
                </a:lnTo>
                <a:lnTo>
                  <a:pt x="242888" y="21432"/>
                </a:lnTo>
                <a:lnTo>
                  <a:pt x="242888" y="7144"/>
                </a:lnTo>
                <a:lnTo>
                  <a:pt x="242888" y="0"/>
                </a:lnTo>
                <a:lnTo>
                  <a:pt x="24288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9" name="Freeform 4178"/>
          <p:cNvSpPr/>
          <p:nvPr/>
        </p:nvSpPr>
        <p:spPr>
          <a:xfrm>
            <a:off x="3114675" y="4972050"/>
            <a:ext cx="192883" cy="164307"/>
          </a:xfrm>
          <a:custGeom>
            <a:avLst/>
            <a:gdLst/>
            <a:ahLst/>
            <a:cxnLst/>
            <a:rect l="0" t="0" r="0" b="0"/>
            <a:pathLst>
              <a:path w="192883" h="164307">
                <a:moveTo>
                  <a:pt x="142875" y="57150"/>
                </a:moveTo>
                <a:lnTo>
                  <a:pt x="142875" y="50006"/>
                </a:lnTo>
                <a:lnTo>
                  <a:pt x="142875" y="42863"/>
                </a:lnTo>
                <a:lnTo>
                  <a:pt x="142875" y="42863"/>
                </a:lnTo>
                <a:lnTo>
                  <a:pt x="142875" y="28575"/>
                </a:lnTo>
                <a:lnTo>
                  <a:pt x="142875" y="21431"/>
                </a:lnTo>
                <a:lnTo>
                  <a:pt x="135732" y="14288"/>
                </a:lnTo>
                <a:lnTo>
                  <a:pt x="121444" y="0"/>
                </a:lnTo>
                <a:lnTo>
                  <a:pt x="107157" y="0"/>
                </a:lnTo>
                <a:lnTo>
                  <a:pt x="85725" y="0"/>
                </a:lnTo>
                <a:lnTo>
                  <a:pt x="71438" y="0"/>
                </a:lnTo>
                <a:lnTo>
                  <a:pt x="50007" y="7144"/>
                </a:lnTo>
                <a:lnTo>
                  <a:pt x="28575" y="21431"/>
                </a:lnTo>
                <a:lnTo>
                  <a:pt x="14288" y="35719"/>
                </a:lnTo>
                <a:lnTo>
                  <a:pt x="7144" y="57150"/>
                </a:lnTo>
                <a:lnTo>
                  <a:pt x="0" y="71438"/>
                </a:lnTo>
                <a:lnTo>
                  <a:pt x="7144" y="92869"/>
                </a:lnTo>
                <a:lnTo>
                  <a:pt x="7144" y="114300"/>
                </a:lnTo>
                <a:lnTo>
                  <a:pt x="21432" y="128588"/>
                </a:lnTo>
                <a:lnTo>
                  <a:pt x="28575" y="142875"/>
                </a:lnTo>
                <a:lnTo>
                  <a:pt x="50007" y="142875"/>
                </a:lnTo>
                <a:lnTo>
                  <a:pt x="64294" y="150019"/>
                </a:lnTo>
                <a:lnTo>
                  <a:pt x="78582" y="142875"/>
                </a:lnTo>
                <a:lnTo>
                  <a:pt x="92869" y="135731"/>
                </a:lnTo>
                <a:lnTo>
                  <a:pt x="100013" y="128588"/>
                </a:lnTo>
                <a:lnTo>
                  <a:pt x="114300" y="114300"/>
                </a:lnTo>
                <a:lnTo>
                  <a:pt x="121444" y="92869"/>
                </a:lnTo>
                <a:lnTo>
                  <a:pt x="128588" y="71438"/>
                </a:lnTo>
                <a:lnTo>
                  <a:pt x="128588" y="50006"/>
                </a:lnTo>
                <a:lnTo>
                  <a:pt x="128588" y="35719"/>
                </a:lnTo>
                <a:lnTo>
                  <a:pt x="121444" y="21431"/>
                </a:lnTo>
                <a:lnTo>
                  <a:pt x="121444" y="14288"/>
                </a:lnTo>
                <a:lnTo>
                  <a:pt x="114300" y="7144"/>
                </a:lnTo>
                <a:lnTo>
                  <a:pt x="114300" y="7144"/>
                </a:lnTo>
                <a:lnTo>
                  <a:pt x="114300" y="7144"/>
                </a:lnTo>
                <a:lnTo>
                  <a:pt x="114300" y="14288"/>
                </a:lnTo>
                <a:lnTo>
                  <a:pt x="114300" y="28575"/>
                </a:lnTo>
                <a:lnTo>
                  <a:pt x="121444" y="42863"/>
                </a:lnTo>
                <a:lnTo>
                  <a:pt x="128588" y="64294"/>
                </a:lnTo>
                <a:lnTo>
                  <a:pt x="135732" y="85725"/>
                </a:lnTo>
                <a:lnTo>
                  <a:pt x="150019" y="107156"/>
                </a:lnTo>
                <a:lnTo>
                  <a:pt x="157163" y="128588"/>
                </a:lnTo>
                <a:lnTo>
                  <a:pt x="171450" y="142875"/>
                </a:lnTo>
                <a:lnTo>
                  <a:pt x="192882" y="164306"/>
                </a:lnTo>
                <a:lnTo>
                  <a:pt x="192882" y="164306"/>
                </a:lnTo>
                <a:lnTo>
                  <a:pt x="192882" y="1643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0" name="Freeform 4179"/>
          <p:cNvSpPr/>
          <p:nvPr/>
        </p:nvSpPr>
        <p:spPr>
          <a:xfrm>
            <a:off x="3343275" y="4957763"/>
            <a:ext cx="164308" cy="200026"/>
          </a:xfrm>
          <a:custGeom>
            <a:avLst/>
            <a:gdLst/>
            <a:ahLst/>
            <a:cxnLst/>
            <a:rect l="0" t="0" r="0" b="0"/>
            <a:pathLst>
              <a:path w="164308" h="200026">
                <a:moveTo>
                  <a:pt x="128588" y="21431"/>
                </a:moveTo>
                <a:lnTo>
                  <a:pt x="128588" y="14287"/>
                </a:lnTo>
                <a:lnTo>
                  <a:pt x="121444" y="14287"/>
                </a:lnTo>
                <a:lnTo>
                  <a:pt x="114300" y="7143"/>
                </a:lnTo>
                <a:lnTo>
                  <a:pt x="100013" y="7143"/>
                </a:lnTo>
                <a:lnTo>
                  <a:pt x="78582" y="0"/>
                </a:lnTo>
                <a:lnTo>
                  <a:pt x="57150" y="0"/>
                </a:lnTo>
                <a:lnTo>
                  <a:pt x="42863" y="0"/>
                </a:lnTo>
                <a:lnTo>
                  <a:pt x="28575" y="7143"/>
                </a:lnTo>
                <a:lnTo>
                  <a:pt x="14288" y="7143"/>
                </a:lnTo>
                <a:lnTo>
                  <a:pt x="7144" y="14287"/>
                </a:lnTo>
                <a:lnTo>
                  <a:pt x="0" y="21431"/>
                </a:lnTo>
                <a:lnTo>
                  <a:pt x="0" y="28575"/>
                </a:lnTo>
                <a:lnTo>
                  <a:pt x="7144" y="35718"/>
                </a:lnTo>
                <a:lnTo>
                  <a:pt x="14288" y="42862"/>
                </a:lnTo>
                <a:lnTo>
                  <a:pt x="21432" y="50006"/>
                </a:lnTo>
                <a:lnTo>
                  <a:pt x="42863" y="64293"/>
                </a:lnTo>
                <a:lnTo>
                  <a:pt x="57150" y="71437"/>
                </a:lnTo>
                <a:lnTo>
                  <a:pt x="85725" y="78581"/>
                </a:lnTo>
                <a:lnTo>
                  <a:pt x="107157" y="92868"/>
                </a:lnTo>
                <a:lnTo>
                  <a:pt x="128588" y="100012"/>
                </a:lnTo>
                <a:lnTo>
                  <a:pt x="142875" y="114300"/>
                </a:lnTo>
                <a:lnTo>
                  <a:pt x="157163" y="128587"/>
                </a:lnTo>
                <a:lnTo>
                  <a:pt x="157163" y="142875"/>
                </a:lnTo>
                <a:lnTo>
                  <a:pt x="164307" y="157162"/>
                </a:lnTo>
                <a:lnTo>
                  <a:pt x="157163" y="171450"/>
                </a:lnTo>
                <a:lnTo>
                  <a:pt x="157163" y="178593"/>
                </a:lnTo>
                <a:lnTo>
                  <a:pt x="142875" y="185737"/>
                </a:lnTo>
                <a:lnTo>
                  <a:pt x="135732" y="192881"/>
                </a:lnTo>
                <a:lnTo>
                  <a:pt x="121444" y="200025"/>
                </a:lnTo>
                <a:lnTo>
                  <a:pt x="107157" y="200025"/>
                </a:lnTo>
                <a:lnTo>
                  <a:pt x="92869" y="200025"/>
                </a:lnTo>
                <a:lnTo>
                  <a:pt x="85725" y="200025"/>
                </a:lnTo>
                <a:lnTo>
                  <a:pt x="71438" y="192881"/>
                </a:lnTo>
                <a:lnTo>
                  <a:pt x="64294" y="185737"/>
                </a:lnTo>
                <a:lnTo>
                  <a:pt x="50007" y="171450"/>
                </a:lnTo>
                <a:lnTo>
                  <a:pt x="50007" y="157162"/>
                </a:lnTo>
                <a:lnTo>
                  <a:pt x="50007" y="142875"/>
                </a:lnTo>
                <a:lnTo>
                  <a:pt x="42863" y="135731"/>
                </a:lnTo>
                <a:lnTo>
                  <a:pt x="42863" y="1357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1" name="Freeform 4180"/>
          <p:cNvSpPr/>
          <p:nvPr/>
        </p:nvSpPr>
        <p:spPr>
          <a:xfrm>
            <a:off x="3643313" y="4879181"/>
            <a:ext cx="14288" cy="242889"/>
          </a:xfrm>
          <a:custGeom>
            <a:avLst/>
            <a:gdLst/>
            <a:ahLst/>
            <a:cxnLst/>
            <a:rect l="0" t="0" r="0" b="0"/>
            <a:pathLst>
              <a:path w="14288" h="242889">
                <a:moveTo>
                  <a:pt x="14287" y="0"/>
                </a:moveTo>
                <a:lnTo>
                  <a:pt x="14287" y="14288"/>
                </a:lnTo>
                <a:lnTo>
                  <a:pt x="7144" y="28575"/>
                </a:lnTo>
                <a:lnTo>
                  <a:pt x="7144" y="35719"/>
                </a:lnTo>
                <a:lnTo>
                  <a:pt x="7144" y="64294"/>
                </a:lnTo>
                <a:lnTo>
                  <a:pt x="0" y="92869"/>
                </a:lnTo>
                <a:lnTo>
                  <a:pt x="0" y="121444"/>
                </a:lnTo>
                <a:lnTo>
                  <a:pt x="0" y="150019"/>
                </a:lnTo>
                <a:lnTo>
                  <a:pt x="0" y="171450"/>
                </a:lnTo>
                <a:lnTo>
                  <a:pt x="0" y="192882"/>
                </a:lnTo>
                <a:lnTo>
                  <a:pt x="0" y="207169"/>
                </a:lnTo>
                <a:lnTo>
                  <a:pt x="0" y="221457"/>
                </a:lnTo>
                <a:lnTo>
                  <a:pt x="0" y="242888"/>
                </a:lnTo>
                <a:lnTo>
                  <a:pt x="0" y="242888"/>
                </a:lnTo>
                <a:lnTo>
                  <a:pt x="0" y="2428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2" name="Freeform 4181"/>
          <p:cNvSpPr/>
          <p:nvPr/>
        </p:nvSpPr>
        <p:spPr>
          <a:xfrm>
            <a:off x="3550444" y="4993481"/>
            <a:ext cx="350045" cy="200026"/>
          </a:xfrm>
          <a:custGeom>
            <a:avLst/>
            <a:gdLst/>
            <a:ahLst/>
            <a:cxnLst/>
            <a:rect l="0" t="0" r="0" b="0"/>
            <a:pathLst>
              <a:path w="350045" h="200026">
                <a:moveTo>
                  <a:pt x="0" y="7144"/>
                </a:moveTo>
                <a:lnTo>
                  <a:pt x="7144" y="7144"/>
                </a:lnTo>
                <a:lnTo>
                  <a:pt x="14288" y="7144"/>
                </a:lnTo>
                <a:lnTo>
                  <a:pt x="21431" y="14288"/>
                </a:lnTo>
                <a:lnTo>
                  <a:pt x="42863" y="21432"/>
                </a:lnTo>
                <a:lnTo>
                  <a:pt x="71438" y="28575"/>
                </a:lnTo>
                <a:lnTo>
                  <a:pt x="100013" y="35719"/>
                </a:lnTo>
                <a:lnTo>
                  <a:pt x="128588" y="50007"/>
                </a:lnTo>
                <a:lnTo>
                  <a:pt x="164306" y="50007"/>
                </a:lnTo>
                <a:lnTo>
                  <a:pt x="192881" y="50007"/>
                </a:lnTo>
                <a:lnTo>
                  <a:pt x="221456" y="50007"/>
                </a:lnTo>
                <a:lnTo>
                  <a:pt x="242888" y="50007"/>
                </a:lnTo>
                <a:lnTo>
                  <a:pt x="257175" y="42863"/>
                </a:lnTo>
                <a:lnTo>
                  <a:pt x="271463" y="35719"/>
                </a:lnTo>
                <a:lnTo>
                  <a:pt x="285750" y="28575"/>
                </a:lnTo>
                <a:lnTo>
                  <a:pt x="292894" y="21432"/>
                </a:lnTo>
                <a:lnTo>
                  <a:pt x="292894" y="14288"/>
                </a:lnTo>
                <a:lnTo>
                  <a:pt x="292894" y="7144"/>
                </a:lnTo>
                <a:lnTo>
                  <a:pt x="285750" y="0"/>
                </a:lnTo>
                <a:lnTo>
                  <a:pt x="271463" y="0"/>
                </a:lnTo>
                <a:lnTo>
                  <a:pt x="257175" y="0"/>
                </a:lnTo>
                <a:lnTo>
                  <a:pt x="242888" y="0"/>
                </a:lnTo>
                <a:lnTo>
                  <a:pt x="235744" y="7144"/>
                </a:lnTo>
                <a:lnTo>
                  <a:pt x="221456" y="14288"/>
                </a:lnTo>
                <a:lnTo>
                  <a:pt x="207169" y="28575"/>
                </a:lnTo>
                <a:lnTo>
                  <a:pt x="200025" y="42863"/>
                </a:lnTo>
                <a:lnTo>
                  <a:pt x="200025" y="64294"/>
                </a:lnTo>
                <a:lnTo>
                  <a:pt x="207169" y="85725"/>
                </a:lnTo>
                <a:lnTo>
                  <a:pt x="214313" y="107157"/>
                </a:lnTo>
                <a:lnTo>
                  <a:pt x="228600" y="121444"/>
                </a:lnTo>
                <a:lnTo>
                  <a:pt x="250031" y="142875"/>
                </a:lnTo>
                <a:lnTo>
                  <a:pt x="271463" y="164307"/>
                </a:lnTo>
                <a:lnTo>
                  <a:pt x="285750" y="178594"/>
                </a:lnTo>
                <a:lnTo>
                  <a:pt x="307181" y="185738"/>
                </a:lnTo>
                <a:lnTo>
                  <a:pt x="328613" y="192882"/>
                </a:lnTo>
                <a:lnTo>
                  <a:pt x="342900" y="200025"/>
                </a:lnTo>
                <a:lnTo>
                  <a:pt x="350044" y="200025"/>
                </a:lnTo>
                <a:lnTo>
                  <a:pt x="350044" y="2000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3" name="Freeform 4182"/>
          <p:cNvSpPr/>
          <p:nvPr/>
        </p:nvSpPr>
        <p:spPr>
          <a:xfrm>
            <a:off x="3936207" y="4850607"/>
            <a:ext cx="128588" cy="378619"/>
          </a:xfrm>
          <a:custGeom>
            <a:avLst/>
            <a:gdLst/>
            <a:ahLst/>
            <a:cxnLst/>
            <a:rect l="0" t="0" r="0" b="0"/>
            <a:pathLst>
              <a:path w="128588" h="378619">
                <a:moveTo>
                  <a:pt x="0" y="0"/>
                </a:moveTo>
                <a:lnTo>
                  <a:pt x="14287" y="7143"/>
                </a:lnTo>
                <a:lnTo>
                  <a:pt x="28575" y="21431"/>
                </a:lnTo>
                <a:lnTo>
                  <a:pt x="28575" y="28574"/>
                </a:lnTo>
                <a:lnTo>
                  <a:pt x="50006" y="50006"/>
                </a:lnTo>
                <a:lnTo>
                  <a:pt x="71437" y="78581"/>
                </a:lnTo>
                <a:lnTo>
                  <a:pt x="92868" y="107156"/>
                </a:lnTo>
                <a:lnTo>
                  <a:pt x="107156" y="142874"/>
                </a:lnTo>
                <a:lnTo>
                  <a:pt x="114300" y="178593"/>
                </a:lnTo>
                <a:lnTo>
                  <a:pt x="128587" y="214312"/>
                </a:lnTo>
                <a:lnTo>
                  <a:pt x="128587" y="242887"/>
                </a:lnTo>
                <a:lnTo>
                  <a:pt x="128587" y="278606"/>
                </a:lnTo>
                <a:lnTo>
                  <a:pt x="128587" y="307181"/>
                </a:lnTo>
                <a:lnTo>
                  <a:pt x="114300" y="335756"/>
                </a:lnTo>
                <a:lnTo>
                  <a:pt x="107156" y="357187"/>
                </a:lnTo>
                <a:lnTo>
                  <a:pt x="100012" y="371474"/>
                </a:lnTo>
                <a:lnTo>
                  <a:pt x="92868" y="378618"/>
                </a:lnTo>
                <a:lnTo>
                  <a:pt x="92868" y="3786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4" name="Freeform 4183"/>
          <p:cNvSpPr/>
          <p:nvPr/>
        </p:nvSpPr>
        <p:spPr>
          <a:xfrm>
            <a:off x="4972051" y="1443038"/>
            <a:ext cx="292895" cy="285751"/>
          </a:xfrm>
          <a:custGeom>
            <a:avLst/>
            <a:gdLst/>
            <a:ahLst/>
            <a:cxnLst/>
            <a:rect l="0" t="0" r="0" b="0"/>
            <a:pathLst>
              <a:path w="292895" h="285751">
                <a:moveTo>
                  <a:pt x="128587" y="0"/>
                </a:moveTo>
                <a:lnTo>
                  <a:pt x="114300" y="0"/>
                </a:lnTo>
                <a:lnTo>
                  <a:pt x="100012" y="14287"/>
                </a:lnTo>
                <a:lnTo>
                  <a:pt x="92869" y="21431"/>
                </a:lnTo>
                <a:lnTo>
                  <a:pt x="71437" y="42862"/>
                </a:lnTo>
                <a:lnTo>
                  <a:pt x="50006" y="71437"/>
                </a:lnTo>
                <a:lnTo>
                  <a:pt x="35719" y="100012"/>
                </a:lnTo>
                <a:lnTo>
                  <a:pt x="21431" y="128587"/>
                </a:lnTo>
                <a:lnTo>
                  <a:pt x="7144" y="157162"/>
                </a:lnTo>
                <a:lnTo>
                  <a:pt x="0" y="185737"/>
                </a:lnTo>
                <a:lnTo>
                  <a:pt x="0" y="214312"/>
                </a:lnTo>
                <a:lnTo>
                  <a:pt x="14287" y="235743"/>
                </a:lnTo>
                <a:lnTo>
                  <a:pt x="28575" y="257175"/>
                </a:lnTo>
                <a:lnTo>
                  <a:pt x="50006" y="271462"/>
                </a:lnTo>
                <a:lnTo>
                  <a:pt x="71437" y="278606"/>
                </a:lnTo>
                <a:lnTo>
                  <a:pt x="100012" y="285750"/>
                </a:lnTo>
                <a:lnTo>
                  <a:pt x="128587" y="278606"/>
                </a:lnTo>
                <a:lnTo>
                  <a:pt x="157162" y="271462"/>
                </a:lnTo>
                <a:lnTo>
                  <a:pt x="185737" y="257175"/>
                </a:lnTo>
                <a:lnTo>
                  <a:pt x="214312" y="242887"/>
                </a:lnTo>
                <a:lnTo>
                  <a:pt x="235744" y="221456"/>
                </a:lnTo>
                <a:lnTo>
                  <a:pt x="257175" y="192881"/>
                </a:lnTo>
                <a:lnTo>
                  <a:pt x="271462" y="171450"/>
                </a:lnTo>
                <a:lnTo>
                  <a:pt x="285750" y="142875"/>
                </a:lnTo>
                <a:lnTo>
                  <a:pt x="292894" y="114300"/>
                </a:lnTo>
                <a:lnTo>
                  <a:pt x="292894" y="92868"/>
                </a:lnTo>
                <a:lnTo>
                  <a:pt x="292894" y="71437"/>
                </a:lnTo>
                <a:lnTo>
                  <a:pt x="285750" y="57150"/>
                </a:lnTo>
                <a:lnTo>
                  <a:pt x="271462" y="50006"/>
                </a:lnTo>
                <a:lnTo>
                  <a:pt x="250031" y="42862"/>
                </a:lnTo>
                <a:lnTo>
                  <a:pt x="228600" y="35718"/>
                </a:lnTo>
                <a:lnTo>
                  <a:pt x="200025" y="35718"/>
                </a:lnTo>
                <a:lnTo>
                  <a:pt x="185737" y="42862"/>
                </a:lnTo>
                <a:lnTo>
                  <a:pt x="171450" y="42862"/>
                </a:lnTo>
                <a:lnTo>
                  <a:pt x="171450" y="428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5" name="Freeform 4184"/>
          <p:cNvSpPr/>
          <p:nvPr/>
        </p:nvSpPr>
        <p:spPr>
          <a:xfrm>
            <a:off x="5336382" y="1457325"/>
            <a:ext cx="107157" cy="200026"/>
          </a:xfrm>
          <a:custGeom>
            <a:avLst/>
            <a:gdLst/>
            <a:ahLst/>
            <a:cxnLst/>
            <a:rect l="0" t="0" r="0" b="0"/>
            <a:pathLst>
              <a:path w="107157" h="200026">
                <a:moveTo>
                  <a:pt x="0" y="150019"/>
                </a:moveTo>
                <a:lnTo>
                  <a:pt x="7144" y="164306"/>
                </a:lnTo>
                <a:lnTo>
                  <a:pt x="7144" y="178594"/>
                </a:lnTo>
                <a:lnTo>
                  <a:pt x="14288" y="178594"/>
                </a:lnTo>
                <a:lnTo>
                  <a:pt x="21431" y="192881"/>
                </a:lnTo>
                <a:lnTo>
                  <a:pt x="28575" y="200025"/>
                </a:lnTo>
                <a:lnTo>
                  <a:pt x="28575" y="200025"/>
                </a:lnTo>
                <a:lnTo>
                  <a:pt x="35719" y="200025"/>
                </a:lnTo>
                <a:lnTo>
                  <a:pt x="35719" y="200025"/>
                </a:lnTo>
                <a:lnTo>
                  <a:pt x="35719" y="192881"/>
                </a:lnTo>
                <a:lnTo>
                  <a:pt x="28575" y="185738"/>
                </a:lnTo>
                <a:lnTo>
                  <a:pt x="28575" y="171450"/>
                </a:lnTo>
                <a:lnTo>
                  <a:pt x="21431" y="150019"/>
                </a:lnTo>
                <a:lnTo>
                  <a:pt x="21431" y="128588"/>
                </a:lnTo>
                <a:lnTo>
                  <a:pt x="28575" y="100013"/>
                </a:lnTo>
                <a:lnTo>
                  <a:pt x="35719" y="78581"/>
                </a:lnTo>
                <a:lnTo>
                  <a:pt x="42863" y="57150"/>
                </a:lnTo>
                <a:lnTo>
                  <a:pt x="57150" y="35719"/>
                </a:lnTo>
                <a:lnTo>
                  <a:pt x="71438" y="21431"/>
                </a:lnTo>
                <a:lnTo>
                  <a:pt x="85725" y="14288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6" name="Freeform 4185"/>
          <p:cNvSpPr/>
          <p:nvPr/>
        </p:nvSpPr>
        <p:spPr>
          <a:xfrm>
            <a:off x="5522120" y="1528763"/>
            <a:ext cx="214313" cy="428626"/>
          </a:xfrm>
          <a:custGeom>
            <a:avLst/>
            <a:gdLst/>
            <a:ahLst/>
            <a:cxnLst/>
            <a:rect l="0" t="0" r="0" b="0"/>
            <a:pathLst>
              <a:path w="214313" h="428626">
                <a:moveTo>
                  <a:pt x="164306" y="35718"/>
                </a:moveTo>
                <a:lnTo>
                  <a:pt x="164306" y="35718"/>
                </a:lnTo>
                <a:lnTo>
                  <a:pt x="157162" y="28575"/>
                </a:lnTo>
                <a:lnTo>
                  <a:pt x="157162" y="28575"/>
                </a:lnTo>
                <a:lnTo>
                  <a:pt x="157162" y="21431"/>
                </a:lnTo>
                <a:lnTo>
                  <a:pt x="150018" y="14287"/>
                </a:lnTo>
                <a:lnTo>
                  <a:pt x="142875" y="7143"/>
                </a:lnTo>
                <a:lnTo>
                  <a:pt x="121443" y="0"/>
                </a:lnTo>
                <a:lnTo>
                  <a:pt x="107156" y="0"/>
                </a:lnTo>
                <a:lnTo>
                  <a:pt x="92868" y="0"/>
                </a:lnTo>
                <a:lnTo>
                  <a:pt x="78581" y="0"/>
                </a:lnTo>
                <a:lnTo>
                  <a:pt x="57150" y="7143"/>
                </a:lnTo>
                <a:lnTo>
                  <a:pt x="42862" y="14287"/>
                </a:lnTo>
                <a:lnTo>
                  <a:pt x="28575" y="28575"/>
                </a:lnTo>
                <a:lnTo>
                  <a:pt x="14287" y="50006"/>
                </a:lnTo>
                <a:lnTo>
                  <a:pt x="7143" y="71437"/>
                </a:lnTo>
                <a:lnTo>
                  <a:pt x="7143" y="92868"/>
                </a:lnTo>
                <a:lnTo>
                  <a:pt x="14287" y="114300"/>
                </a:lnTo>
                <a:lnTo>
                  <a:pt x="14287" y="128587"/>
                </a:lnTo>
                <a:lnTo>
                  <a:pt x="28575" y="150018"/>
                </a:lnTo>
                <a:lnTo>
                  <a:pt x="35718" y="157162"/>
                </a:lnTo>
                <a:lnTo>
                  <a:pt x="50006" y="164306"/>
                </a:lnTo>
                <a:lnTo>
                  <a:pt x="71437" y="164306"/>
                </a:lnTo>
                <a:lnTo>
                  <a:pt x="85725" y="157162"/>
                </a:lnTo>
                <a:lnTo>
                  <a:pt x="100012" y="150018"/>
                </a:lnTo>
                <a:lnTo>
                  <a:pt x="114300" y="135731"/>
                </a:lnTo>
                <a:lnTo>
                  <a:pt x="128587" y="121443"/>
                </a:lnTo>
                <a:lnTo>
                  <a:pt x="142875" y="100012"/>
                </a:lnTo>
                <a:lnTo>
                  <a:pt x="157162" y="85725"/>
                </a:lnTo>
                <a:lnTo>
                  <a:pt x="157162" y="64293"/>
                </a:lnTo>
                <a:lnTo>
                  <a:pt x="164306" y="50006"/>
                </a:lnTo>
                <a:lnTo>
                  <a:pt x="164306" y="35718"/>
                </a:lnTo>
                <a:lnTo>
                  <a:pt x="157162" y="28575"/>
                </a:lnTo>
                <a:lnTo>
                  <a:pt x="157162" y="21431"/>
                </a:lnTo>
                <a:lnTo>
                  <a:pt x="150018" y="21431"/>
                </a:lnTo>
                <a:lnTo>
                  <a:pt x="150018" y="21431"/>
                </a:lnTo>
                <a:lnTo>
                  <a:pt x="150018" y="21431"/>
                </a:lnTo>
                <a:lnTo>
                  <a:pt x="150018" y="35718"/>
                </a:lnTo>
                <a:lnTo>
                  <a:pt x="150018" y="50006"/>
                </a:lnTo>
                <a:lnTo>
                  <a:pt x="150018" y="78581"/>
                </a:lnTo>
                <a:lnTo>
                  <a:pt x="157162" y="100012"/>
                </a:lnTo>
                <a:lnTo>
                  <a:pt x="164306" y="135731"/>
                </a:lnTo>
                <a:lnTo>
                  <a:pt x="171450" y="164306"/>
                </a:lnTo>
                <a:lnTo>
                  <a:pt x="185737" y="200025"/>
                </a:lnTo>
                <a:lnTo>
                  <a:pt x="192881" y="235743"/>
                </a:lnTo>
                <a:lnTo>
                  <a:pt x="200025" y="271462"/>
                </a:lnTo>
                <a:lnTo>
                  <a:pt x="207168" y="300037"/>
                </a:lnTo>
                <a:lnTo>
                  <a:pt x="214312" y="328612"/>
                </a:lnTo>
                <a:lnTo>
                  <a:pt x="214312" y="357187"/>
                </a:lnTo>
                <a:lnTo>
                  <a:pt x="207168" y="378618"/>
                </a:lnTo>
                <a:lnTo>
                  <a:pt x="192881" y="400050"/>
                </a:lnTo>
                <a:lnTo>
                  <a:pt x="171450" y="414337"/>
                </a:lnTo>
                <a:lnTo>
                  <a:pt x="150018" y="428625"/>
                </a:lnTo>
                <a:lnTo>
                  <a:pt x="128587" y="428625"/>
                </a:lnTo>
                <a:lnTo>
                  <a:pt x="100012" y="428625"/>
                </a:lnTo>
                <a:lnTo>
                  <a:pt x="78581" y="421481"/>
                </a:lnTo>
                <a:lnTo>
                  <a:pt x="50006" y="407193"/>
                </a:lnTo>
                <a:lnTo>
                  <a:pt x="28575" y="385762"/>
                </a:lnTo>
                <a:lnTo>
                  <a:pt x="14287" y="364331"/>
                </a:lnTo>
                <a:lnTo>
                  <a:pt x="0" y="335756"/>
                </a:lnTo>
                <a:lnTo>
                  <a:pt x="0" y="335756"/>
                </a:lnTo>
                <a:lnTo>
                  <a:pt x="0" y="3357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7" name="Freeform 4186"/>
          <p:cNvSpPr/>
          <p:nvPr/>
        </p:nvSpPr>
        <p:spPr>
          <a:xfrm>
            <a:off x="5765007" y="1578769"/>
            <a:ext cx="200026" cy="157163"/>
          </a:xfrm>
          <a:custGeom>
            <a:avLst/>
            <a:gdLst/>
            <a:ahLst/>
            <a:cxnLst/>
            <a:rect l="0" t="0" r="0" b="0"/>
            <a:pathLst>
              <a:path w="200026" h="157163">
                <a:moveTo>
                  <a:pt x="135731" y="28575"/>
                </a:moveTo>
                <a:lnTo>
                  <a:pt x="135731" y="21431"/>
                </a:lnTo>
                <a:lnTo>
                  <a:pt x="128588" y="14287"/>
                </a:lnTo>
                <a:lnTo>
                  <a:pt x="128588" y="14287"/>
                </a:lnTo>
                <a:lnTo>
                  <a:pt x="121444" y="7144"/>
                </a:lnTo>
                <a:lnTo>
                  <a:pt x="114300" y="0"/>
                </a:lnTo>
                <a:lnTo>
                  <a:pt x="92869" y="0"/>
                </a:lnTo>
                <a:lnTo>
                  <a:pt x="78581" y="7144"/>
                </a:lnTo>
                <a:lnTo>
                  <a:pt x="64294" y="7144"/>
                </a:lnTo>
                <a:lnTo>
                  <a:pt x="50006" y="21431"/>
                </a:lnTo>
                <a:lnTo>
                  <a:pt x="28575" y="35719"/>
                </a:lnTo>
                <a:lnTo>
                  <a:pt x="21431" y="50006"/>
                </a:lnTo>
                <a:lnTo>
                  <a:pt x="7144" y="64294"/>
                </a:lnTo>
                <a:lnTo>
                  <a:pt x="0" y="85725"/>
                </a:lnTo>
                <a:lnTo>
                  <a:pt x="0" y="107156"/>
                </a:lnTo>
                <a:lnTo>
                  <a:pt x="0" y="121444"/>
                </a:lnTo>
                <a:lnTo>
                  <a:pt x="7144" y="135731"/>
                </a:lnTo>
                <a:lnTo>
                  <a:pt x="14288" y="150019"/>
                </a:lnTo>
                <a:lnTo>
                  <a:pt x="21431" y="157162"/>
                </a:lnTo>
                <a:lnTo>
                  <a:pt x="35719" y="157162"/>
                </a:lnTo>
                <a:lnTo>
                  <a:pt x="50006" y="157162"/>
                </a:lnTo>
                <a:lnTo>
                  <a:pt x="64294" y="142875"/>
                </a:lnTo>
                <a:lnTo>
                  <a:pt x="78581" y="135731"/>
                </a:lnTo>
                <a:lnTo>
                  <a:pt x="92869" y="121444"/>
                </a:lnTo>
                <a:lnTo>
                  <a:pt x="100013" y="107156"/>
                </a:lnTo>
                <a:lnTo>
                  <a:pt x="114300" y="85725"/>
                </a:lnTo>
                <a:lnTo>
                  <a:pt x="114300" y="71437"/>
                </a:lnTo>
                <a:lnTo>
                  <a:pt x="121444" y="57150"/>
                </a:lnTo>
                <a:lnTo>
                  <a:pt x="121444" y="42862"/>
                </a:lnTo>
                <a:lnTo>
                  <a:pt x="114300" y="35719"/>
                </a:lnTo>
                <a:lnTo>
                  <a:pt x="114300" y="28575"/>
                </a:lnTo>
                <a:lnTo>
                  <a:pt x="107156" y="28575"/>
                </a:lnTo>
                <a:lnTo>
                  <a:pt x="100013" y="28575"/>
                </a:lnTo>
                <a:lnTo>
                  <a:pt x="100013" y="35719"/>
                </a:lnTo>
                <a:lnTo>
                  <a:pt x="100013" y="42862"/>
                </a:lnTo>
                <a:lnTo>
                  <a:pt x="100013" y="57150"/>
                </a:lnTo>
                <a:lnTo>
                  <a:pt x="107156" y="71437"/>
                </a:lnTo>
                <a:lnTo>
                  <a:pt x="114300" y="85725"/>
                </a:lnTo>
                <a:lnTo>
                  <a:pt x="121444" y="107156"/>
                </a:lnTo>
                <a:lnTo>
                  <a:pt x="135731" y="121444"/>
                </a:lnTo>
                <a:lnTo>
                  <a:pt x="150019" y="128587"/>
                </a:lnTo>
                <a:lnTo>
                  <a:pt x="164306" y="142875"/>
                </a:lnTo>
                <a:lnTo>
                  <a:pt x="178594" y="150019"/>
                </a:lnTo>
                <a:lnTo>
                  <a:pt x="192881" y="150019"/>
                </a:lnTo>
                <a:lnTo>
                  <a:pt x="200025" y="150019"/>
                </a:lnTo>
                <a:lnTo>
                  <a:pt x="200025" y="1500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8" name="Freeform 4187"/>
          <p:cNvSpPr/>
          <p:nvPr/>
        </p:nvSpPr>
        <p:spPr>
          <a:xfrm>
            <a:off x="5972176" y="1578769"/>
            <a:ext cx="242888" cy="178595"/>
          </a:xfrm>
          <a:custGeom>
            <a:avLst/>
            <a:gdLst/>
            <a:ahLst/>
            <a:cxnLst/>
            <a:rect l="0" t="0" r="0" b="0"/>
            <a:pathLst>
              <a:path w="242888" h="178595">
                <a:moveTo>
                  <a:pt x="7144" y="28575"/>
                </a:moveTo>
                <a:lnTo>
                  <a:pt x="7144" y="28575"/>
                </a:lnTo>
                <a:lnTo>
                  <a:pt x="0" y="35719"/>
                </a:lnTo>
                <a:lnTo>
                  <a:pt x="7144" y="35719"/>
                </a:lnTo>
                <a:lnTo>
                  <a:pt x="14287" y="50006"/>
                </a:lnTo>
                <a:lnTo>
                  <a:pt x="21431" y="64294"/>
                </a:lnTo>
                <a:lnTo>
                  <a:pt x="35719" y="85725"/>
                </a:lnTo>
                <a:lnTo>
                  <a:pt x="42862" y="100012"/>
                </a:lnTo>
                <a:lnTo>
                  <a:pt x="57150" y="107156"/>
                </a:lnTo>
                <a:lnTo>
                  <a:pt x="64294" y="121444"/>
                </a:lnTo>
                <a:lnTo>
                  <a:pt x="71437" y="128587"/>
                </a:lnTo>
                <a:lnTo>
                  <a:pt x="71437" y="128587"/>
                </a:lnTo>
                <a:lnTo>
                  <a:pt x="78581" y="135731"/>
                </a:lnTo>
                <a:lnTo>
                  <a:pt x="78581" y="128587"/>
                </a:lnTo>
                <a:lnTo>
                  <a:pt x="78581" y="128587"/>
                </a:lnTo>
                <a:lnTo>
                  <a:pt x="78581" y="114300"/>
                </a:lnTo>
                <a:lnTo>
                  <a:pt x="78581" y="100012"/>
                </a:lnTo>
                <a:lnTo>
                  <a:pt x="78581" y="78581"/>
                </a:lnTo>
                <a:lnTo>
                  <a:pt x="85725" y="64294"/>
                </a:lnTo>
                <a:lnTo>
                  <a:pt x="92869" y="42862"/>
                </a:lnTo>
                <a:lnTo>
                  <a:pt x="100012" y="28575"/>
                </a:lnTo>
                <a:lnTo>
                  <a:pt x="107156" y="14287"/>
                </a:lnTo>
                <a:lnTo>
                  <a:pt x="121444" y="7144"/>
                </a:lnTo>
                <a:lnTo>
                  <a:pt x="135731" y="0"/>
                </a:lnTo>
                <a:lnTo>
                  <a:pt x="150019" y="7144"/>
                </a:lnTo>
                <a:lnTo>
                  <a:pt x="164306" y="14287"/>
                </a:lnTo>
                <a:lnTo>
                  <a:pt x="178594" y="21431"/>
                </a:lnTo>
                <a:lnTo>
                  <a:pt x="192881" y="35719"/>
                </a:lnTo>
                <a:lnTo>
                  <a:pt x="207169" y="57150"/>
                </a:lnTo>
                <a:lnTo>
                  <a:pt x="214312" y="85725"/>
                </a:lnTo>
                <a:lnTo>
                  <a:pt x="221456" y="107156"/>
                </a:lnTo>
                <a:lnTo>
                  <a:pt x="228600" y="121444"/>
                </a:lnTo>
                <a:lnTo>
                  <a:pt x="235744" y="142875"/>
                </a:lnTo>
                <a:lnTo>
                  <a:pt x="242887" y="157162"/>
                </a:lnTo>
                <a:lnTo>
                  <a:pt x="242887" y="164306"/>
                </a:lnTo>
                <a:lnTo>
                  <a:pt x="242887" y="171450"/>
                </a:lnTo>
                <a:lnTo>
                  <a:pt x="242887" y="178594"/>
                </a:lnTo>
                <a:lnTo>
                  <a:pt x="242887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9" name="Freeform 4188"/>
          <p:cNvSpPr/>
          <p:nvPr/>
        </p:nvSpPr>
        <p:spPr>
          <a:xfrm>
            <a:off x="6315076" y="1578769"/>
            <a:ext cx="57151" cy="185738"/>
          </a:xfrm>
          <a:custGeom>
            <a:avLst/>
            <a:gdLst/>
            <a:ahLst/>
            <a:cxnLst/>
            <a:rect l="0" t="0" r="0" b="0"/>
            <a:pathLst>
              <a:path w="57151" h="185738">
                <a:moveTo>
                  <a:pt x="0" y="0"/>
                </a:moveTo>
                <a:lnTo>
                  <a:pt x="7144" y="7144"/>
                </a:lnTo>
                <a:lnTo>
                  <a:pt x="7144" y="21431"/>
                </a:lnTo>
                <a:lnTo>
                  <a:pt x="7144" y="28575"/>
                </a:lnTo>
                <a:lnTo>
                  <a:pt x="14287" y="50006"/>
                </a:lnTo>
                <a:lnTo>
                  <a:pt x="21431" y="78581"/>
                </a:lnTo>
                <a:lnTo>
                  <a:pt x="28575" y="100012"/>
                </a:lnTo>
                <a:lnTo>
                  <a:pt x="35719" y="128587"/>
                </a:lnTo>
                <a:lnTo>
                  <a:pt x="42862" y="142875"/>
                </a:lnTo>
                <a:lnTo>
                  <a:pt x="50006" y="164306"/>
                </a:lnTo>
                <a:lnTo>
                  <a:pt x="50006" y="171450"/>
                </a:lnTo>
                <a:lnTo>
                  <a:pt x="50006" y="178594"/>
                </a:lnTo>
                <a:lnTo>
                  <a:pt x="57150" y="185737"/>
                </a:lnTo>
                <a:lnTo>
                  <a:pt x="57150" y="1857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0" name="Freeform 4189"/>
          <p:cNvSpPr/>
          <p:nvPr/>
        </p:nvSpPr>
        <p:spPr>
          <a:xfrm>
            <a:off x="6286501" y="147161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1" name="Freeform 4190"/>
          <p:cNvSpPr/>
          <p:nvPr/>
        </p:nvSpPr>
        <p:spPr>
          <a:xfrm>
            <a:off x="6436520" y="1571625"/>
            <a:ext cx="207169" cy="192882"/>
          </a:xfrm>
          <a:custGeom>
            <a:avLst/>
            <a:gdLst/>
            <a:ahLst/>
            <a:cxnLst/>
            <a:rect l="0" t="0" r="0" b="0"/>
            <a:pathLst>
              <a:path w="207169" h="192882">
                <a:moveTo>
                  <a:pt x="0" y="21431"/>
                </a:moveTo>
                <a:lnTo>
                  <a:pt x="0" y="21431"/>
                </a:lnTo>
                <a:lnTo>
                  <a:pt x="0" y="21431"/>
                </a:lnTo>
                <a:lnTo>
                  <a:pt x="0" y="21431"/>
                </a:lnTo>
                <a:lnTo>
                  <a:pt x="7143" y="14288"/>
                </a:lnTo>
                <a:lnTo>
                  <a:pt x="21431" y="7144"/>
                </a:lnTo>
                <a:lnTo>
                  <a:pt x="35718" y="7144"/>
                </a:lnTo>
                <a:lnTo>
                  <a:pt x="64293" y="0"/>
                </a:lnTo>
                <a:lnTo>
                  <a:pt x="78581" y="0"/>
                </a:lnTo>
                <a:lnTo>
                  <a:pt x="100012" y="0"/>
                </a:lnTo>
                <a:lnTo>
                  <a:pt x="114300" y="7144"/>
                </a:lnTo>
                <a:lnTo>
                  <a:pt x="128587" y="14288"/>
                </a:lnTo>
                <a:lnTo>
                  <a:pt x="135731" y="21431"/>
                </a:lnTo>
                <a:lnTo>
                  <a:pt x="142875" y="35719"/>
                </a:lnTo>
                <a:lnTo>
                  <a:pt x="142875" y="50006"/>
                </a:lnTo>
                <a:lnTo>
                  <a:pt x="135731" y="64294"/>
                </a:lnTo>
                <a:lnTo>
                  <a:pt x="135731" y="85725"/>
                </a:lnTo>
                <a:lnTo>
                  <a:pt x="121443" y="107156"/>
                </a:lnTo>
                <a:lnTo>
                  <a:pt x="114300" y="121444"/>
                </a:lnTo>
                <a:lnTo>
                  <a:pt x="107156" y="142875"/>
                </a:lnTo>
                <a:lnTo>
                  <a:pt x="100012" y="157163"/>
                </a:lnTo>
                <a:lnTo>
                  <a:pt x="100012" y="171450"/>
                </a:lnTo>
                <a:lnTo>
                  <a:pt x="100012" y="178594"/>
                </a:lnTo>
                <a:lnTo>
                  <a:pt x="100012" y="185738"/>
                </a:lnTo>
                <a:lnTo>
                  <a:pt x="107156" y="192881"/>
                </a:lnTo>
                <a:lnTo>
                  <a:pt x="121443" y="192881"/>
                </a:lnTo>
                <a:lnTo>
                  <a:pt x="135731" y="192881"/>
                </a:lnTo>
                <a:lnTo>
                  <a:pt x="157162" y="192881"/>
                </a:lnTo>
                <a:lnTo>
                  <a:pt x="178593" y="185738"/>
                </a:lnTo>
                <a:lnTo>
                  <a:pt x="192881" y="185738"/>
                </a:lnTo>
                <a:lnTo>
                  <a:pt x="207168" y="185738"/>
                </a:lnTo>
                <a:lnTo>
                  <a:pt x="207168" y="1857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2" name="Freeform 4191"/>
          <p:cNvSpPr/>
          <p:nvPr/>
        </p:nvSpPr>
        <p:spPr>
          <a:xfrm>
            <a:off x="6679407" y="1593056"/>
            <a:ext cx="207170" cy="200026"/>
          </a:xfrm>
          <a:custGeom>
            <a:avLst/>
            <a:gdLst/>
            <a:ahLst/>
            <a:cxnLst/>
            <a:rect l="0" t="0" r="0" b="0"/>
            <a:pathLst>
              <a:path w="207170" h="200026">
                <a:moveTo>
                  <a:pt x="114300" y="35719"/>
                </a:moveTo>
                <a:lnTo>
                  <a:pt x="114300" y="28575"/>
                </a:lnTo>
                <a:lnTo>
                  <a:pt x="114300" y="21432"/>
                </a:lnTo>
                <a:lnTo>
                  <a:pt x="114300" y="21432"/>
                </a:lnTo>
                <a:lnTo>
                  <a:pt x="107156" y="7144"/>
                </a:lnTo>
                <a:lnTo>
                  <a:pt x="107156" y="7144"/>
                </a:lnTo>
                <a:lnTo>
                  <a:pt x="100013" y="0"/>
                </a:lnTo>
                <a:lnTo>
                  <a:pt x="85725" y="7144"/>
                </a:lnTo>
                <a:lnTo>
                  <a:pt x="71438" y="14288"/>
                </a:lnTo>
                <a:lnTo>
                  <a:pt x="57150" y="21432"/>
                </a:lnTo>
                <a:lnTo>
                  <a:pt x="35719" y="35719"/>
                </a:lnTo>
                <a:lnTo>
                  <a:pt x="28575" y="57150"/>
                </a:lnTo>
                <a:lnTo>
                  <a:pt x="14288" y="78582"/>
                </a:lnTo>
                <a:lnTo>
                  <a:pt x="7144" y="100013"/>
                </a:lnTo>
                <a:lnTo>
                  <a:pt x="0" y="121444"/>
                </a:lnTo>
                <a:lnTo>
                  <a:pt x="7144" y="142875"/>
                </a:lnTo>
                <a:lnTo>
                  <a:pt x="7144" y="157163"/>
                </a:lnTo>
                <a:lnTo>
                  <a:pt x="21431" y="164307"/>
                </a:lnTo>
                <a:lnTo>
                  <a:pt x="28575" y="171450"/>
                </a:lnTo>
                <a:lnTo>
                  <a:pt x="42863" y="171450"/>
                </a:lnTo>
                <a:lnTo>
                  <a:pt x="50006" y="164307"/>
                </a:lnTo>
                <a:lnTo>
                  <a:pt x="64294" y="157163"/>
                </a:lnTo>
                <a:lnTo>
                  <a:pt x="78581" y="150019"/>
                </a:lnTo>
                <a:lnTo>
                  <a:pt x="92869" y="135732"/>
                </a:lnTo>
                <a:lnTo>
                  <a:pt x="107156" y="121444"/>
                </a:lnTo>
                <a:lnTo>
                  <a:pt x="121444" y="107157"/>
                </a:lnTo>
                <a:lnTo>
                  <a:pt x="128588" y="92869"/>
                </a:lnTo>
                <a:lnTo>
                  <a:pt x="128588" y="78582"/>
                </a:lnTo>
                <a:lnTo>
                  <a:pt x="128588" y="64294"/>
                </a:lnTo>
                <a:lnTo>
                  <a:pt x="121444" y="57150"/>
                </a:lnTo>
                <a:lnTo>
                  <a:pt x="121444" y="50007"/>
                </a:lnTo>
                <a:lnTo>
                  <a:pt x="114300" y="42863"/>
                </a:lnTo>
                <a:lnTo>
                  <a:pt x="114300" y="42863"/>
                </a:lnTo>
                <a:lnTo>
                  <a:pt x="114300" y="42863"/>
                </a:lnTo>
                <a:lnTo>
                  <a:pt x="114300" y="50007"/>
                </a:lnTo>
                <a:lnTo>
                  <a:pt x="114300" y="64294"/>
                </a:lnTo>
                <a:lnTo>
                  <a:pt x="114300" y="71438"/>
                </a:lnTo>
                <a:lnTo>
                  <a:pt x="114300" y="92869"/>
                </a:lnTo>
                <a:lnTo>
                  <a:pt x="121444" y="107157"/>
                </a:lnTo>
                <a:lnTo>
                  <a:pt x="128588" y="128588"/>
                </a:lnTo>
                <a:lnTo>
                  <a:pt x="142875" y="142875"/>
                </a:lnTo>
                <a:lnTo>
                  <a:pt x="150019" y="164307"/>
                </a:lnTo>
                <a:lnTo>
                  <a:pt x="157163" y="171450"/>
                </a:lnTo>
                <a:lnTo>
                  <a:pt x="171450" y="185738"/>
                </a:lnTo>
                <a:lnTo>
                  <a:pt x="185738" y="192882"/>
                </a:lnTo>
                <a:lnTo>
                  <a:pt x="200025" y="200025"/>
                </a:lnTo>
                <a:lnTo>
                  <a:pt x="207169" y="200025"/>
                </a:lnTo>
                <a:lnTo>
                  <a:pt x="207169" y="2000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3" name="Freeform 4192"/>
          <p:cNvSpPr/>
          <p:nvPr/>
        </p:nvSpPr>
        <p:spPr>
          <a:xfrm>
            <a:off x="6950870" y="1443038"/>
            <a:ext cx="114301" cy="350044"/>
          </a:xfrm>
          <a:custGeom>
            <a:avLst/>
            <a:gdLst/>
            <a:ahLst/>
            <a:cxnLst/>
            <a:rect l="0" t="0" r="0" b="0"/>
            <a:pathLst>
              <a:path w="114301" h="350044">
                <a:moveTo>
                  <a:pt x="0" y="0"/>
                </a:moveTo>
                <a:lnTo>
                  <a:pt x="0" y="7143"/>
                </a:lnTo>
                <a:lnTo>
                  <a:pt x="0" y="21431"/>
                </a:lnTo>
                <a:lnTo>
                  <a:pt x="0" y="28575"/>
                </a:lnTo>
                <a:lnTo>
                  <a:pt x="7143" y="57150"/>
                </a:lnTo>
                <a:lnTo>
                  <a:pt x="14287" y="92868"/>
                </a:lnTo>
                <a:lnTo>
                  <a:pt x="21431" y="128587"/>
                </a:lnTo>
                <a:lnTo>
                  <a:pt x="35718" y="171450"/>
                </a:lnTo>
                <a:lnTo>
                  <a:pt x="50006" y="207168"/>
                </a:lnTo>
                <a:lnTo>
                  <a:pt x="64293" y="242887"/>
                </a:lnTo>
                <a:lnTo>
                  <a:pt x="78581" y="271462"/>
                </a:lnTo>
                <a:lnTo>
                  <a:pt x="85725" y="300037"/>
                </a:lnTo>
                <a:lnTo>
                  <a:pt x="92868" y="314325"/>
                </a:lnTo>
                <a:lnTo>
                  <a:pt x="107156" y="328612"/>
                </a:lnTo>
                <a:lnTo>
                  <a:pt x="107156" y="342900"/>
                </a:lnTo>
                <a:lnTo>
                  <a:pt x="114300" y="350043"/>
                </a:lnTo>
                <a:lnTo>
                  <a:pt x="114300" y="350043"/>
                </a:lnTo>
                <a:lnTo>
                  <a:pt x="114300" y="350043"/>
                </a:lnTo>
                <a:lnTo>
                  <a:pt x="114300" y="3500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4" name="Freeform 4193"/>
          <p:cNvSpPr/>
          <p:nvPr/>
        </p:nvSpPr>
        <p:spPr>
          <a:xfrm>
            <a:off x="6879432" y="1593056"/>
            <a:ext cx="300039" cy="178595"/>
          </a:xfrm>
          <a:custGeom>
            <a:avLst/>
            <a:gdLst/>
            <a:ahLst/>
            <a:cxnLst/>
            <a:rect l="0" t="0" r="0" b="0"/>
            <a:pathLst>
              <a:path w="300039" h="178595">
                <a:moveTo>
                  <a:pt x="0" y="42863"/>
                </a:moveTo>
                <a:lnTo>
                  <a:pt x="7144" y="35719"/>
                </a:lnTo>
                <a:lnTo>
                  <a:pt x="14288" y="21432"/>
                </a:lnTo>
                <a:lnTo>
                  <a:pt x="21431" y="21432"/>
                </a:lnTo>
                <a:lnTo>
                  <a:pt x="42863" y="7144"/>
                </a:lnTo>
                <a:lnTo>
                  <a:pt x="64294" y="0"/>
                </a:lnTo>
                <a:lnTo>
                  <a:pt x="100013" y="0"/>
                </a:lnTo>
                <a:lnTo>
                  <a:pt x="135731" y="0"/>
                </a:lnTo>
                <a:lnTo>
                  <a:pt x="171450" y="0"/>
                </a:lnTo>
                <a:lnTo>
                  <a:pt x="200025" y="7144"/>
                </a:lnTo>
                <a:lnTo>
                  <a:pt x="228600" y="14288"/>
                </a:lnTo>
                <a:lnTo>
                  <a:pt x="257175" y="28575"/>
                </a:lnTo>
                <a:lnTo>
                  <a:pt x="271463" y="42863"/>
                </a:lnTo>
                <a:lnTo>
                  <a:pt x="285750" y="57150"/>
                </a:lnTo>
                <a:lnTo>
                  <a:pt x="292894" y="71438"/>
                </a:lnTo>
                <a:lnTo>
                  <a:pt x="300038" y="85725"/>
                </a:lnTo>
                <a:lnTo>
                  <a:pt x="300038" y="100013"/>
                </a:lnTo>
                <a:lnTo>
                  <a:pt x="300038" y="121444"/>
                </a:lnTo>
                <a:lnTo>
                  <a:pt x="300038" y="135732"/>
                </a:lnTo>
                <a:lnTo>
                  <a:pt x="300038" y="150019"/>
                </a:lnTo>
                <a:lnTo>
                  <a:pt x="292894" y="157163"/>
                </a:lnTo>
                <a:lnTo>
                  <a:pt x="292894" y="171450"/>
                </a:lnTo>
                <a:lnTo>
                  <a:pt x="292894" y="171450"/>
                </a:lnTo>
                <a:lnTo>
                  <a:pt x="292894" y="178594"/>
                </a:lnTo>
                <a:lnTo>
                  <a:pt x="292894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5" name="Freeform 4194"/>
          <p:cNvSpPr/>
          <p:nvPr/>
        </p:nvSpPr>
        <p:spPr>
          <a:xfrm>
            <a:off x="7115176" y="1464469"/>
            <a:ext cx="7145" cy="7145"/>
          </a:xfrm>
          <a:custGeom>
            <a:avLst/>
            <a:gdLst/>
            <a:ahLst/>
            <a:cxnLst/>
            <a:rect l="0" t="0" r="0" b="0"/>
            <a:pathLst>
              <a:path w="7145" h="7145">
                <a:moveTo>
                  <a:pt x="0" y="7144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144" y="7144"/>
                </a:lnTo>
                <a:lnTo>
                  <a:pt x="7144" y="7144"/>
                </a:lnTo>
                <a:lnTo>
                  <a:pt x="7144" y="71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6" name="Freeform 4195"/>
          <p:cNvSpPr/>
          <p:nvPr/>
        </p:nvSpPr>
        <p:spPr>
          <a:xfrm>
            <a:off x="7329488" y="1514475"/>
            <a:ext cx="442914" cy="207170"/>
          </a:xfrm>
          <a:custGeom>
            <a:avLst/>
            <a:gdLst/>
            <a:ahLst/>
            <a:cxnLst/>
            <a:rect l="0" t="0" r="0" b="0"/>
            <a:pathLst>
              <a:path w="442914" h="207170">
                <a:moveTo>
                  <a:pt x="7144" y="64294"/>
                </a:moveTo>
                <a:lnTo>
                  <a:pt x="7144" y="71438"/>
                </a:lnTo>
                <a:lnTo>
                  <a:pt x="0" y="71438"/>
                </a:lnTo>
                <a:lnTo>
                  <a:pt x="0" y="78581"/>
                </a:lnTo>
                <a:lnTo>
                  <a:pt x="0" y="92869"/>
                </a:lnTo>
                <a:lnTo>
                  <a:pt x="0" y="107156"/>
                </a:lnTo>
                <a:lnTo>
                  <a:pt x="0" y="121444"/>
                </a:lnTo>
                <a:lnTo>
                  <a:pt x="7144" y="135731"/>
                </a:lnTo>
                <a:lnTo>
                  <a:pt x="14288" y="150019"/>
                </a:lnTo>
                <a:lnTo>
                  <a:pt x="21432" y="171450"/>
                </a:lnTo>
                <a:lnTo>
                  <a:pt x="28575" y="178594"/>
                </a:lnTo>
                <a:lnTo>
                  <a:pt x="28575" y="192881"/>
                </a:lnTo>
                <a:lnTo>
                  <a:pt x="35719" y="200025"/>
                </a:lnTo>
                <a:lnTo>
                  <a:pt x="42863" y="207169"/>
                </a:lnTo>
                <a:lnTo>
                  <a:pt x="50007" y="207169"/>
                </a:lnTo>
                <a:lnTo>
                  <a:pt x="64294" y="200025"/>
                </a:lnTo>
                <a:lnTo>
                  <a:pt x="78582" y="192881"/>
                </a:lnTo>
                <a:lnTo>
                  <a:pt x="92869" y="185738"/>
                </a:lnTo>
                <a:lnTo>
                  <a:pt x="100013" y="171450"/>
                </a:lnTo>
                <a:lnTo>
                  <a:pt x="114300" y="164306"/>
                </a:lnTo>
                <a:lnTo>
                  <a:pt x="121444" y="150019"/>
                </a:lnTo>
                <a:lnTo>
                  <a:pt x="128588" y="142875"/>
                </a:lnTo>
                <a:lnTo>
                  <a:pt x="128588" y="128588"/>
                </a:lnTo>
                <a:lnTo>
                  <a:pt x="121444" y="114300"/>
                </a:lnTo>
                <a:lnTo>
                  <a:pt x="107157" y="107156"/>
                </a:lnTo>
                <a:lnTo>
                  <a:pt x="92869" y="100013"/>
                </a:lnTo>
                <a:lnTo>
                  <a:pt x="71438" y="92869"/>
                </a:lnTo>
                <a:lnTo>
                  <a:pt x="57150" y="85725"/>
                </a:lnTo>
                <a:lnTo>
                  <a:pt x="35719" y="85725"/>
                </a:lnTo>
                <a:lnTo>
                  <a:pt x="28575" y="78581"/>
                </a:lnTo>
                <a:lnTo>
                  <a:pt x="14288" y="78581"/>
                </a:lnTo>
                <a:lnTo>
                  <a:pt x="7144" y="78581"/>
                </a:lnTo>
                <a:lnTo>
                  <a:pt x="0" y="71438"/>
                </a:lnTo>
                <a:lnTo>
                  <a:pt x="7144" y="71438"/>
                </a:lnTo>
                <a:lnTo>
                  <a:pt x="14288" y="64294"/>
                </a:lnTo>
                <a:lnTo>
                  <a:pt x="28575" y="64294"/>
                </a:lnTo>
                <a:lnTo>
                  <a:pt x="42863" y="57150"/>
                </a:lnTo>
                <a:lnTo>
                  <a:pt x="64294" y="57150"/>
                </a:lnTo>
                <a:lnTo>
                  <a:pt x="85725" y="50006"/>
                </a:lnTo>
                <a:lnTo>
                  <a:pt x="107157" y="57150"/>
                </a:lnTo>
                <a:lnTo>
                  <a:pt x="135732" y="57150"/>
                </a:lnTo>
                <a:lnTo>
                  <a:pt x="157163" y="71438"/>
                </a:lnTo>
                <a:lnTo>
                  <a:pt x="178594" y="78581"/>
                </a:lnTo>
                <a:lnTo>
                  <a:pt x="192882" y="92869"/>
                </a:lnTo>
                <a:lnTo>
                  <a:pt x="207169" y="107156"/>
                </a:lnTo>
                <a:lnTo>
                  <a:pt x="214313" y="121444"/>
                </a:lnTo>
                <a:lnTo>
                  <a:pt x="221457" y="135731"/>
                </a:lnTo>
                <a:lnTo>
                  <a:pt x="228600" y="142875"/>
                </a:lnTo>
                <a:lnTo>
                  <a:pt x="228600" y="150019"/>
                </a:lnTo>
                <a:lnTo>
                  <a:pt x="228600" y="150019"/>
                </a:lnTo>
                <a:lnTo>
                  <a:pt x="228600" y="150019"/>
                </a:lnTo>
                <a:lnTo>
                  <a:pt x="228600" y="150019"/>
                </a:lnTo>
                <a:lnTo>
                  <a:pt x="221457" y="142875"/>
                </a:lnTo>
                <a:lnTo>
                  <a:pt x="221457" y="135731"/>
                </a:lnTo>
                <a:lnTo>
                  <a:pt x="221457" y="121444"/>
                </a:lnTo>
                <a:lnTo>
                  <a:pt x="221457" y="100013"/>
                </a:lnTo>
                <a:lnTo>
                  <a:pt x="228600" y="78581"/>
                </a:lnTo>
                <a:lnTo>
                  <a:pt x="235744" y="57150"/>
                </a:lnTo>
                <a:lnTo>
                  <a:pt x="250032" y="35719"/>
                </a:lnTo>
                <a:lnTo>
                  <a:pt x="264319" y="21431"/>
                </a:lnTo>
                <a:lnTo>
                  <a:pt x="285750" y="7144"/>
                </a:lnTo>
                <a:lnTo>
                  <a:pt x="314325" y="0"/>
                </a:lnTo>
                <a:lnTo>
                  <a:pt x="335757" y="0"/>
                </a:lnTo>
                <a:lnTo>
                  <a:pt x="364332" y="0"/>
                </a:lnTo>
                <a:lnTo>
                  <a:pt x="385763" y="7144"/>
                </a:lnTo>
                <a:lnTo>
                  <a:pt x="407194" y="28575"/>
                </a:lnTo>
                <a:lnTo>
                  <a:pt x="421482" y="42863"/>
                </a:lnTo>
                <a:lnTo>
                  <a:pt x="428625" y="64294"/>
                </a:lnTo>
                <a:lnTo>
                  <a:pt x="435769" y="92869"/>
                </a:lnTo>
                <a:lnTo>
                  <a:pt x="442913" y="114300"/>
                </a:lnTo>
                <a:lnTo>
                  <a:pt x="442913" y="135731"/>
                </a:lnTo>
                <a:lnTo>
                  <a:pt x="435769" y="164306"/>
                </a:lnTo>
                <a:lnTo>
                  <a:pt x="435769" y="164306"/>
                </a:lnTo>
                <a:lnTo>
                  <a:pt x="435769" y="1643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7" name="Freeform 4196"/>
          <p:cNvSpPr/>
          <p:nvPr/>
        </p:nvSpPr>
        <p:spPr>
          <a:xfrm>
            <a:off x="6172201" y="1414463"/>
            <a:ext cx="35720" cy="14288"/>
          </a:xfrm>
          <a:custGeom>
            <a:avLst/>
            <a:gdLst/>
            <a:ahLst/>
            <a:cxnLst/>
            <a:rect l="0" t="0" r="0" b="0"/>
            <a:pathLst>
              <a:path w="35720" h="14288">
                <a:moveTo>
                  <a:pt x="35719" y="14287"/>
                </a:moveTo>
                <a:lnTo>
                  <a:pt x="21431" y="7143"/>
                </a:lnTo>
                <a:lnTo>
                  <a:pt x="14287" y="7143"/>
                </a:lnTo>
                <a:lnTo>
                  <a:pt x="7144" y="7143"/>
                </a:lnTo>
                <a:lnTo>
                  <a:pt x="7144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" name="Freeform 4197"/>
          <p:cNvSpPr/>
          <p:nvPr/>
        </p:nvSpPr>
        <p:spPr>
          <a:xfrm>
            <a:off x="557213" y="5700713"/>
            <a:ext cx="278607" cy="42863"/>
          </a:xfrm>
          <a:custGeom>
            <a:avLst/>
            <a:gdLst/>
            <a:ahLst/>
            <a:cxnLst/>
            <a:rect l="0" t="0" r="0" b="0"/>
            <a:pathLst>
              <a:path w="278607" h="42863">
                <a:moveTo>
                  <a:pt x="278606" y="0"/>
                </a:moveTo>
                <a:lnTo>
                  <a:pt x="278606" y="0"/>
                </a:lnTo>
                <a:lnTo>
                  <a:pt x="271462" y="0"/>
                </a:lnTo>
                <a:lnTo>
                  <a:pt x="264318" y="0"/>
                </a:lnTo>
                <a:lnTo>
                  <a:pt x="257175" y="0"/>
                </a:lnTo>
                <a:lnTo>
                  <a:pt x="242887" y="0"/>
                </a:lnTo>
                <a:lnTo>
                  <a:pt x="221456" y="7143"/>
                </a:lnTo>
                <a:lnTo>
                  <a:pt x="200025" y="7143"/>
                </a:lnTo>
                <a:lnTo>
                  <a:pt x="171450" y="14287"/>
                </a:lnTo>
                <a:lnTo>
                  <a:pt x="142875" y="21431"/>
                </a:lnTo>
                <a:lnTo>
                  <a:pt x="121443" y="21431"/>
                </a:lnTo>
                <a:lnTo>
                  <a:pt x="92868" y="28575"/>
                </a:lnTo>
                <a:lnTo>
                  <a:pt x="71437" y="35718"/>
                </a:lnTo>
                <a:lnTo>
                  <a:pt x="50006" y="35718"/>
                </a:lnTo>
                <a:lnTo>
                  <a:pt x="35718" y="35718"/>
                </a:lnTo>
                <a:lnTo>
                  <a:pt x="21431" y="42862"/>
                </a:lnTo>
                <a:lnTo>
                  <a:pt x="7143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42862"/>
                </a:lnTo>
                <a:lnTo>
                  <a:pt x="0" y="42862"/>
                </a:lnTo>
                <a:lnTo>
                  <a:pt x="0" y="42862"/>
                </a:lnTo>
                <a:lnTo>
                  <a:pt x="0" y="428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9" name="Freeform 4198"/>
          <p:cNvSpPr/>
          <p:nvPr/>
        </p:nvSpPr>
        <p:spPr>
          <a:xfrm>
            <a:off x="735806" y="5965031"/>
            <a:ext cx="35720" cy="264320"/>
          </a:xfrm>
          <a:custGeom>
            <a:avLst/>
            <a:gdLst/>
            <a:ahLst/>
            <a:cxnLst/>
            <a:rect l="0" t="0" r="0" b="0"/>
            <a:pathLst>
              <a:path w="35720" h="264320">
                <a:moveTo>
                  <a:pt x="0" y="0"/>
                </a:moveTo>
                <a:lnTo>
                  <a:pt x="0" y="0"/>
                </a:lnTo>
                <a:lnTo>
                  <a:pt x="0" y="7144"/>
                </a:lnTo>
                <a:lnTo>
                  <a:pt x="0" y="7144"/>
                </a:lnTo>
                <a:lnTo>
                  <a:pt x="0" y="21432"/>
                </a:lnTo>
                <a:lnTo>
                  <a:pt x="0" y="35719"/>
                </a:lnTo>
                <a:lnTo>
                  <a:pt x="0" y="50007"/>
                </a:lnTo>
                <a:lnTo>
                  <a:pt x="7144" y="78582"/>
                </a:lnTo>
                <a:lnTo>
                  <a:pt x="14288" y="100013"/>
                </a:lnTo>
                <a:lnTo>
                  <a:pt x="14288" y="128588"/>
                </a:lnTo>
                <a:lnTo>
                  <a:pt x="21432" y="150019"/>
                </a:lnTo>
                <a:lnTo>
                  <a:pt x="21432" y="178594"/>
                </a:lnTo>
                <a:lnTo>
                  <a:pt x="28575" y="200025"/>
                </a:lnTo>
                <a:lnTo>
                  <a:pt x="28575" y="214313"/>
                </a:lnTo>
                <a:lnTo>
                  <a:pt x="28575" y="228600"/>
                </a:lnTo>
                <a:lnTo>
                  <a:pt x="28575" y="242888"/>
                </a:lnTo>
                <a:lnTo>
                  <a:pt x="35719" y="257175"/>
                </a:lnTo>
                <a:lnTo>
                  <a:pt x="35719" y="257175"/>
                </a:lnTo>
                <a:lnTo>
                  <a:pt x="35719" y="264319"/>
                </a:lnTo>
                <a:lnTo>
                  <a:pt x="35719" y="2643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0" name="Freeform 4199"/>
          <p:cNvSpPr/>
          <p:nvPr/>
        </p:nvSpPr>
        <p:spPr>
          <a:xfrm>
            <a:off x="621506" y="5957888"/>
            <a:ext cx="207170" cy="21432"/>
          </a:xfrm>
          <a:custGeom>
            <a:avLst/>
            <a:gdLst/>
            <a:ahLst/>
            <a:cxnLst/>
            <a:rect l="0" t="0" r="0" b="0"/>
            <a:pathLst>
              <a:path w="207170" h="21432">
                <a:moveTo>
                  <a:pt x="207169" y="0"/>
                </a:moveTo>
                <a:lnTo>
                  <a:pt x="200025" y="0"/>
                </a:lnTo>
                <a:lnTo>
                  <a:pt x="185738" y="0"/>
                </a:lnTo>
                <a:lnTo>
                  <a:pt x="178594" y="0"/>
                </a:lnTo>
                <a:lnTo>
                  <a:pt x="157163" y="0"/>
                </a:lnTo>
                <a:lnTo>
                  <a:pt x="135732" y="0"/>
                </a:lnTo>
                <a:lnTo>
                  <a:pt x="114300" y="7143"/>
                </a:lnTo>
                <a:lnTo>
                  <a:pt x="92869" y="7143"/>
                </a:lnTo>
                <a:lnTo>
                  <a:pt x="71438" y="14287"/>
                </a:lnTo>
                <a:lnTo>
                  <a:pt x="57150" y="14287"/>
                </a:lnTo>
                <a:lnTo>
                  <a:pt x="42863" y="21431"/>
                </a:lnTo>
                <a:lnTo>
                  <a:pt x="28575" y="21431"/>
                </a:lnTo>
                <a:lnTo>
                  <a:pt x="14288" y="21431"/>
                </a:lnTo>
                <a:lnTo>
                  <a:pt x="0" y="21431"/>
                </a:lnTo>
                <a:lnTo>
                  <a:pt x="0" y="21431"/>
                </a:lnTo>
                <a:lnTo>
                  <a:pt x="0" y="214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1" name="Freeform 4200"/>
          <p:cNvSpPr/>
          <p:nvPr/>
        </p:nvSpPr>
        <p:spPr>
          <a:xfrm>
            <a:off x="907256" y="5986463"/>
            <a:ext cx="107158" cy="171451"/>
          </a:xfrm>
          <a:custGeom>
            <a:avLst/>
            <a:gdLst/>
            <a:ahLst/>
            <a:cxnLst/>
            <a:rect l="0" t="0" r="0" b="0"/>
            <a:pathLst>
              <a:path w="107158" h="171451">
                <a:moveTo>
                  <a:pt x="14288" y="64293"/>
                </a:moveTo>
                <a:lnTo>
                  <a:pt x="14288" y="71437"/>
                </a:lnTo>
                <a:lnTo>
                  <a:pt x="0" y="92868"/>
                </a:lnTo>
                <a:lnTo>
                  <a:pt x="7144" y="92868"/>
                </a:lnTo>
                <a:lnTo>
                  <a:pt x="7144" y="114300"/>
                </a:lnTo>
                <a:lnTo>
                  <a:pt x="7144" y="135731"/>
                </a:lnTo>
                <a:lnTo>
                  <a:pt x="14288" y="150018"/>
                </a:lnTo>
                <a:lnTo>
                  <a:pt x="21432" y="164306"/>
                </a:lnTo>
                <a:lnTo>
                  <a:pt x="21432" y="171450"/>
                </a:lnTo>
                <a:lnTo>
                  <a:pt x="21432" y="171450"/>
                </a:lnTo>
                <a:lnTo>
                  <a:pt x="21432" y="171450"/>
                </a:lnTo>
                <a:lnTo>
                  <a:pt x="21432" y="171450"/>
                </a:lnTo>
                <a:lnTo>
                  <a:pt x="21432" y="171450"/>
                </a:lnTo>
                <a:lnTo>
                  <a:pt x="21432" y="164306"/>
                </a:lnTo>
                <a:lnTo>
                  <a:pt x="21432" y="150018"/>
                </a:lnTo>
                <a:lnTo>
                  <a:pt x="21432" y="135731"/>
                </a:lnTo>
                <a:lnTo>
                  <a:pt x="21432" y="114300"/>
                </a:lnTo>
                <a:lnTo>
                  <a:pt x="28575" y="92868"/>
                </a:lnTo>
                <a:lnTo>
                  <a:pt x="35719" y="71437"/>
                </a:lnTo>
                <a:lnTo>
                  <a:pt x="50007" y="57150"/>
                </a:lnTo>
                <a:lnTo>
                  <a:pt x="57150" y="35718"/>
                </a:lnTo>
                <a:lnTo>
                  <a:pt x="64294" y="21431"/>
                </a:lnTo>
                <a:lnTo>
                  <a:pt x="78582" y="7143"/>
                </a:lnTo>
                <a:lnTo>
                  <a:pt x="92869" y="0"/>
                </a:lnTo>
                <a:lnTo>
                  <a:pt x="100013" y="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2" name="Freeform 4201"/>
          <p:cNvSpPr/>
          <p:nvPr/>
        </p:nvSpPr>
        <p:spPr>
          <a:xfrm>
            <a:off x="1100138" y="6022181"/>
            <a:ext cx="128588" cy="121445"/>
          </a:xfrm>
          <a:custGeom>
            <a:avLst/>
            <a:gdLst/>
            <a:ahLst/>
            <a:cxnLst/>
            <a:rect l="0" t="0" r="0" b="0"/>
            <a:pathLst>
              <a:path w="128588" h="121445">
                <a:moveTo>
                  <a:pt x="114300" y="35719"/>
                </a:moveTo>
                <a:lnTo>
                  <a:pt x="114300" y="28575"/>
                </a:lnTo>
                <a:lnTo>
                  <a:pt x="100012" y="28575"/>
                </a:lnTo>
                <a:lnTo>
                  <a:pt x="107156" y="21432"/>
                </a:lnTo>
                <a:lnTo>
                  <a:pt x="100012" y="14288"/>
                </a:lnTo>
                <a:lnTo>
                  <a:pt x="92868" y="7144"/>
                </a:lnTo>
                <a:lnTo>
                  <a:pt x="85725" y="0"/>
                </a:lnTo>
                <a:lnTo>
                  <a:pt x="71437" y="0"/>
                </a:lnTo>
                <a:lnTo>
                  <a:pt x="57150" y="0"/>
                </a:lnTo>
                <a:lnTo>
                  <a:pt x="42862" y="0"/>
                </a:lnTo>
                <a:lnTo>
                  <a:pt x="28575" y="7144"/>
                </a:lnTo>
                <a:lnTo>
                  <a:pt x="14287" y="21432"/>
                </a:lnTo>
                <a:lnTo>
                  <a:pt x="7143" y="35719"/>
                </a:lnTo>
                <a:lnTo>
                  <a:pt x="0" y="50007"/>
                </a:lnTo>
                <a:lnTo>
                  <a:pt x="0" y="64294"/>
                </a:lnTo>
                <a:lnTo>
                  <a:pt x="0" y="78582"/>
                </a:lnTo>
                <a:lnTo>
                  <a:pt x="7143" y="100013"/>
                </a:lnTo>
                <a:lnTo>
                  <a:pt x="14287" y="107157"/>
                </a:lnTo>
                <a:lnTo>
                  <a:pt x="21431" y="114300"/>
                </a:lnTo>
                <a:lnTo>
                  <a:pt x="35718" y="121444"/>
                </a:lnTo>
                <a:lnTo>
                  <a:pt x="50006" y="121444"/>
                </a:lnTo>
                <a:lnTo>
                  <a:pt x="64293" y="114300"/>
                </a:lnTo>
                <a:lnTo>
                  <a:pt x="78581" y="107157"/>
                </a:lnTo>
                <a:lnTo>
                  <a:pt x="85725" y="92869"/>
                </a:lnTo>
                <a:lnTo>
                  <a:pt x="100012" y="78582"/>
                </a:lnTo>
                <a:lnTo>
                  <a:pt x="107156" y="64294"/>
                </a:lnTo>
                <a:lnTo>
                  <a:pt x="107156" y="42863"/>
                </a:lnTo>
                <a:lnTo>
                  <a:pt x="114300" y="35719"/>
                </a:lnTo>
                <a:lnTo>
                  <a:pt x="114300" y="21432"/>
                </a:lnTo>
                <a:lnTo>
                  <a:pt x="114300" y="21432"/>
                </a:lnTo>
                <a:lnTo>
                  <a:pt x="114300" y="14288"/>
                </a:lnTo>
                <a:lnTo>
                  <a:pt x="114300" y="21432"/>
                </a:lnTo>
                <a:lnTo>
                  <a:pt x="114300" y="28575"/>
                </a:lnTo>
                <a:lnTo>
                  <a:pt x="114300" y="35719"/>
                </a:lnTo>
                <a:lnTo>
                  <a:pt x="114300" y="50007"/>
                </a:lnTo>
                <a:lnTo>
                  <a:pt x="114300" y="71438"/>
                </a:lnTo>
                <a:lnTo>
                  <a:pt x="121443" y="92869"/>
                </a:lnTo>
                <a:lnTo>
                  <a:pt x="121443" y="100013"/>
                </a:lnTo>
                <a:lnTo>
                  <a:pt x="128587" y="114300"/>
                </a:lnTo>
                <a:lnTo>
                  <a:pt x="128587" y="1143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3" name="Freeform 4202"/>
          <p:cNvSpPr/>
          <p:nvPr/>
        </p:nvSpPr>
        <p:spPr>
          <a:xfrm>
            <a:off x="1293019" y="6036469"/>
            <a:ext cx="164307" cy="135732"/>
          </a:xfrm>
          <a:custGeom>
            <a:avLst/>
            <a:gdLst/>
            <a:ahLst/>
            <a:cxnLst/>
            <a:rect l="0" t="0" r="0" b="0"/>
            <a:pathLst>
              <a:path w="164307" h="135732">
                <a:moveTo>
                  <a:pt x="0" y="0"/>
                </a:moveTo>
                <a:lnTo>
                  <a:pt x="0" y="7144"/>
                </a:lnTo>
                <a:lnTo>
                  <a:pt x="0" y="14287"/>
                </a:lnTo>
                <a:lnTo>
                  <a:pt x="0" y="21431"/>
                </a:lnTo>
                <a:lnTo>
                  <a:pt x="7144" y="35719"/>
                </a:lnTo>
                <a:lnTo>
                  <a:pt x="7144" y="57150"/>
                </a:lnTo>
                <a:lnTo>
                  <a:pt x="7144" y="78581"/>
                </a:lnTo>
                <a:lnTo>
                  <a:pt x="14287" y="92869"/>
                </a:lnTo>
                <a:lnTo>
                  <a:pt x="14287" y="107156"/>
                </a:lnTo>
                <a:lnTo>
                  <a:pt x="21431" y="114300"/>
                </a:lnTo>
                <a:lnTo>
                  <a:pt x="21431" y="121444"/>
                </a:lnTo>
                <a:lnTo>
                  <a:pt x="21431" y="121444"/>
                </a:lnTo>
                <a:lnTo>
                  <a:pt x="21431" y="121444"/>
                </a:lnTo>
                <a:lnTo>
                  <a:pt x="21431" y="121444"/>
                </a:lnTo>
                <a:lnTo>
                  <a:pt x="21431" y="114300"/>
                </a:lnTo>
                <a:lnTo>
                  <a:pt x="28575" y="100012"/>
                </a:lnTo>
                <a:lnTo>
                  <a:pt x="21431" y="85725"/>
                </a:lnTo>
                <a:lnTo>
                  <a:pt x="28575" y="71437"/>
                </a:lnTo>
                <a:lnTo>
                  <a:pt x="35719" y="50006"/>
                </a:lnTo>
                <a:lnTo>
                  <a:pt x="50006" y="35719"/>
                </a:lnTo>
                <a:lnTo>
                  <a:pt x="64294" y="21431"/>
                </a:lnTo>
                <a:lnTo>
                  <a:pt x="78581" y="14287"/>
                </a:lnTo>
                <a:lnTo>
                  <a:pt x="92869" y="14287"/>
                </a:lnTo>
                <a:lnTo>
                  <a:pt x="100012" y="14287"/>
                </a:lnTo>
                <a:lnTo>
                  <a:pt x="114300" y="14287"/>
                </a:lnTo>
                <a:lnTo>
                  <a:pt x="128587" y="21431"/>
                </a:lnTo>
                <a:lnTo>
                  <a:pt x="135731" y="35719"/>
                </a:lnTo>
                <a:lnTo>
                  <a:pt x="150019" y="50006"/>
                </a:lnTo>
                <a:lnTo>
                  <a:pt x="157162" y="57150"/>
                </a:lnTo>
                <a:lnTo>
                  <a:pt x="164306" y="78581"/>
                </a:lnTo>
                <a:lnTo>
                  <a:pt x="164306" y="92869"/>
                </a:lnTo>
                <a:lnTo>
                  <a:pt x="164306" y="107156"/>
                </a:lnTo>
                <a:lnTo>
                  <a:pt x="164306" y="121444"/>
                </a:lnTo>
                <a:lnTo>
                  <a:pt x="157162" y="128587"/>
                </a:lnTo>
                <a:lnTo>
                  <a:pt x="150019" y="135731"/>
                </a:lnTo>
                <a:lnTo>
                  <a:pt x="150019" y="1357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4" name="Freeform 4203"/>
          <p:cNvSpPr/>
          <p:nvPr/>
        </p:nvSpPr>
        <p:spPr>
          <a:xfrm>
            <a:off x="1507331" y="6022181"/>
            <a:ext cx="121445" cy="171451"/>
          </a:xfrm>
          <a:custGeom>
            <a:avLst/>
            <a:gdLst/>
            <a:ahLst/>
            <a:cxnLst/>
            <a:rect l="0" t="0" r="0" b="0"/>
            <a:pathLst>
              <a:path w="121445" h="171451">
                <a:moveTo>
                  <a:pt x="100013" y="7144"/>
                </a:moveTo>
                <a:lnTo>
                  <a:pt x="92869" y="0"/>
                </a:lnTo>
                <a:lnTo>
                  <a:pt x="78582" y="0"/>
                </a:lnTo>
                <a:lnTo>
                  <a:pt x="71438" y="0"/>
                </a:lnTo>
                <a:lnTo>
                  <a:pt x="57150" y="0"/>
                </a:lnTo>
                <a:lnTo>
                  <a:pt x="35719" y="0"/>
                </a:lnTo>
                <a:lnTo>
                  <a:pt x="21432" y="7144"/>
                </a:lnTo>
                <a:lnTo>
                  <a:pt x="7144" y="7144"/>
                </a:lnTo>
                <a:lnTo>
                  <a:pt x="0" y="14288"/>
                </a:lnTo>
                <a:lnTo>
                  <a:pt x="0" y="21432"/>
                </a:lnTo>
                <a:lnTo>
                  <a:pt x="0" y="28575"/>
                </a:lnTo>
                <a:lnTo>
                  <a:pt x="7144" y="35719"/>
                </a:lnTo>
                <a:lnTo>
                  <a:pt x="14288" y="42863"/>
                </a:lnTo>
                <a:lnTo>
                  <a:pt x="28575" y="57150"/>
                </a:lnTo>
                <a:lnTo>
                  <a:pt x="42863" y="64294"/>
                </a:lnTo>
                <a:lnTo>
                  <a:pt x="57150" y="71438"/>
                </a:lnTo>
                <a:lnTo>
                  <a:pt x="71438" y="78582"/>
                </a:lnTo>
                <a:lnTo>
                  <a:pt x="85725" y="85725"/>
                </a:lnTo>
                <a:lnTo>
                  <a:pt x="100013" y="100013"/>
                </a:lnTo>
                <a:lnTo>
                  <a:pt x="114300" y="107157"/>
                </a:lnTo>
                <a:lnTo>
                  <a:pt x="121444" y="121444"/>
                </a:lnTo>
                <a:lnTo>
                  <a:pt x="121444" y="128588"/>
                </a:lnTo>
                <a:lnTo>
                  <a:pt x="121444" y="142875"/>
                </a:lnTo>
                <a:lnTo>
                  <a:pt x="107157" y="150019"/>
                </a:lnTo>
                <a:lnTo>
                  <a:pt x="100013" y="157163"/>
                </a:lnTo>
                <a:lnTo>
                  <a:pt x="85725" y="164307"/>
                </a:lnTo>
                <a:lnTo>
                  <a:pt x="64294" y="171450"/>
                </a:lnTo>
                <a:lnTo>
                  <a:pt x="50007" y="171450"/>
                </a:lnTo>
                <a:lnTo>
                  <a:pt x="28575" y="171450"/>
                </a:lnTo>
                <a:lnTo>
                  <a:pt x="14288" y="164307"/>
                </a:lnTo>
                <a:lnTo>
                  <a:pt x="7144" y="164307"/>
                </a:lnTo>
                <a:lnTo>
                  <a:pt x="7144" y="157163"/>
                </a:lnTo>
                <a:lnTo>
                  <a:pt x="7144" y="15716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5" name="Freeform 4204"/>
          <p:cNvSpPr/>
          <p:nvPr/>
        </p:nvSpPr>
        <p:spPr>
          <a:xfrm>
            <a:off x="1614488" y="6000750"/>
            <a:ext cx="178594" cy="307182"/>
          </a:xfrm>
          <a:custGeom>
            <a:avLst/>
            <a:gdLst/>
            <a:ahLst/>
            <a:cxnLst/>
            <a:rect l="0" t="0" r="0" b="0"/>
            <a:pathLst>
              <a:path w="178594" h="307182">
                <a:moveTo>
                  <a:pt x="64293" y="64294"/>
                </a:moveTo>
                <a:lnTo>
                  <a:pt x="64293" y="78581"/>
                </a:lnTo>
                <a:lnTo>
                  <a:pt x="64293" y="107156"/>
                </a:lnTo>
                <a:lnTo>
                  <a:pt x="64293" y="114300"/>
                </a:lnTo>
                <a:lnTo>
                  <a:pt x="57150" y="150019"/>
                </a:lnTo>
                <a:lnTo>
                  <a:pt x="57150" y="185738"/>
                </a:lnTo>
                <a:lnTo>
                  <a:pt x="50006" y="221456"/>
                </a:lnTo>
                <a:lnTo>
                  <a:pt x="50006" y="250031"/>
                </a:lnTo>
                <a:lnTo>
                  <a:pt x="42862" y="271463"/>
                </a:lnTo>
                <a:lnTo>
                  <a:pt x="35718" y="292894"/>
                </a:lnTo>
                <a:lnTo>
                  <a:pt x="28575" y="300038"/>
                </a:lnTo>
                <a:lnTo>
                  <a:pt x="28575" y="307181"/>
                </a:lnTo>
                <a:lnTo>
                  <a:pt x="21431" y="307181"/>
                </a:lnTo>
                <a:lnTo>
                  <a:pt x="21431" y="300038"/>
                </a:lnTo>
                <a:lnTo>
                  <a:pt x="14287" y="285750"/>
                </a:lnTo>
                <a:lnTo>
                  <a:pt x="7143" y="264319"/>
                </a:lnTo>
                <a:lnTo>
                  <a:pt x="7143" y="235744"/>
                </a:lnTo>
                <a:lnTo>
                  <a:pt x="0" y="207169"/>
                </a:lnTo>
                <a:lnTo>
                  <a:pt x="7143" y="171450"/>
                </a:lnTo>
                <a:lnTo>
                  <a:pt x="7143" y="142875"/>
                </a:lnTo>
                <a:lnTo>
                  <a:pt x="14287" y="107156"/>
                </a:lnTo>
                <a:lnTo>
                  <a:pt x="28575" y="71438"/>
                </a:lnTo>
                <a:lnTo>
                  <a:pt x="35718" y="42863"/>
                </a:lnTo>
                <a:lnTo>
                  <a:pt x="50006" y="21431"/>
                </a:lnTo>
                <a:lnTo>
                  <a:pt x="71437" y="7144"/>
                </a:lnTo>
                <a:lnTo>
                  <a:pt x="85725" y="0"/>
                </a:lnTo>
                <a:lnTo>
                  <a:pt x="100012" y="0"/>
                </a:lnTo>
                <a:lnTo>
                  <a:pt x="121443" y="7144"/>
                </a:lnTo>
                <a:lnTo>
                  <a:pt x="135731" y="14288"/>
                </a:lnTo>
                <a:lnTo>
                  <a:pt x="150018" y="35719"/>
                </a:lnTo>
                <a:lnTo>
                  <a:pt x="164306" y="57150"/>
                </a:lnTo>
                <a:lnTo>
                  <a:pt x="171450" y="78581"/>
                </a:lnTo>
                <a:lnTo>
                  <a:pt x="178593" y="100013"/>
                </a:lnTo>
                <a:lnTo>
                  <a:pt x="178593" y="121444"/>
                </a:lnTo>
                <a:lnTo>
                  <a:pt x="171450" y="142875"/>
                </a:lnTo>
                <a:lnTo>
                  <a:pt x="164306" y="157163"/>
                </a:lnTo>
                <a:lnTo>
                  <a:pt x="142875" y="164306"/>
                </a:lnTo>
                <a:lnTo>
                  <a:pt x="128587" y="171450"/>
                </a:lnTo>
                <a:lnTo>
                  <a:pt x="107156" y="171450"/>
                </a:lnTo>
                <a:lnTo>
                  <a:pt x="92868" y="164306"/>
                </a:lnTo>
                <a:lnTo>
                  <a:pt x="71437" y="164306"/>
                </a:lnTo>
                <a:lnTo>
                  <a:pt x="57150" y="150019"/>
                </a:lnTo>
                <a:lnTo>
                  <a:pt x="42862" y="142875"/>
                </a:lnTo>
                <a:lnTo>
                  <a:pt x="35718" y="135731"/>
                </a:lnTo>
                <a:lnTo>
                  <a:pt x="28575" y="128588"/>
                </a:lnTo>
                <a:lnTo>
                  <a:pt x="28575" y="1285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6" name="Freeform 4205"/>
          <p:cNvSpPr/>
          <p:nvPr/>
        </p:nvSpPr>
        <p:spPr>
          <a:xfrm>
            <a:off x="1835944" y="6022181"/>
            <a:ext cx="121445" cy="135733"/>
          </a:xfrm>
          <a:custGeom>
            <a:avLst/>
            <a:gdLst/>
            <a:ahLst/>
            <a:cxnLst/>
            <a:rect l="0" t="0" r="0" b="0"/>
            <a:pathLst>
              <a:path w="121445" h="135733">
                <a:moveTo>
                  <a:pt x="85725" y="14288"/>
                </a:moveTo>
                <a:lnTo>
                  <a:pt x="85725" y="14288"/>
                </a:lnTo>
                <a:lnTo>
                  <a:pt x="78581" y="14288"/>
                </a:lnTo>
                <a:lnTo>
                  <a:pt x="71437" y="21432"/>
                </a:lnTo>
                <a:lnTo>
                  <a:pt x="64294" y="28575"/>
                </a:lnTo>
                <a:lnTo>
                  <a:pt x="50006" y="35719"/>
                </a:lnTo>
                <a:lnTo>
                  <a:pt x="28575" y="50007"/>
                </a:lnTo>
                <a:lnTo>
                  <a:pt x="21431" y="57150"/>
                </a:lnTo>
                <a:lnTo>
                  <a:pt x="7144" y="71438"/>
                </a:lnTo>
                <a:lnTo>
                  <a:pt x="0" y="78582"/>
                </a:lnTo>
                <a:lnTo>
                  <a:pt x="0" y="92869"/>
                </a:lnTo>
                <a:lnTo>
                  <a:pt x="7144" y="107157"/>
                </a:lnTo>
                <a:lnTo>
                  <a:pt x="7144" y="114300"/>
                </a:lnTo>
                <a:lnTo>
                  <a:pt x="21431" y="121444"/>
                </a:lnTo>
                <a:lnTo>
                  <a:pt x="28575" y="128588"/>
                </a:lnTo>
                <a:lnTo>
                  <a:pt x="42862" y="135732"/>
                </a:lnTo>
                <a:lnTo>
                  <a:pt x="57150" y="135732"/>
                </a:lnTo>
                <a:lnTo>
                  <a:pt x="78581" y="128588"/>
                </a:lnTo>
                <a:lnTo>
                  <a:pt x="85725" y="121444"/>
                </a:lnTo>
                <a:lnTo>
                  <a:pt x="100012" y="107157"/>
                </a:lnTo>
                <a:lnTo>
                  <a:pt x="107156" y="92869"/>
                </a:lnTo>
                <a:lnTo>
                  <a:pt x="114300" y="71438"/>
                </a:lnTo>
                <a:lnTo>
                  <a:pt x="121444" y="57150"/>
                </a:lnTo>
                <a:lnTo>
                  <a:pt x="114300" y="35719"/>
                </a:lnTo>
                <a:lnTo>
                  <a:pt x="107156" y="21432"/>
                </a:lnTo>
                <a:lnTo>
                  <a:pt x="107156" y="7144"/>
                </a:lnTo>
                <a:lnTo>
                  <a:pt x="100012" y="0"/>
                </a:lnTo>
                <a:lnTo>
                  <a:pt x="10001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7" name="Freeform 4206"/>
          <p:cNvSpPr/>
          <p:nvPr/>
        </p:nvSpPr>
        <p:spPr>
          <a:xfrm>
            <a:off x="2000250" y="5972175"/>
            <a:ext cx="107157" cy="150020"/>
          </a:xfrm>
          <a:custGeom>
            <a:avLst/>
            <a:gdLst/>
            <a:ahLst/>
            <a:cxnLst/>
            <a:rect l="0" t="0" r="0" b="0"/>
            <a:pathLst>
              <a:path w="107157" h="150020">
                <a:moveTo>
                  <a:pt x="0" y="121444"/>
                </a:moveTo>
                <a:lnTo>
                  <a:pt x="0" y="128588"/>
                </a:lnTo>
                <a:lnTo>
                  <a:pt x="0" y="135731"/>
                </a:lnTo>
                <a:lnTo>
                  <a:pt x="0" y="135731"/>
                </a:lnTo>
                <a:lnTo>
                  <a:pt x="0" y="142875"/>
                </a:lnTo>
                <a:lnTo>
                  <a:pt x="0" y="150019"/>
                </a:lnTo>
                <a:lnTo>
                  <a:pt x="0" y="150019"/>
                </a:lnTo>
                <a:lnTo>
                  <a:pt x="7144" y="150019"/>
                </a:lnTo>
                <a:lnTo>
                  <a:pt x="7144" y="150019"/>
                </a:lnTo>
                <a:lnTo>
                  <a:pt x="7144" y="142875"/>
                </a:lnTo>
                <a:lnTo>
                  <a:pt x="7144" y="135731"/>
                </a:lnTo>
                <a:lnTo>
                  <a:pt x="14288" y="121444"/>
                </a:lnTo>
                <a:lnTo>
                  <a:pt x="21431" y="107156"/>
                </a:lnTo>
                <a:lnTo>
                  <a:pt x="21431" y="92869"/>
                </a:lnTo>
                <a:lnTo>
                  <a:pt x="28575" y="78581"/>
                </a:lnTo>
                <a:lnTo>
                  <a:pt x="35719" y="57150"/>
                </a:lnTo>
                <a:lnTo>
                  <a:pt x="42863" y="50006"/>
                </a:lnTo>
                <a:lnTo>
                  <a:pt x="50006" y="35719"/>
                </a:lnTo>
                <a:lnTo>
                  <a:pt x="64294" y="21431"/>
                </a:lnTo>
                <a:lnTo>
                  <a:pt x="71438" y="14288"/>
                </a:lnTo>
                <a:lnTo>
                  <a:pt x="92869" y="7144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8" name="Freeform 4207"/>
          <p:cNvSpPr/>
          <p:nvPr/>
        </p:nvSpPr>
        <p:spPr>
          <a:xfrm>
            <a:off x="2228850" y="5865019"/>
            <a:ext cx="28576" cy="257176"/>
          </a:xfrm>
          <a:custGeom>
            <a:avLst/>
            <a:gdLst/>
            <a:ahLst/>
            <a:cxnLst/>
            <a:rect l="0" t="0" r="0" b="0"/>
            <a:pathLst>
              <a:path w="28576" h="257176">
                <a:moveTo>
                  <a:pt x="7144" y="0"/>
                </a:moveTo>
                <a:lnTo>
                  <a:pt x="7144" y="0"/>
                </a:lnTo>
                <a:lnTo>
                  <a:pt x="0" y="7144"/>
                </a:lnTo>
                <a:lnTo>
                  <a:pt x="0" y="7144"/>
                </a:lnTo>
                <a:lnTo>
                  <a:pt x="0" y="21431"/>
                </a:lnTo>
                <a:lnTo>
                  <a:pt x="0" y="35719"/>
                </a:lnTo>
                <a:lnTo>
                  <a:pt x="0" y="57150"/>
                </a:lnTo>
                <a:lnTo>
                  <a:pt x="7144" y="85725"/>
                </a:lnTo>
                <a:lnTo>
                  <a:pt x="7144" y="114300"/>
                </a:lnTo>
                <a:lnTo>
                  <a:pt x="14288" y="135731"/>
                </a:lnTo>
                <a:lnTo>
                  <a:pt x="14288" y="164306"/>
                </a:lnTo>
                <a:lnTo>
                  <a:pt x="21431" y="185737"/>
                </a:lnTo>
                <a:lnTo>
                  <a:pt x="21431" y="207169"/>
                </a:lnTo>
                <a:lnTo>
                  <a:pt x="28575" y="228600"/>
                </a:lnTo>
                <a:lnTo>
                  <a:pt x="28575" y="242887"/>
                </a:lnTo>
                <a:lnTo>
                  <a:pt x="28575" y="257175"/>
                </a:lnTo>
                <a:lnTo>
                  <a:pt x="28575" y="257175"/>
                </a:lnTo>
                <a:lnTo>
                  <a:pt x="28575" y="2571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9" name="Freeform 4208"/>
          <p:cNvSpPr/>
          <p:nvPr/>
        </p:nvSpPr>
        <p:spPr>
          <a:xfrm>
            <a:off x="2143125" y="5979319"/>
            <a:ext cx="200026" cy="7145"/>
          </a:xfrm>
          <a:custGeom>
            <a:avLst/>
            <a:gdLst/>
            <a:ahLst/>
            <a:cxnLst/>
            <a:rect l="0" t="0" r="0" b="0"/>
            <a:pathLst>
              <a:path w="200026" h="7145">
                <a:moveTo>
                  <a:pt x="200025" y="7144"/>
                </a:moveTo>
                <a:lnTo>
                  <a:pt x="200025" y="7144"/>
                </a:lnTo>
                <a:lnTo>
                  <a:pt x="178594" y="7144"/>
                </a:lnTo>
                <a:lnTo>
                  <a:pt x="178594" y="7144"/>
                </a:lnTo>
                <a:lnTo>
                  <a:pt x="157163" y="7144"/>
                </a:lnTo>
                <a:lnTo>
                  <a:pt x="135731" y="7144"/>
                </a:lnTo>
                <a:lnTo>
                  <a:pt x="107156" y="0"/>
                </a:lnTo>
                <a:lnTo>
                  <a:pt x="78581" y="0"/>
                </a:lnTo>
                <a:lnTo>
                  <a:pt x="57150" y="0"/>
                </a:lnTo>
                <a:lnTo>
                  <a:pt x="42863" y="0"/>
                </a:lnTo>
                <a:lnTo>
                  <a:pt x="28575" y="0"/>
                </a:lnTo>
                <a:lnTo>
                  <a:pt x="14288" y="0"/>
                </a:lnTo>
                <a:lnTo>
                  <a:pt x="7144" y="7144"/>
                </a:lnTo>
                <a:lnTo>
                  <a:pt x="0" y="7144"/>
                </a:lnTo>
                <a:lnTo>
                  <a:pt x="0" y="71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0" name="Freeform 4209"/>
          <p:cNvSpPr/>
          <p:nvPr/>
        </p:nvSpPr>
        <p:spPr>
          <a:xfrm>
            <a:off x="2471738" y="5872163"/>
            <a:ext cx="314326" cy="271463"/>
          </a:xfrm>
          <a:custGeom>
            <a:avLst/>
            <a:gdLst/>
            <a:ahLst/>
            <a:cxnLst/>
            <a:rect l="0" t="0" r="0" b="0"/>
            <a:pathLst>
              <a:path w="314326" h="271463">
                <a:moveTo>
                  <a:pt x="28575" y="71437"/>
                </a:moveTo>
                <a:lnTo>
                  <a:pt x="28575" y="78581"/>
                </a:lnTo>
                <a:lnTo>
                  <a:pt x="21431" y="85725"/>
                </a:lnTo>
                <a:lnTo>
                  <a:pt x="21431" y="92868"/>
                </a:lnTo>
                <a:lnTo>
                  <a:pt x="21431" y="114300"/>
                </a:lnTo>
                <a:lnTo>
                  <a:pt x="14287" y="142875"/>
                </a:lnTo>
                <a:lnTo>
                  <a:pt x="14287" y="164306"/>
                </a:lnTo>
                <a:lnTo>
                  <a:pt x="14287" y="192881"/>
                </a:lnTo>
                <a:lnTo>
                  <a:pt x="7144" y="214312"/>
                </a:lnTo>
                <a:lnTo>
                  <a:pt x="7144" y="228600"/>
                </a:lnTo>
                <a:lnTo>
                  <a:pt x="7144" y="242887"/>
                </a:lnTo>
                <a:lnTo>
                  <a:pt x="7144" y="250031"/>
                </a:lnTo>
                <a:lnTo>
                  <a:pt x="0" y="250031"/>
                </a:lnTo>
                <a:lnTo>
                  <a:pt x="0" y="250031"/>
                </a:lnTo>
                <a:lnTo>
                  <a:pt x="7144" y="250031"/>
                </a:lnTo>
                <a:lnTo>
                  <a:pt x="7144" y="235743"/>
                </a:lnTo>
                <a:lnTo>
                  <a:pt x="7144" y="214312"/>
                </a:lnTo>
                <a:lnTo>
                  <a:pt x="14287" y="192881"/>
                </a:lnTo>
                <a:lnTo>
                  <a:pt x="21431" y="164306"/>
                </a:lnTo>
                <a:lnTo>
                  <a:pt x="21431" y="135731"/>
                </a:lnTo>
                <a:lnTo>
                  <a:pt x="28575" y="107156"/>
                </a:lnTo>
                <a:lnTo>
                  <a:pt x="28575" y="78581"/>
                </a:lnTo>
                <a:lnTo>
                  <a:pt x="35719" y="50006"/>
                </a:lnTo>
                <a:lnTo>
                  <a:pt x="42862" y="35718"/>
                </a:lnTo>
                <a:lnTo>
                  <a:pt x="50006" y="21431"/>
                </a:lnTo>
                <a:lnTo>
                  <a:pt x="64294" y="14287"/>
                </a:lnTo>
                <a:lnTo>
                  <a:pt x="64294" y="14287"/>
                </a:lnTo>
                <a:lnTo>
                  <a:pt x="64294" y="21431"/>
                </a:lnTo>
                <a:lnTo>
                  <a:pt x="71437" y="28575"/>
                </a:lnTo>
                <a:lnTo>
                  <a:pt x="78581" y="42862"/>
                </a:lnTo>
                <a:lnTo>
                  <a:pt x="85725" y="57150"/>
                </a:lnTo>
                <a:lnTo>
                  <a:pt x="92869" y="85725"/>
                </a:lnTo>
                <a:lnTo>
                  <a:pt x="100012" y="114300"/>
                </a:lnTo>
                <a:lnTo>
                  <a:pt x="100012" y="142875"/>
                </a:lnTo>
                <a:lnTo>
                  <a:pt x="107156" y="171450"/>
                </a:lnTo>
                <a:lnTo>
                  <a:pt x="121444" y="200025"/>
                </a:lnTo>
                <a:lnTo>
                  <a:pt x="128587" y="221456"/>
                </a:lnTo>
                <a:lnTo>
                  <a:pt x="142875" y="235743"/>
                </a:lnTo>
                <a:lnTo>
                  <a:pt x="150019" y="250031"/>
                </a:lnTo>
                <a:lnTo>
                  <a:pt x="164306" y="250031"/>
                </a:lnTo>
                <a:lnTo>
                  <a:pt x="171450" y="250031"/>
                </a:lnTo>
                <a:lnTo>
                  <a:pt x="185737" y="242887"/>
                </a:lnTo>
                <a:lnTo>
                  <a:pt x="192881" y="228600"/>
                </a:lnTo>
                <a:lnTo>
                  <a:pt x="207169" y="207168"/>
                </a:lnTo>
                <a:lnTo>
                  <a:pt x="221456" y="178593"/>
                </a:lnTo>
                <a:lnTo>
                  <a:pt x="228600" y="150018"/>
                </a:lnTo>
                <a:lnTo>
                  <a:pt x="235744" y="121443"/>
                </a:lnTo>
                <a:lnTo>
                  <a:pt x="242887" y="92868"/>
                </a:lnTo>
                <a:lnTo>
                  <a:pt x="242887" y="64293"/>
                </a:lnTo>
                <a:lnTo>
                  <a:pt x="242887" y="35718"/>
                </a:lnTo>
                <a:lnTo>
                  <a:pt x="235744" y="21431"/>
                </a:lnTo>
                <a:lnTo>
                  <a:pt x="235744" y="7143"/>
                </a:lnTo>
                <a:lnTo>
                  <a:pt x="235744" y="0"/>
                </a:lnTo>
                <a:lnTo>
                  <a:pt x="235744" y="0"/>
                </a:lnTo>
                <a:lnTo>
                  <a:pt x="235744" y="7143"/>
                </a:lnTo>
                <a:lnTo>
                  <a:pt x="235744" y="21431"/>
                </a:lnTo>
                <a:lnTo>
                  <a:pt x="242887" y="35718"/>
                </a:lnTo>
                <a:lnTo>
                  <a:pt x="242887" y="64293"/>
                </a:lnTo>
                <a:lnTo>
                  <a:pt x="250031" y="92868"/>
                </a:lnTo>
                <a:lnTo>
                  <a:pt x="257175" y="128587"/>
                </a:lnTo>
                <a:lnTo>
                  <a:pt x="271462" y="157162"/>
                </a:lnTo>
                <a:lnTo>
                  <a:pt x="278606" y="192881"/>
                </a:lnTo>
                <a:lnTo>
                  <a:pt x="285750" y="221456"/>
                </a:lnTo>
                <a:lnTo>
                  <a:pt x="300037" y="242887"/>
                </a:lnTo>
                <a:lnTo>
                  <a:pt x="314325" y="271462"/>
                </a:lnTo>
                <a:lnTo>
                  <a:pt x="314325" y="271462"/>
                </a:lnTo>
                <a:lnTo>
                  <a:pt x="314325" y="2714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1" name="Freeform 4210"/>
          <p:cNvSpPr/>
          <p:nvPr/>
        </p:nvSpPr>
        <p:spPr>
          <a:xfrm>
            <a:off x="2828925" y="6015038"/>
            <a:ext cx="171451" cy="200026"/>
          </a:xfrm>
          <a:custGeom>
            <a:avLst/>
            <a:gdLst/>
            <a:ahLst/>
            <a:cxnLst/>
            <a:rect l="0" t="0" r="0" b="0"/>
            <a:pathLst>
              <a:path w="171451" h="200026">
                <a:moveTo>
                  <a:pt x="128588" y="28575"/>
                </a:moveTo>
                <a:lnTo>
                  <a:pt x="128588" y="14287"/>
                </a:lnTo>
                <a:lnTo>
                  <a:pt x="114300" y="7143"/>
                </a:lnTo>
                <a:lnTo>
                  <a:pt x="107157" y="7143"/>
                </a:lnTo>
                <a:lnTo>
                  <a:pt x="92869" y="0"/>
                </a:lnTo>
                <a:lnTo>
                  <a:pt x="71438" y="0"/>
                </a:lnTo>
                <a:lnTo>
                  <a:pt x="57150" y="0"/>
                </a:lnTo>
                <a:lnTo>
                  <a:pt x="42863" y="7143"/>
                </a:lnTo>
                <a:lnTo>
                  <a:pt x="21432" y="14287"/>
                </a:lnTo>
                <a:lnTo>
                  <a:pt x="14288" y="21431"/>
                </a:lnTo>
                <a:lnTo>
                  <a:pt x="7144" y="35718"/>
                </a:lnTo>
                <a:lnTo>
                  <a:pt x="0" y="50006"/>
                </a:lnTo>
                <a:lnTo>
                  <a:pt x="0" y="71437"/>
                </a:lnTo>
                <a:lnTo>
                  <a:pt x="7144" y="85725"/>
                </a:lnTo>
                <a:lnTo>
                  <a:pt x="14288" y="100012"/>
                </a:lnTo>
                <a:lnTo>
                  <a:pt x="21432" y="114300"/>
                </a:lnTo>
                <a:lnTo>
                  <a:pt x="35719" y="128587"/>
                </a:lnTo>
                <a:lnTo>
                  <a:pt x="50007" y="135731"/>
                </a:lnTo>
                <a:lnTo>
                  <a:pt x="64294" y="135731"/>
                </a:lnTo>
                <a:lnTo>
                  <a:pt x="78582" y="135731"/>
                </a:lnTo>
                <a:lnTo>
                  <a:pt x="92869" y="128587"/>
                </a:lnTo>
                <a:lnTo>
                  <a:pt x="100013" y="114300"/>
                </a:lnTo>
                <a:lnTo>
                  <a:pt x="114300" y="100012"/>
                </a:lnTo>
                <a:lnTo>
                  <a:pt x="121444" y="85725"/>
                </a:lnTo>
                <a:lnTo>
                  <a:pt x="128588" y="71437"/>
                </a:lnTo>
                <a:lnTo>
                  <a:pt x="128588" y="57150"/>
                </a:lnTo>
                <a:lnTo>
                  <a:pt x="135732" y="50006"/>
                </a:lnTo>
                <a:lnTo>
                  <a:pt x="135732" y="42862"/>
                </a:lnTo>
                <a:lnTo>
                  <a:pt x="135732" y="35718"/>
                </a:lnTo>
                <a:lnTo>
                  <a:pt x="135732" y="35718"/>
                </a:lnTo>
                <a:lnTo>
                  <a:pt x="135732" y="42862"/>
                </a:lnTo>
                <a:lnTo>
                  <a:pt x="135732" y="50006"/>
                </a:lnTo>
                <a:lnTo>
                  <a:pt x="135732" y="64293"/>
                </a:lnTo>
                <a:lnTo>
                  <a:pt x="135732" y="85725"/>
                </a:lnTo>
                <a:lnTo>
                  <a:pt x="135732" y="107156"/>
                </a:lnTo>
                <a:lnTo>
                  <a:pt x="135732" y="128587"/>
                </a:lnTo>
                <a:lnTo>
                  <a:pt x="142875" y="150018"/>
                </a:lnTo>
                <a:lnTo>
                  <a:pt x="157163" y="171450"/>
                </a:lnTo>
                <a:lnTo>
                  <a:pt x="157163" y="185737"/>
                </a:lnTo>
                <a:lnTo>
                  <a:pt x="171450" y="200025"/>
                </a:lnTo>
                <a:lnTo>
                  <a:pt x="171450" y="200025"/>
                </a:lnTo>
                <a:lnTo>
                  <a:pt x="171450" y="2000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2" name="Freeform 4211"/>
          <p:cNvSpPr/>
          <p:nvPr/>
        </p:nvSpPr>
        <p:spPr>
          <a:xfrm>
            <a:off x="3136107" y="5829300"/>
            <a:ext cx="42863" cy="407195"/>
          </a:xfrm>
          <a:custGeom>
            <a:avLst/>
            <a:gdLst/>
            <a:ahLst/>
            <a:cxnLst/>
            <a:rect l="0" t="0" r="0" b="0"/>
            <a:pathLst>
              <a:path w="42863" h="407195">
                <a:moveTo>
                  <a:pt x="0" y="0"/>
                </a:moveTo>
                <a:lnTo>
                  <a:pt x="0" y="14288"/>
                </a:lnTo>
                <a:lnTo>
                  <a:pt x="0" y="28575"/>
                </a:lnTo>
                <a:lnTo>
                  <a:pt x="0" y="35719"/>
                </a:lnTo>
                <a:lnTo>
                  <a:pt x="0" y="71438"/>
                </a:lnTo>
                <a:lnTo>
                  <a:pt x="7143" y="107156"/>
                </a:lnTo>
                <a:lnTo>
                  <a:pt x="7143" y="142875"/>
                </a:lnTo>
                <a:lnTo>
                  <a:pt x="7143" y="185738"/>
                </a:lnTo>
                <a:lnTo>
                  <a:pt x="14287" y="228600"/>
                </a:lnTo>
                <a:lnTo>
                  <a:pt x="21431" y="264319"/>
                </a:lnTo>
                <a:lnTo>
                  <a:pt x="28575" y="307181"/>
                </a:lnTo>
                <a:lnTo>
                  <a:pt x="35718" y="342900"/>
                </a:lnTo>
                <a:lnTo>
                  <a:pt x="42862" y="371475"/>
                </a:lnTo>
                <a:lnTo>
                  <a:pt x="42862" y="392906"/>
                </a:lnTo>
                <a:lnTo>
                  <a:pt x="42862" y="407194"/>
                </a:lnTo>
                <a:lnTo>
                  <a:pt x="42862" y="4071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3" name="Freeform 4212"/>
          <p:cNvSpPr/>
          <p:nvPr/>
        </p:nvSpPr>
        <p:spPr>
          <a:xfrm>
            <a:off x="3043238" y="5993606"/>
            <a:ext cx="550070" cy="221458"/>
          </a:xfrm>
          <a:custGeom>
            <a:avLst/>
            <a:gdLst/>
            <a:ahLst/>
            <a:cxnLst/>
            <a:rect l="0" t="0" r="0" b="0"/>
            <a:pathLst>
              <a:path w="550070" h="221458">
                <a:moveTo>
                  <a:pt x="0" y="57150"/>
                </a:moveTo>
                <a:lnTo>
                  <a:pt x="0" y="50007"/>
                </a:lnTo>
                <a:lnTo>
                  <a:pt x="7144" y="50007"/>
                </a:lnTo>
                <a:lnTo>
                  <a:pt x="7144" y="50007"/>
                </a:lnTo>
                <a:lnTo>
                  <a:pt x="28575" y="57150"/>
                </a:lnTo>
                <a:lnTo>
                  <a:pt x="42862" y="64294"/>
                </a:lnTo>
                <a:lnTo>
                  <a:pt x="71437" y="78582"/>
                </a:lnTo>
                <a:lnTo>
                  <a:pt x="100012" y="85725"/>
                </a:lnTo>
                <a:lnTo>
                  <a:pt x="128587" y="100013"/>
                </a:lnTo>
                <a:lnTo>
                  <a:pt x="157162" y="100013"/>
                </a:lnTo>
                <a:lnTo>
                  <a:pt x="185737" y="100013"/>
                </a:lnTo>
                <a:lnTo>
                  <a:pt x="207169" y="100013"/>
                </a:lnTo>
                <a:lnTo>
                  <a:pt x="228600" y="92869"/>
                </a:lnTo>
                <a:lnTo>
                  <a:pt x="242887" y="85725"/>
                </a:lnTo>
                <a:lnTo>
                  <a:pt x="250031" y="71438"/>
                </a:lnTo>
                <a:lnTo>
                  <a:pt x="257175" y="64294"/>
                </a:lnTo>
                <a:lnTo>
                  <a:pt x="257175" y="50007"/>
                </a:lnTo>
                <a:lnTo>
                  <a:pt x="257175" y="35719"/>
                </a:lnTo>
                <a:lnTo>
                  <a:pt x="250031" y="21432"/>
                </a:lnTo>
                <a:lnTo>
                  <a:pt x="242887" y="14288"/>
                </a:lnTo>
                <a:lnTo>
                  <a:pt x="228600" y="7144"/>
                </a:lnTo>
                <a:lnTo>
                  <a:pt x="214312" y="0"/>
                </a:lnTo>
                <a:lnTo>
                  <a:pt x="200025" y="0"/>
                </a:lnTo>
                <a:lnTo>
                  <a:pt x="192881" y="7144"/>
                </a:lnTo>
                <a:lnTo>
                  <a:pt x="178594" y="14288"/>
                </a:lnTo>
                <a:lnTo>
                  <a:pt x="171450" y="28575"/>
                </a:lnTo>
                <a:lnTo>
                  <a:pt x="164306" y="50007"/>
                </a:lnTo>
                <a:lnTo>
                  <a:pt x="164306" y="64294"/>
                </a:lnTo>
                <a:lnTo>
                  <a:pt x="171450" y="92869"/>
                </a:lnTo>
                <a:lnTo>
                  <a:pt x="178594" y="114300"/>
                </a:lnTo>
                <a:lnTo>
                  <a:pt x="185737" y="135732"/>
                </a:lnTo>
                <a:lnTo>
                  <a:pt x="200025" y="150019"/>
                </a:lnTo>
                <a:lnTo>
                  <a:pt x="214312" y="164307"/>
                </a:lnTo>
                <a:lnTo>
                  <a:pt x="235744" y="171450"/>
                </a:lnTo>
                <a:lnTo>
                  <a:pt x="250031" y="178594"/>
                </a:lnTo>
                <a:lnTo>
                  <a:pt x="264319" y="178594"/>
                </a:lnTo>
                <a:lnTo>
                  <a:pt x="278606" y="171450"/>
                </a:lnTo>
                <a:lnTo>
                  <a:pt x="300037" y="157163"/>
                </a:lnTo>
                <a:lnTo>
                  <a:pt x="314325" y="135732"/>
                </a:lnTo>
                <a:lnTo>
                  <a:pt x="328612" y="121444"/>
                </a:lnTo>
                <a:lnTo>
                  <a:pt x="335756" y="100013"/>
                </a:lnTo>
                <a:lnTo>
                  <a:pt x="342900" y="78582"/>
                </a:lnTo>
                <a:lnTo>
                  <a:pt x="342900" y="64294"/>
                </a:lnTo>
                <a:lnTo>
                  <a:pt x="350044" y="50007"/>
                </a:lnTo>
                <a:lnTo>
                  <a:pt x="350044" y="42863"/>
                </a:lnTo>
                <a:lnTo>
                  <a:pt x="350044" y="35719"/>
                </a:lnTo>
                <a:lnTo>
                  <a:pt x="350044" y="42863"/>
                </a:lnTo>
                <a:lnTo>
                  <a:pt x="357187" y="42863"/>
                </a:lnTo>
                <a:lnTo>
                  <a:pt x="364331" y="57150"/>
                </a:lnTo>
                <a:lnTo>
                  <a:pt x="371475" y="71438"/>
                </a:lnTo>
                <a:lnTo>
                  <a:pt x="385762" y="100013"/>
                </a:lnTo>
                <a:lnTo>
                  <a:pt x="392906" y="121444"/>
                </a:lnTo>
                <a:lnTo>
                  <a:pt x="400050" y="142875"/>
                </a:lnTo>
                <a:lnTo>
                  <a:pt x="407194" y="164307"/>
                </a:lnTo>
                <a:lnTo>
                  <a:pt x="414337" y="185738"/>
                </a:lnTo>
                <a:lnTo>
                  <a:pt x="421481" y="200025"/>
                </a:lnTo>
                <a:lnTo>
                  <a:pt x="421481" y="207169"/>
                </a:lnTo>
                <a:lnTo>
                  <a:pt x="428625" y="214313"/>
                </a:lnTo>
                <a:lnTo>
                  <a:pt x="428625" y="221457"/>
                </a:lnTo>
                <a:lnTo>
                  <a:pt x="428625" y="214313"/>
                </a:lnTo>
                <a:lnTo>
                  <a:pt x="428625" y="214313"/>
                </a:lnTo>
                <a:lnTo>
                  <a:pt x="428625" y="207169"/>
                </a:lnTo>
                <a:lnTo>
                  <a:pt x="428625" y="200025"/>
                </a:lnTo>
                <a:lnTo>
                  <a:pt x="421481" y="185738"/>
                </a:lnTo>
                <a:lnTo>
                  <a:pt x="421481" y="171450"/>
                </a:lnTo>
                <a:lnTo>
                  <a:pt x="421481" y="157163"/>
                </a:lnTo>
                <a:lnTo>
                  <a:pt x="421481" y="135732"/>
                </a:lnTo>
                <a:lnTo>
                  <a:pt x="428625" y="121444"/>
                </a:lnTo>
                <a:lnTo>
                  <a:pt x="428625" y="114300"/>
                </a:lnTo>
                <a:lnTo>
                  <a:pt x="435769" y="100013"/>
                </a:lnTo>
                <a:lnTo>
                  <a:pt x="435769" y="85725"/>
                </a:lnTo>
                <a:lnTo>
                  <a:pt x="442912" y="78582"/>
                </a:lnTo>
                <a:lnTo>
                  <a:pt x="450056" y="64294"/>
                </a:lnTo>
                <a:lnTo>
                  <a:pt x="457200" y="64294"/>
                </a:lnTo>
                <a:lnTo>
                  <a:pt x="471487" y="57150"/>
                </a:lnTo>
                <a:lnTo>
                  <a:pt x="485775" y="50007"/>
                </a:lnTo>
                <a:lnTo>
                  <a:pt x="500062" y="50007"/>
                </a:lnTo>
                <a:lnTo>
                  <a:pt x="507206" y="50007"/>
                </a:lnTo>
                <a:lnTo>
                  <a:pt x="521494" y="50007"/>
                </a:lnTo>
                <a:lnTo>
                  <a:pt x="528637" y="50007"/>
                </a:lnTo>
                <a:lnTo>
                  <a:pt x="535781" y="57150"/>
                </a:lnTo>
                <a:lnTo>
                  <a:pt x="542925" y="57150"/>
                </a:lnTo>
                <a:lnTo>
                  <a:pt x="550069" y="57150"/>
                </a:lnTo>
                <a:lnTo>
                  <a:pt x="550069" y="571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4" name="Freeform 4213"/>
          <p:cNvSpPr/>
          <p:nvPr/>
        </p:nvSpPr>
        <p:spPr>
          <a:xfrm>
            <a:off x="3643313" y="6079331"/>
            <a:ext cx="14288" cy="85726"/>
          </a:xfrm>
          <a:custGeom>
            <a:avLst/>
            <a:gdLst/>
            <a:ahLst/>
            <a:cxnLst/>
            <a:rect l="0" t="0" r="0" b="0"/>
            <a:pathLst>
              <a:path w="14288" h="85726">
                <a:moveTo>
                  <a:pt x="14287" y="0"/>
                </a:moveTo>
                <a:lnTo>
                  <a:pt x="7144" y="7144"/>
                </a:lnTo>
                <a:lnTo>
                  <a:pt x="7144" y="21432"/>
                </a:lnTo>
                <a:lnTo>
                  <a:pt x="7144" y="21432"/>
                </a:lnTo>
                <a:lnTo>
                  <a:pt x="7144" y="42863"/>
                </a:lnTo>
                <a:lnTo>
                  <a:pt x="7144" y="50007"/>
                </a:lnTo>
                <a:lnTo>
                  <a:pt x="0" y="64294"/>
                </a:lnTo>
                <a:lnTo>
                  <a:pt x="0" y="78582"/>
                </a:lnTo>
                <a:lnTo>
                  <a:pt x="0" y="85725"/>
                </a:lnTo>
                <a:lnTo>
                  <a:pt x="0" y="85725"/>
                </a:lnTo>
                <a:lnTo>
                  <a:pt x="0" y="857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5" name="Freeform 4214"/>
          <p:cNvSpPr/>
          <p:nvPr/>
        </p:nvSpPr>
        <p:spPr>
          <a:xfrm>
            <a:off x="3593307" y="5865019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6" name="Freeform 4215"/>
          <p:cNvSpPr/>
          <p:nvPr/>
        </p:nvSpPr>
        <p:spPr>
          <a:xfrm>
            <a:off x="3729038" y="6043613"/>
            <a:ext cx="157163" cy="171451"/>
          </a:xfrm>
          <a:custGeom>
            <a:avLst/>
            <a:gdLst/>
            <a:ahLst/>
            <a:cxnLst/>
            <a:rect l="0" t="0" r="0" b="0"/>
            <a:pathLst>
              <a:path w="157163" h="171451">
                <a:moveTo>
                  <a:pt x="135731" y="42862"/>
                </a:moveTo>
                <a:lnTo>
                  <a:pt x="135731" y="42862"/>
                </a:lnTo>
                <a:lnTo>
                  <a:pt x="135731" y="35718"/>
                </a:lnTo>
                <a:lnTo>
                  <a:pt x="135731" y="35718"/>
                </a:lnTo>
                <a:lnTo>
                  <a:pt x="128587" y="28575"/>
                </a:lnTo>
                <a:lnTo>
                  <a:pt x="128587" y="21431"/>
                </a:lnTo>
                <a:lnTo>
                  <a:pt x="114300" y="14287"/>
                </a:lnTo>
                <a:lnTo>
                  <a:pt x="100012" y="7143"/>
                </a:lnTo>
                <a:lnTo>
                  <a:pt x="85725" y="0"/>
                </a:lnTo>
                <a:lnTo>
                  <a:pt x="64294" y="0"/>
                </a:lnTo>
                <a:lnTo>
                  <a:pt x="50006" y="0"/>
                </a:lnTo>
                <a:lnTo>
                  <a:pt x="35719" y="7143"/>
                </a:lnTo>
                <a:lnTo>
                  <a:pt x="21431" y="14287"/>
                </a:lnTo>
                <a:lnTo>
                  <a:pt x="14287" y="28575"/>
                </a:lnTo>
                <a:lnTo>
                  <a:pt x="0" y="35718"/>
                </a:lnTo>
                <a:lnTo>
                  <a:pt x="0" y="50006"/>
                </a:lnTo>
                <a:lnTo>
                  <a:pt x="0" y="64293"/>
                </a:lnTo>
                <a:lnTo>
                  <a:pt x="0" y="78581"/>
                </a:lnTo>
                <a:lnTo>
                  <a:pt x="7144" y="92868"/>
                </a:lnTo>
                <a:lnTo>
                  <a:pt x="14287" y="100012"/>
                </a:lnTo>
                <a:lnTo>
                  <a:pt x="28575" y="107156"/>
                </a:lnTo>
                <a:lnTo>
                  <a:pt x="35719" y="107156"/>
                </a:lnTo>
                <a:lnTo>
                  <a:pt x="50006" y="107156"/>
                </a:lnTo>
                <a:lnTo>
                  <a:pt x="57150" y="100012"/>
                </a:lnTo>
                <a:lnTo>
                  <a:pt x="64294" y="92868"/>
                </a:lnTo>
                <a:lnTo>
                  <a:pt x="71437" y="85725"/>
                </a:lnTo>
                <a:lnTo>
                  <a:pt x="85725" y="71437"/>
                </a:lnTo>
                <a:lnTo>
                  <a:pt x="92869" y="57150"/>
                </a:lnTo>
                <a:lnTo>
                  <a:pt x="92869" y="42862"/>
                </a:lnTo>
                <a:lnTo>
                  <a:pt x="92869" y="35718"/>
                </a:lnTo>
                <a:lnTo>
                  <a:pt x="92869" y="28575"/>
                </a:lnTo>
                <a:lnTo>
                  <a:pt x="92869" y="28575"/>
                </a:lnTo>
                <a:lnTo>
                  <a:pt x="100012" y="28575"/>
                </a:lnTo>
                <a:lnTo>
                  <a:pt x="100012" y="35718"/>
                </a:lnTo>
                <a:lnTo>
                  <a:pt x="100012" y="42862"/>
                </a:lnTo>
                <a:lnTo>
                  <a:pt x="107156" y="57150"/>
                </a:lnTo>
                <a:lnTo>
                  <a:pt x="114300" y="78581"/>
                </a:lnTo>
                <a:lnTo>
                  <a:pt x="121444" y="100012"/>
                </a:lnTo>
                <a:lnTo>
                  <a:pt x="128587" y="121443"/>
                </a:lnTo>
                <a:lnTo>
                  <a:pt x="142875" y="142875"/>
                </a:lnTo>
                <a:lnTo>
                  <a:pt x="150019" y="164306"/>
                </a:lnTo>
                <a:lnTo>
                  <a:pt x="157162" y="171450"/>
                </a:lnTo>
                <a:lnTo>
                  <a:pt x="157162" y="1714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7" name="Freeform 4216"/>
          <p:cNvSpPr/>
          <p:nvPr/>
        </p:nvSpPr>
        <p:spPr>
          <a:xfrm>
            <a:off x="3986213" y="5836444"/>
            <a:ext cx="42863" cy="335757"/>
          </a:xfrm>
          <a:custGeom>
            <a:avLst/>
            <a:gdLst/>
            <a:ahLst/>
            <a:cxnLst/>
            <a:rect l="0" t="0" r="0" b="0"/>
            <a:pathLst>
              <a:path w="42863" h="335757">
                <a:moveTo>
                  <a:pt x="0" y="0"/>
                </a:moveTo>
                <a:lnTo>
                  <a:pt x="0" y="7144"/>
                </a:lnTo>
                <a:lnTo>
                  <a:pt x="0" y="14287"/>
                </a:lnTo>
                <a:lnTo>
                  <a:pt x="0" y="21431"/>
                </a:lnTo>
                <a:lnTo>
                  <a:pt x="0" y="42862"/>
                </a:lnTo>
                <a:lnTo>
                  <a:pt x="7144" y="71437"/>
                </a:lnTo>
                <a:lnTo>
                  <a:pt x="7144" y="100012"/>
                </a:lnTo>
                <a:lnTo>
                  <a:pt x="14287" y="135731"/>
                </a:lnTo>
                <a:lnTo>
                  <a:pt x="14287" y="178594"/>
                </a:lnTo>
                <a:lnTo>
                  <a:pt x="21431" y="214312"/>
                </a:lnTo>
                <a:lnTo>
                  <a:pt x="21431" y="242887"/>
                </a:lnTo>
                <a:lnTo>
                  <a:pt x="28575" y="271462"/>
                </a:lnTo>
                <a:lnTo>
                  <a:pt x="35719" y="292894"/>
                </a:lnTo>
                <a:lnTo>
                  <a:pt x="35719" y="314325"/>
                </a:lnTo>
                <a:lnTo>
                  <a:pt x="42862" y="328612"/>
                </a:lnTo>
                <a:lnTo>
                  <a:pt x="42862" y="335756"/>
                </a:lnTo>
                <a:lnTo>
                  <a:pt x="42862" y="3357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8" name="Freeform 4217"/>
          <p:cNvSpPr/>
          <p:nvPr/>
        </p:nvSpPr>
        <p:spPr>
          <a:xfrm>
            <a:off x="4093369" y="6165056"/>
            <a:ext cx="121445" cy="185739"/>
          </a:xfrm>
          <a:custGeom>
            <a:avLst/>
            <a:gdLst/>
            <a:ahLst/>
            <a:cxnLst/>
            <a:rect l="0" t="0" r="0" b="0"/>
            <a:pathLst>
              <a:path w="121445" h="185739">
                <a:moveTo>
                  <a:pt x="121444" y="0"/>
                </a:moveTo>
                <a:lnTo>
                  <a:pt x="121444" y="0"/>
                </a:lnTo>
                <a:lnTo>
                  <a:pt x="121444" y="7144"/>
                </a:lnTo>
                <a:lnTo>
                  <a:pt x="121444" y="7144"/>
                </a:lnTo>
                <a:lnTo>
                  <a:pt x="114300" y="7144"/>
                </a:lnTo>
                <a:lnTo>
                  <a:pt x="107156" y="7144"/>
                </a:lnTo>
                <a:lnTo>
                  <a:pt x="85725" y="7144"/>
                </a:lnTo>
                <a:lnTo>
                  <a:pt x="71438" y="7144"/>
                </a:lnTo>
                <a:lnTo>
                  <a:pt x="50006" y="7144"/>
                </a:lnTo>
                <a:lnTo>
                  <a:pt x="35719" y="7144"/>
                </a:lnTo>
                <a:lnTo>
                  <a:pt x="21431" y="7144"/>
                </a:lnTo>
                <a:lnTo>
                  <a:pt x="14288" y="7144"/>
                </a:lnTo>
                <a:lnTo>
                  <a:pt x="7144" y="7144"/>
                </a:lnTo>
                <a:lnTo>
                  <a:pt x="7144" y="7144"/>
                </a:lnTo>
                <a:lnTo>
                  <a:pt x="7144" y="14288"/>
                </a:lnTo>
                <a:lnTo>
                  <a:pt x="7144" y="14288"/>
                </a:lnTo>
                <a:lnTo>
                  <a:pt x="14288" y="21432"/>
                </a:lnTo>
                <a:lnTo>
                  <a:pt x="21431" y="35719"/>
                </a:lnTo>
                <a:lnTo>
                  <a:pt x="42863" y="50007"/>
                </a:lnTo>
                <a:lnTo>
                  <a:pt x="57150" y="64294"/>
                </a:lnTo>
                <a:lnTo>
                  <a:pt x="78581" y="85725"/>
                </a:lnTo>
                <a:lnTo>
                  <a:pt x="92869" y="107157"/>
                </a:lnTo>
                <a:lnTo>
                  <a:pt x="107156" y="128588"/>
                </a:lnTo>
                <a:lnTo>
                  <a:pt x="114300" y="142875"/>
                </a:lnTo>
                <a:lnTo>
                  <a:pt x="114300" y="164307"/>
                </a:lnTo>
                <a:lnTo>
                  <a:pt x="114300" y="171450"/>
                </a:lnTo>
                <a:lnTo>
                  <a:pt x="100013" y="185738"/>
                </a:lnTo>
                <a:lnTo>
                  <a:pt x="92869" y="185738"/>
                </a:lnTo>
                <a:lnTo>
                  <a:pt x="78581" y="185738"/>
                </a:lnTo>
                <a:lnTo>
                  <a:pt x="57150" y="185738"/>
                </a:lnTo>
                <a:lnTo>
                  <a:pt x="28575" y="171450"/>
                </a:lnTo>
                <a:lnTo>
                  <a:pt x="14288" y="164307"/>
                </a:lnTo>
                <a:lnTo>
                  <a:pt x="0" y="150019"/>
                </a:lnTo>
                <a:lnTo>
                  <a:pt x="0" y="1500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9" name="Freeform 4218"/>
          <p:cNvSpPr/>
          <p:nvPr/>
        </p:nvSpPr>
        <p:spPr>
          <a:xfrm>
            <a:off x="3629025" y="5872163"/>
            <a:ext cx="7145" cy="7144"/>
          </a:xfrm>
          <a:custGeom>
            <a:avLst/>
            <a:gdLst/>
            <a:ahLst/>
            <a:cxnLst/>
            <a:rect l="0" t="0" r="0" b="0"/>
            <a:pathLst>
              <a:path w="7145" h="7144">
                <a:moveTo>
                  <a:pt x="7144" y="0"/>
                </a:moveTo>
                <a:lnTo>
                  <a:pt x="7144" y="0"/>
                </a:lnTo>
                <a:lnTo>
                  <a:pt x="0" y="7143"/>
                </a:lnTo>
                <a:lnTo>
                  <a:pt x="0" y="7143"/>
                </a:lnTo>
                <a:lnTo>
                  <a:pt x="0" y="71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0" name="Freeform 4219"/>
          <p:cNvSpPr/>
          <p:nvPr/>
        </p:nvSpPr>
        <p:spPr>
          <a:xfrm>
            <a:off x="4986338" y="1928813"/>
            <a:ext cx="21433" cy="442913"/>
          </a:xfrm>
          <a:custGeom>
            <a:avLst/>
            <a:gdLst/>
            <a:ahLst/>
            <a:cxnLst/>
            <a:rect l="0" t="0" r="0" b="0"/>
            <a:pathLst>
              <a:path w="21433" h="442913">
                <a:moveTo>
                  <a:pt x="21432" y="7143"/>
                </a:moveTo>
                <a:lnTo>
                  <a:pt x="14288" y="7143"/>
                </a:lnTo>
                <a:lnTo>
                  <a:pt x="14288" y="0"/>
                </a:lnTo>
                <a:lnTo>
                  <a:pt x="14288" y="7143"/>
                </a:lnTo>
                <a:lnTo>
                  <a:pt x="14288" y="14287"/>
                </a:lnTo>
                <a:lnTo>
                  <a:pt x="14288" y="21431"/>
                </a:lnTo>
                <a:lnTo>
                  <a:pt x="14288" y="50006"/>
                </a:lnTo>
                <a:lnTo>
                  <a:pt x="7144" y="71437"/>
                </a:lnTo>
                <a:lnTo>
                  <a:pt x="7144" y="107156"/>
                </a:lnTo>
                <a:lnTo>
                  <a:pt x="7144" y="150018"/>
                </a:lnTo>
                <a:lnTo>
                  <a:pt x="0" y="185737"/>
                </a:lnTo>
                <a:lnTo>
                  <a:pt x="0" y="221456"/>
                </a:lnTo>
                <a:lnTo>
                  <a:pt x="0" y="257175"/>
                </a:lnTo>
                <a:lnTo>
                  <a:pt x="0" y="292893"/>
                </a:lnTo>
                <a:lnTo>
                  <a:pt x="0" y="321468"/>
                </a:lnTo>
                <a:lnTo>
                  <a:pt x="0" y="350043"/>
                </a:lnTo>
                <a:lnTo>
                  <a:pt x="0" y="378618"/>
                </a:lnTo>
                <a:lnTo>
                  <a:pt x="0" y="400050"/>
                </a:lnTo>
                <a:lnTo>
                  <a:pt x="0" y="421481"/>
                </a:lnTo>
                <a:lnTo>
                  <a:pt x="0" y="435768"/>
                </a:lnTo>
                <a:lnTo>
                  <a:pt x="0" y="442912"/>
                </a:lnTo>
                <a:lnTo>
                  <a:pt x="0" y="4429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1" name="Freeform 4220"/>
          <p:cNvSpPr/>
          <p:nvPr/>
        </p:nvSpPr>
        <p:spPr>
          <a:xfrm>
            <a:off x="5150645" y="1978819"/>
            <a:ext cx="35719" cy="364332"/>
          </a:xfrm>
          <a:custGeom>
            <a:avLst/>
            <a:gdLst/>
            <a:ahLst/>
            <a:cxnLst/>
            <a:rect l="0" t="0" r="0" b="0"/>
            <a:pathLst>
              <a:path w="35719" h="364332">
                <a:moveTo>
                  <a:pt x="28575" y="0"/>
                </a:moveTo>
                <a:lnTo>
                  <a:pt x="35718" y="0"/>
                </a:lnTo>
                <a:lnTo>
                  <a:pt x="28575" y="7144"/>
                </a:lnTo>
                <a:lnTo>
                  <a:pt x="35718" y="14287"/>
                </a:lnTo>
                <a:lnTo>
                  <a:pt x="35718" y="28575"/>
                </a:lnTo>
                <a:lnTo>
                  <a:pt x="35718" y="42862"/>
                </a:lnTo>
                <a:lnTo>
                  <a:pt x="28575" y="71437"/>
                </a:lnTo>
                <a:lnTo>
                  <a:pt x="28575" y="107156"/>
                </a:lnTo>
                <a:lnTo>
                  <a:pt x="21431" y="135731"/>
                </a:lnTo>
                <a:lnTo>
                  <a:pt x="21431" y="171450"/>
                </a:lnTo>
                <a:lnTo>
                  <a:pt x="14287" y="207169"/>
                </a:lnTo>
                <a:lnTo>
                  <a:pt x="7143" y="235744"/>
                </a:lnTo>
                <a:lnTo>
                  <a:pt x="7143" y="271462"/>
                </a:lnTo>
                <a:lnTo>
                  <a:pt x="7143" y="292894"/>
                </a:lnTo>
                <a:lnTo>
                  <a:pt x="7143" y="314325"/>
                </a:lnTo>
                <a:lnTo>
                  <a:pt x="7143" y="328612"/>
                </a:lnTo>
                <a:lnTo>
                  <a:pt x="7143" y="342900"/>
                </a:lnTo>
                <a:lnTo>
                  <a:pt x="7143" y="350044"/>
                </a:lnTo>
                <a:lnTo>
                  <a:pt x="7143" y="357187"/>
                </a:lnTo>
                <a:lnTo>
                  <a:pt x="7143" y="364331"/>
                </a:lnTo>
                <a:lnTo>
                  <a:pt x="0" y="364331"/>
                </a:lnTo>
                <a:lnTo>
                  <a:pt x="0" y="3643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2" name="Freeform 4221"/>
          <p:cNvSpPr/>
          <p:nvPr/>
        </p:nvSpPr>
        <p:spPr>
          <a:xfrm>
            <a:off x="4957763" y="2193131"/>
            <a:ext cx="400051" cy="128589"/>
          </a:xfrm>
          <a:custGeom>
            <a:avLst/>
            <a:gdLst/>
            <a:ahLst/>
            <a:cxnLst/>
            <a:rect l="0" t="0" r="0" b="0"/>
            <a:pathLst>
              <a:path w="400051" h="128589">
                <a:moveTo>
                  <a:pt x="0" y="35719"/>
                </a:moveTo>
                <a:lnTo>
                  <a:pt x="0" y="28575"/>
                </a:lnTo>
                <a:lnTo>
                  <a:pt x="7144" y="28575"/>
                </a:lnTo>
                <a:lnTo>
                  <a:pt x="7144" y="28575"/>
                </a:lnTo>
                <a:lnTo>
                  <a:pt x="28575" y="21432"/>
                </a:lnTo>
                <a:lnTo>
                  <a:pt x="50007" y="21432"/>
                </a:lnTo>
                <a:lnTo>
                  <a:pt x="71438" y="21432"/>
                </a:lnTo>
                <a:lnTo>
                  <a:pt x="100013" y="21432"/>
                </a:lnTo>
                <a:lnTo>
                  <a:pt x="135732" y="21432"/>
                </a:lnTo>
                <a:lnTo>
                  <a:pt x="164307" y="21432"/>
                </a:lnTo>
                <a:lnTo>
                  <a:pt x="192882" y="14288"/>
                </a:lnTo>
                <a:lnTo>
                  <a:pt x="221457" y="14288"/>
                </a:lnTo>
                <a:lnTo>
                  <a:pt x="250032" y="7144"/>
                </a:lnTo>
                <a:lnTo>
                  <a:pt x="271463" y="7144"/>
                </a:lnTo>
                <a:lnTo>
                  <a:pt x="292894" y="0"/>
                </a:lnTo>
                <a:lnTo>
                  <a:pt x="307182" y="0"/>
                </a:lnTo>
                <a:lnTo>
                  <a:pt x="314325" y="0"/>
                </a:lnTo>
                <a:lnTo>
                  <a:pt x="321469" y="0"/>
                </a:lnTo>
                <a:lnTo>
                  <a:pt x="321469" y="0"/>
                </a:lnTo>
                <a:lnTo>
                  <a:pt x="321469" y="0"/>
                </a:lnTo>
                <a:lnTo>
                  <a:pt x="314325" y="7144"/>
                </a:lnTo>
                <a:lnTo>
                  <a:pt x="307182" y="21432"/>
                </a:lnTo>
                <a:lnTo>
                  <a:pt x="300038" y="28575"/>
                </a:lnTo>
                <a:lnTo>
                  <a:pt x="292894" y="42863"/>
                </a:lnTo>
                <a:lnTo>
                  <a:pt x="285750" y="57150"/>
                </a:lnTo>
                <a:lnTo>
                  <a:pt x="278607" y="71438"/>
                </a:lnTo>
                <a:lnTo>
                  <a:pt x="285750" y="85725"/>
                </a:lnTo>
                <a:lnTo>
                  <a:pt x="285750" y="100013"/>
                </a:lnTo>
                <a:lnTo>
                  <a:pt x="292894" y="107157"/>
                </a:lnTo>
                <a:lnTo>
                  <a:pt x="292894" y="114300"/>
                </a:lnTo>
                <a:lnTo>
                  <a:pt x="307182" y="121444"/>
                </a:lnTo>
                <a:lnTo>
                  <a:pt x="321469" y="128588"/>
                </a:lnTo>
                <a:lnTo>
                  <a:pt x="328613" y="128588"/>
                </a:lnTo>
                <a:lnTo>
                  <a:pt x="342900" y="128588"/>
                </a:lnTo>
                <a:lnTo>
                  <a:pt x="364332" y="121444"/>
                </a:lnTo>
                <a:lnTo>
                  <a:pt x="371475" y="114300"/>
                </a:lnTo>
                <a:lnTo>
                  <a:pt x="385763" y="107157"/>
                </a:lnTo>
                <a:lnTo>
                  <a:pt x="392907" y="92869"/>
                </a:lnTo>
                <a:lnTo>
                  <a:pt x="400050" y="85725"/>
                </a:lnTo>
                <a:lnTo>
                  <a:pt x="400050" y="71438"/>
                </a:lnTo>
                <a:lnTo>
                  <a:pt x="400050" y="57150"/>
                </a:lnTo>
                <a:lnTo>
                  <a:pt x="400050" y="42863"/>
                </a:lnTo>
                <a:lnTo>
                  <a:pt x="385763" y="35719"/>
                </a:lnTo>
                <a:lnTo>
                  <a:pt x="371475" y="21432"/>
                </a:lnTo>
                <a:lnTo>
                  <a:pt x="357188" y="14288"/>
                </a:lnTo>
                <a:lnTo>
                  <a:pt x="342900" y="7144"/>
                </a:lnTo>
                <a:lnTo>
                  <a:pt x="321469" y="0"/>
                </a:lnTo>
                <a:lnTo>
                  <a:pt x="307182" y="0"/>
                </a:lnTo>
                <a:lnTo>
                  <a:pt x="292894" y="0"/>
                </a:lnTo>
                <a:lnTo>
                  <a:pt x="29289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3" name="Freeform 4222"/>
          <p:cNvSpPr/>
          <p:nvPr/>
        </p:nvSpPr>
        <p:spPr>
          <a:xfrm>
            <a:off x="5422107" y="2200275"/>
            <a:ext cx="292895" cy="157164"/>
          </a:xfrm>
          <a:custGeom>
            <a:avLst/>
            <a:gdLst/>
            <a:ahLst/>
            <a:cxnLst/>
            <a:rect l="0" t="0" r="0" b="0"/>
            <a:pathLst>
              <a:path w="292895" h="157164">
                <a:moveTo>
                  <a:pt x="0" y="7144"/>
                </a:moveTo>
                <a:lnTo>
                  <a:pt x="7144" y="21431"/>
                </a:lnTo>
                <a:lnTo>
                  <a:pt x="7144" y="42863"/>
                </a:lnTo>
                <a:lnTo>
                  <a:pt x="7144" y="42863"/>
                </a:lnTo>
                <a:lnTo>
                  <a:pt x="21431" y="64294"/>
                </a:lnTo>
                <a:lnTo>
                  <a:pt x="21431" y="85725"/>
                </a:lnTo>
                <a:lnTo>
                  <a:pt x="21431" y="100013"/>
                </a:lnTo>
                <a:lnTo>
                  <a:pt x="21431" y="114300"/>
                </a:lnTo>
                <a:lnTo>
                  <a:pt x="21431" y="128588"/>
                </a:lnTo>
                <a:lnTo>
                  <a:pt x="21431" y="135731"/>
                </a:lnTo>
                <a:lnTo>
                  <a:pt x="14288" y="135731"/>
                </a:lnTo>
                <a:lnTo>
                  <a:pt x="14288" y="135731"/>
                </a:lnTo>
                <a:lnTo>
                  <a:pt x="14288" y="128588"/>
                </a:lnTo>
                <a:lnTo>
                  <a:pt x="14288" y="121444"/>
                </a:lnTo>
                <a:lnTo>
                  <a:pt x="14288" y="107156"/>
                </a:lnTo>
                <a:lnTo>
                  <a:pt x="14288" y="85725"/>
                </a:lnTo>
                <a:lnTo>
                  <a:pt x="21431" y="71438"/>
                </a:lnTo>
                <a:lnTo>
                  <a:pt x="28575" y="50006"/>
                </a:lnTo>
                <a:lnTo>
                  <a:pt x="35719" y="28575"/>
                </a:lnTo>
                <a:lnTo>
                  <a:pt x="42863" y="21431"/>
                </a:lnTo>
                <a:lnTo>
                  <a:pt x="50006" y="7144"/>
                </a:lnTo>
                <a:lnTo>
                  <a:pt x="64294" y="0"/>
                </a:lnTo>
                <a:lnTo>
                  <a:pt x="78581" y="0"/>
                </a:lnTo>
                <a:lnTo>
                  <a:pt x="92869" y="0"/>
                </a:lnTo>
                <a:lnTo>
                  <a:pt x="107156" y="7144"/>
                </a:lnTo>
                <a:lnTo>
                  <a:pt x="114300" y="21431"/>
                </a:lnTo>
                <a:lnTo>
                  <a:pt x="128588" y="35719"/>
                </a:lnTo>
                <a:lnTo>
                  <a:pt x="142875" y="50006"/>
                </a:lnTo>
                <a:lnTo>
                  <a:pt x="150019" y="71438"/>
                </a:lnTo>
                <a:lnTo>
                  <a:pt x="150019" y="92869"/>
                </a:lnTo>
                <a:lnTo>
                  <a:pt x="150019" y="107156"/>
                </a:lnTo>
                <a:lnTo>
                  <a:pt x="157163" y="121444"/>
                </a:lnTo>
                <a:lnTo>
                  <a:pt x="157163" y="135731"/>
                </a:lnTo>
                <a:lnTo>
                  <a:pt x="157163" y="142875"/>
                </a:lnTo>
                <a:lnTo>
                  <a:pt x="157163" y="142875"/>
                </a:lnTo>
                <a:lnTo>
                  <a:pt x="157163" y="150019"/>
                </a:lnTo>
                <a:lnTo>
                  <a:pt x="157163" y="142875"/>
                </a:lnTo>
                <a:lnTo>
                  <a:pt x="157163" y="142875"/>
                </a:lnTo>
                <a:lnTo>
                  <a:pt x="157163" y="128588"/>
                </a:lnTo>
                <a:lnTo>
                  <a:pt x="157163" y="114300"/>
                </a:lnTo>
                <a:lnTo>
                  <a:pt x="157163" y="100013"/>
                </a:lnTo>
                <a:lnTo>
                  <a:pt x="164306" y="78581"/>
                </a:lnTo>
                <a:lnTo>
                  <a:pt x="171450" y="57150"/>
                </a:lnTo>
                <a:lnTo>
                  <a:pt x="178594" y="35719"/>
                </a:lnTo>
                <a:lnTo>
                  <a:pt x="192881" y="21431"/>
                </a:lnTo>
                <a:lnTo>
                  <a:pt x="207169" y="7144"/>
                </a:lnTo>
                <a:lnTo>
                  <a:pt x="221456" y="0"/>
                </a:lnTo>
                <a:lnTo>
                  <a:pt x="228600" y="0"/>
                </a:lnTo>
                <a:lnTo>
                  <a:pt x="242888" y="0"/>
                </a:lnTo>
                <a:lnTo>
                  <a:pt x="250031" y="7144"/>
                </a:lnTo>
                <a:lnTo>
                  <a:pt x="257175" y="14288"/>
                </a:lnTo>
                <a:lnTo>
                  <a:pt x="264319" y="28575"/>
                </a:lnTo>
                <a:lnTo>
                  <a:pt x="271463" y="50006"/>
                </a:lnTo>
                <a:lnTo>
                  <a:pt x="278606" y="71438"/>
                </a:lnTo>
                <a:lnTo>
                  <a:pt x="285750" y="92869"/>
                </a:lnTo>
                <a:lnTo>
                  <a:pt x="285750" y="114300"/>
                </a:lnTo>
                <a:lnTo>
                  <a:pt x="285750" y="128588"/>
                </a:lnTo>
                <a:lnTo>
                  <a:pt x="285750" y="142875"/>
                </a:lnTo>
                <a:lnTo>
                  <a:pt x="292894" y="150019"/>
                </a:lnTo>
                <a:lnTo>
                  <a:pt x="292894" y="157163"/>
                </a:lnTo>
                <a:lnTo>
                  <a:pt x="292894" y="15716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4" name="Freeform 4223"/>
          <p:cNvSpPr/>
          <p:nvPr/>
        </p:nvSpPr>
        <p:spPr>
          <a:xfrm>
            <a:off x="5786438" y="2214563"/>
            <a:ext cx="128589" cy="185738"/>
          </a:xfrm>
          <a:custGeom>
            <a:avLst/>
            <a:gdLst/>
            <a:ahLst/>
            <a:cxnLst/>
            <a:rect l="0" t="0" r="0" b="0"/>
            <a:pathLst>
              <a:path w="128589" h="185738">
                <a:moveTo>
                  <a:pt x="0" y="50006"/>
                </a:moveTo>
                <a:lnTo>
                  <a:pt x="0" y="42862"/>
                </a:lnTo>
                <a:lnTo>
                  <a:pt x="7144" y="42862"/>
                </a:lnTo>
                <a:lnTo>
                  <a:pt x="14288" y="42862"/>
                </a:lnTo>
                <a:lnTo>
                  <a:pt x="21432" y="42862"/>
                </a:lnTo>
                <a:lnTo>
                  <a:pt x="35719" y="42862"/>
                </a:lnTo>
                <a:lnTo>
                  <a:pt x="50007" y="42862"/>
                </a:lnTo>
                <a:lnTo>
                  <a:pt x="64294" y="35718"/>
                </a:lnTo>
                <a:lnTo>
                  <a:pt x="71438" y="35718"/>
                </a:lnTo>
                <a:lnTo>
                  <a:pt x="85725" y="28575"/>
                </a:lnTo>
                <a:lnTo>
                  <a:pt x="100013" y="28575"/>
                </a:lnTo>
                <a:lnTo>
                  <a:pt x="107157" y="21431"/>
                </a:lnTo>
                <a:lnTo>
                  <a:pt x="114300" y="14287"/>
                </a:lnTo>
                <a:lnTo>
                  <a:pt x="121444" y="14287"/>
                </a:lnTo>
                <a:lnTo>
                  <a:pt x="121444" y="7143"/>
                </a:lnTo>
                <a:lnTo>
                  <a:pt x="114300" y="0"/>
                </a:lnTo>
                <a:lnTo>
                  <a:pt x="107157" y="0"/>
                </a:lnTo>
                <a:lnTo>
                  <a:pt x="92869" y="0"/>
                </a:lnTo>
                <a:lnTo>
                  <a:pt x="78582" y="0"/>
                </a:lnTo>
                <a:lnTo>
                  <a:pt x="64294" y="14287"/>
                </a:lnTo>
                <a:lnTo>
                  <a:pt x="50007" y="21431"/>
                </a:lnTo>
                <a:lnTo>
                  <a:pt x="35719" y="35718"/>
                </a:lnTo>
                <a:lnTo>
                  <a:pt x="21432" y="50006"/>
                </a:lnTo>
                <a:lnTo>
                  <a:pt x="7144" y="71437"/>
                </a:lnTo>
                <a:lnTo>
                  <a:pt x="0" y="85725"/>
                </a:lnTo>
                <a:lnTo>
                  <a:pt x="0" y="107156"/>
                </a:lnTo>
                <a:lnTo>
                  <a:pt x="0" y="121443"/>
                </a:lnTo>
                <a:lnTo>
                  <a:pt x="7144" y="135731"/>
                </a:lnTo>
                <a:lnTo>
                  <a:pt x="14288" y="150018"/>
                </a:lnTo>
                <a:lnTo>
                  <a:pt x="28575" y="164306"/>
                </a:lnTo>
                <a:lnTo>
                  <a:pt x="42863" y="171450"/>
                </a:lnTo>
                <a:lnTo>
                  <a:pt x="57150" y="178593"/>
                </a:lnTo>
                <a:lnTo>
                  <a:pt x="71438" y="178593"/>
                </a:lnTo>
                <a:lnTo>
                  <a:pt x="92869" y="185737"/>
                </a:lnTo>
                <a:lnTo>
                  <a:pt x="107157" y="185737"/>
                </a:lnTo>
                <a:lnTo>
                  <a:pt x="121444" y="185737"/>
                </a:lnTo>
                <a:lnTo>
                  <a:pt x="128588" y="178593"/>
                </a:lnTo>
                <a:lnTo>
                  <a:pt x="128588" y="17859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5" name="Freeform 4224"/>
          <p:cNvSpPr/>
          <p:nvPr/>
        </p:nvSpPr>
        <p:spPr>
          <a:xfrm>
            <a:off x="5979320" y="2221706"/>
            <a:ext cx="142876" cy="164308"/>
          </a:xfrm>
          <a:custGeom>
            <a:avLst/>
            <a:gdLst/>
            <a:ahLst/>
            <a:cxnLst/>
            <a:rect l="0" t="0" r="0" b="0"/>
            <a:pathLst>
              <a:path w="142876" h="164308">
                <a:moveTo>
                  <a:pt x="78581" y="0"/>
                </a:moveTo>
                <a:lnTo>
                  <a:pt x="71437" y="0"/>
                </a:lnTo>
                <a:lnTo>
                  <a:pt x="57150" y="0"/>
                </a:lnTo>
                <a:lnTo>
                  <a:pt x="57150" y="0"/>
                </a:lnTo>
                <a:lnTo>
                  <a:pt x="42862" y="7144"/>
                </a:lnTo>
                <a:lnTo>
                  <a:pt x="28575" y="21432"/>
                </a:lnTo>
                <a:lnTo>
                  <a:pt x="21431" y="35719"/>
                </a:lnTo>
                <a:lnTo>
                  <a:pt x="14287" y="50007"/>
                </a:lnTo>
                <a:lnTo>
                  <a:pt x="0" y="71438"/>
                </a:lnTo>
                <a:lnTo>
                  <a:pt x="0" y="92869"/>
                </a:lnTo>
                <a:lnTo>
                  <a:pt x="0" y="107157"/>
                </a:lnTo>
                <a:lnTo>
                  <a:pt x="7143" y="128588"/>
                </a:lnTo>
                <a:lnTo>
                  <a:pt x="21431" y="142875"/>
                </a:lnTo>
                <a:lnTo>
                  <a:pt x="28575" y="150019"/>
                </a:lnTo>
                <a:lnTo>
                  <a:pt x="42862" y="157163"/>
                </a:lnTo>
                <a:lnTo>
                  <a:pt x="57150" y="164307"/>
                </a:lnTo>
                <a:lnTo>
                  <a:pt x="71437" y="157163"/>
                </a:lnTo>
                <a:lnTo>
                  <a:pt x="85725" y="157163"/>
                </a:lnTo>
                <a:lnTo>
                  <a:pt x="100012" y="142875"/>
                </a:lnTo>
                <a:lnTo>
                  <a:pt x="114300" y="135732"/>
                </a:lnTo>
                <a:lnTo>
                  <a:pt x="128587" y="121444"/>
                </a:lnTo>
                <a:lnTo>
                  <a:pt x="135731" y="107157"/>
                </a:lnTo>
                <a:lnTo>
                  <a:pt x="142875" y="92869"/>
                </a:lnTo>
                <a:lnTo>
                  <a:pt x="142875" y="71438"/>
                </a:lnTo>
                <a:lnTo>
                  <a:pt x="135731" y="57150"/>
                </a:lnTo>
                <a:lnTo>
                  <a:pt x="128587" y="42863"/>
                </a:lnTo>
                <a:lnTo>
                  <a:pt x="114300" y="35719"/>
                </a:lnTo>
                <a:lnTo>
                  <a:pt x="92868" y="28575"/>
                </a:lnTo>
                <a:lnTo>
                  <a:pt x="78581" y="21432"/>
                </a:lnTo>
                <a:lnTo>
                  <a:pt x="57150" y="21432"/>
                </a:lnTo>
                <a:lnTo>
                  <a:pt x="35718" y="28575"/>
                </a:lnTo>
                <a:lnTo>
                  <a:pt x="14287" y="35719"/>
                </a:lnTo>
                <a:lnTo>
                  <a:pt x="14287" y="35719"/>
                </a:lnTo>
                <a:lnTo>
                  <a:pt x="14287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6" name="Freeform 4225"/>
          <p:cNvSpPr/>
          <p:nvPr/>
        </p:nvSpPr>
        <p:spPr>
          <a:xfrm>
            <a:off x="6179345" y="2207419"/>
            <a:ext cx="150019" cy="207170"/>
          </a:xfrm>
          <a:custGeom>
            <a:avLst/>
            <a:gdLst/>
            <a:ahLst/>
            <a:cxnLst/>
            <a:rect l="0" t="0" r="0" b="0"/>
            <a:pathLst>
              <a:path w="150019" h="207170">
                <a:moveTo>
                  <a:pt x="114300" y="21431"/>
                </a:moveTo>
                <a:lnTo>
                  <a:pt x="121443" y="14287"/>
                </a:lnTo>
                <a:lnTo>
                  <a:pt x="121443" y="14287"/>
                </a:lnTo>
                <a:lnTo>
                  <a:pt x="121443" y="7144"/>
                </a:lnTo>
                <a:lnTo>
                  <a:pt x="121443" y="7144"/>
                </a:lnTo>
                <a:lnTo>
                  <a:pt x="114300" y="0"/>
                </a:lnTo>
                <a:lnTo>
                  <a:pt x="100012" y="0"/>
                </a:lnTo>
                <a:lnTo>
                  <a:pt x="85725" y="0"/>
                </a:lnTo>
                <a:lnTo>
                  <a:pt x="71437" y="7144"/>
                </a:lnTo>
                <a:lnTo>
                  <a:pt x="50006" y="7144"/>
                </a:lnTo>
                <a:lnTo>
                  <a:pt x="35718" y="14287"/>
                </a:lnTo>
                <a:lnTo>
                  <a:pt x="14287" y="21431"/>
                </a:lnTo>
                <a:lnTo>
                  <a:pt x="0" y="28575"/>
                </a:lnTo>
                <a:lnTo>
                  <a:pt x="0" y="35719"/>
                </a:lnTo>
                <a:lnTo>
                  <a:pt x="0" y="42862"/>
                </a:lnTo>
                <a:lnTo>
                  <a:pt x="0" y="42862"/>
                </a:lnTo>
                <a:lnTo>
                  <a:pt x="14287" y="50006"/>
                </a:lnTo>
                <a:lnTo>
                  <a:pt x="28575" y="50006"/>
                </a:lnTo>
                <a:lnTo>
                  <a:pt x="42862" y="57150"/>
                </a:lnTo>
                <a:lnTo>
                  <a:pt x="64293" y="71437"/>
                </a:lnTo>
                <a:lnTo>
                  <a:pt x="92868" y="78581"/>
                </a:lnTo>
                <a:lnTo>
                  <a:pt x="107156" y="92869"/>
                </a:lnTo>
                <a:lnTo>
                  <a:pt x="121443" y="107156"/>
                </a:lnTo>
                <a:lnTo>
                  <a:pt x="135731" y="121444"/>
                </a:lnTo>
                <a:lnTo>
                  <a:pt x="142875" y="135731"/>
                </a:lnTo>
                <a:lnTo>
                  <a:pt x="150018" y="150019"/>
                </a:lnTo>
                <a:lnTo>
                  <a:pt x="142875" y="164306"/>
                </a:lnTo>
                <a:lnTo>
                  <a:pt x="135731" y="178594"/>
                </a:lnTo>
                <a:lnTo>
                  <a:pt x="121443" y="185737"/>
                </a:lnTo>
                <a:lnTo>
                  <a:pt x="107156" y="192881"/>
                </a:lnTo>
                <a:lnTo>
                  <a:pt x="85725" y="200025"/>
                </a:lnTo>
                <a:lnTo>
                  <a:pt x="64293" y="207169"/>
                </a:lnTo>
                <a:lnTo>
                  <a:pt x="42862" y="207169"/>
                </a:lnTo>
                <a:lnTo>
                  <a:pt x="28575" y="200025"/>
                </a:lnTo>
                <a:lnTo>
                  <a:pt x="14287" y="192881"/>
                </a:lnTo>
                <a:lnTo>
                  <a:pt x="0" y="185737"/>
                </a:lnTo>
                <a:lnTo>
                  <a:pt x="0" y="185737"/>
                </a:lnTo>
                <a:lnTo>
                  <a:pt x="0" y="1857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7" name="Freeform 4226"/>
          <p:cNvSpPr/>
          <p:nvPr/>
        </p:nvSpPr>
        <p:spPr>
          <a:xfrm>
            <a:off x="6457951" y="2064544"/>
            <a:ext cx="50007" cy="335757"/>
          </a:xfrm>
          <a:custGeom>
            <a:avLst/>
            <a:gdLst/>
            <a:ahLst/>
            <a:cxnLst/>
            <a:rect l="0" t="0" r="0" b="0"/>
            <a:pathLst>
              <a:path w="50007" h="335757">
                <a:moveTo>
                  <a:pt x="0" y="0"/>
                </a:moveTo>
                <a:lnTo>
                  <a:pt x="7144" y="14287"/>
                </a:lnTo>
                <a:lnTo>
                  <a:pt x="7144" y="28575"/>
                </a:lnTo>
                <a:lnTo>
                  <a:pt x="14287" y="42862"/>
                </a:lnTo>
                <a:lnTo>
                  <a:pt x="21431" y="71437"/>
                </a:lnTo>
                <a:lnTo>
                  <a:pt x="21431" y="107156"/>
                </a:lnTo>
                <a:lnTo>
                  <a:pt x="28575" y="142875"/>
                </a:lnTo>
                <a:lnTo>
                  <a:pt x="28575" y="178594"/>
                </a:lnTo>
                <a:lnTo>
                  <a:pt x="28575" y="214312"/>
                </a:lnTo>
                <a:lnTo>
                  <a:pt x="35719" y="242887"/>
                </a:lnTo>
                <a:lnTo>
                  <a:pt x="42862" y="264319"/>
                </a:lnTo>
                <a:lnTo>
                  <a:pt x="42862" y="292894"/>
                </a:lnTo>
                <a:lnTo>
                  <a:pt x="42862" y="307181"/>
                </a:lnTo>
                <a:lnTo>
                  <a:pt x="50006" y="321469"/>
                </a:lnTo>
                <a:lnTo>
                  <a:pt x="50006" y="335756"/>
                </a:lnTo>
                <a:lnTo>
                  <a:pt x="50006" y="335756"/>
                </a:lnTo>
                <a:lnTo>
                  <a:pt x="50006" y="3357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8" name="Freeform 4227"/>
          <p:cNvSpPr/>
          <p:nvPr/>
        </p:nvSpPr>
        <p:spPr>
          <a:xfrm>
            <a:off x="6379370" y="2257425"/>
            <a:ext cx="414338" cy="171451"/>
          </a:xfrm>
          <a:custGeom>
            <a:avLst/>
            <a:gdLst/>
            <a:ahLst/>
            <a:cxnLst/>
            <a:rect l="0" t="0" r="0" b="0"/>
            <a:pathLst>
              <a:path w="414338" h="171451">
                <a:moveTo>
                  <a:pt x="0" y="21431"/>
                </a:moveTo>
                <a:lnTo>
                  <a:pt x="7143" y="21431"/>
                </a:lnTo>
                <a:lnTo>
                  <a:pt x="21431" y="14288"/>
                </a:lnTo>
                <a:lnTo>
                  <a:pt x="28575" y="14288"/>
                </a:lnTo>
                <a:lnTo>
                  <a:pt x="50006" y="14288"/>
                </a:lnTo>
                <a:lnTo>
                  <a:pt x="78581" y="14288"/>
                </a:lnTo>
                <a:lnTo>
                  <a:pt x="107156" y="14288"/>
                </a:lnTo>
                <a:lnTo>
                  <a:pt x="142875" y="14288"/>
                </a:lnTo>
                <a:lnTo>
                  <a:pt x="171450" y="14288"/>
                </a:lnTo>
                <a:lnTo>
                  <a:pt x="207168" y="14288"/>
                </a:lnTo>
                <a:lnTo>
                  <a:pt x="235743" y="14288"/>
                </a:lnTo>
                <a:lnTo>
                  <a:pt x="271462" y="7144"/>
                </a:lnTo>
                <a:lnTo>
                  <a:pt x="300037" y="7144"/>
                </a:lnTo>
                <a:lnTo>
                  <a:pt x="321468" y="0"/>
                </a:lnTo>
                <a:lnTo>
                  <a:pt x="335756" y="0"/>
                </a:lnTo>
                <a:lnTo>
                  <a:pt x="350043" y="0"/>
                </a:lnTo>
                <a:lnTo>
                  <a:pt x="357187" y="0"/>
                </a:lnTo>
                <a:lnTo>
                  <a:pt x="357187" y="0"/>
                </a:lnTo>
                <a:lnTo>
                  <a:pt x="350043" y="0"/>
                </a:lnTo>
                <a:lnTo>
                  <a:pt x="342900" y="0"/>
                </a:lnTo>
                <a:lnTo>
                  <a:pt x="328612" y="0"/>
                </a:lnTo>
                <a:lnTo>
                  <a:pt x="314325" y="7144"/>
                </a:lnTo>
                <a:lnTo>
                  <a:pt x="300037" y="14288"/>
                </a:lnTo>
                <a:lnTo>
                  <a:pt x="285750" y="28575"/>
                </a:lnTo>
                <a:lnTo>
                  <a:pt x="271462" y="42863"/>
                </a:lnTo>
                <a:lnTo>
                  <a:pt x="264318" y="57150"/>
                </a:lnTo>
                <a:lnTo>
                  <a:pt x="257175" y="78581"/>
                </a:lnTo>
                <a:lnTo>
                  <a:pt x="250031" y="100013"/>
                </a:lnTo>
                <a:lnTo>
                  <a:pt x="250031" y="114300"/>
                </a:lnTo>
                <a:lnTo>
                  <a:pt x="250031" y="135731"/>
                </a:lnTo>
                <a:lnTo>
                  <a:pt x="257175" y="150019"/>
                </a:lnTo>
                <a:lnTo>
                  <a:pt x="264318" y="157163"/>
                </a:lnTo>
                <a:lnTo>
                  <a:pt x="271462" y="164306"/>
                </a:lnTo>
                <a:lnTo>
                  <a:pt x="278606" y="171450"/>
                </a:lnTo>
                <a:lnTo>
                  <a:pt x="285750" y="171450"/>
                </a:lnTo>
                <a:lnTo>
                  <a:pt x="300037" y="171450"/>
                </a:lnTo>
                <a:lnTo>
                  <a:pt x="307181" y="164306"/>
                </a:lnTo>
                <a:lnTo>
                  <a:pt x="314325" y="157163"/>
                </a:lnTo>
                <a:lnTo>
                  <a:pt x="321468" y="142875"/>
                </a:lnTo>
                <a:lnTo>
                  <a:pt x="328612" y="128588"/>
                </a:lnTo>
                <a:lnTo>
                  <a:pt x="328612" y="114300"/>
                </a:lnTo>
                <a:lnTo>
                  <a:pt x="335756" y="100013"/>
                </a:lnTo>
                <a:lnTo>
                  <a:pt x="335756" y="78581"/>
                </a:lnTo>
                <a:lnTo>
                  <a:pt x="335756" y="64294"/>
                </a:lnTo>
                <a:lnTo>
                  <a:pt x="335756" y="57150"/>
                </a:lnTo>
                <a:lnTo>
                  <a:pt x="335756" y="50006"/>
                </a:lnTo>
                <a:lnTo>
                  <a:pt x="335756" y="42863"/>
                </a:lnTo>
                <a:lnTo>
                  <a:pt x="335756" y="42863"/>
                </a:lnTo>
                <a:lnTo>
                  <a:pt x="342900" y="42863"/>
                </a:lnTo>
                <a:lnTo>
                  <a:pt x="342900" y="50006"/>
                </a:lnTo>
                <a:lnTo>
                  <a:pt x="350043" y="57150"/>
                </a:lnTo>
                <a:lnTo>
                  <a:pt x="357187" y="64294"/>
                </a:lnTo>
                <a:lnTo>
                  <a:pt x="357187" y="78581"/>
                </a:lnTo>
                <a:lnTo>
                  <a:pt x="364331" y="92869"/>
                </a:lnTo>
                <a:lnTo>
                  <a:pt x="371475" y="114300"/>
                </a:lnTo>
                <a:lnTo>
                  <a:pt x="378618" y="128588"/>
                </a:lnTo>
                <a:lnTo>
                  <a:pt x="392906" y="142875"/>
                </a:lnTo>
                <a:lnTo>
                  <a:pt x="400050" y="150019"/>
                </a:lnTo>
                <a:lnTo>
                  <a:pt x="407193" y="157163"/>
                </a:lnTo>
                <a:lnTo>
                  <a:pt x="407193" y="164306"/>
                </a:lnTo>
                <a:lnTo>
                  <a:pt x="414337" y="171450"/>
                </a:lnTo>
                <a:lnTo>
                  <a:pt x="414337" y="1714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9" name="Freeform 4228"/>
          <p:cNvSpPr/>
          <p:nvPr/>
        </p:nvSpPr>
        <p:spPr>
          <a:xfrm>
            <a:off x="6850857" y="2221706"/>
            <a:ext cx="157164" cy="214314"/>
          </a:xfrm>
          <a:custGeom>
            <a:avLst/>
            <a:gdLst/>
            <a:ahLst/>
            <a:cxnLst/>
            <a:rect l="0" t="0" r="0" b="0"/>
            <a:pathLst>
              <a:path w="157164" h="214314">
                <a:moveTo>
                  <a:pt x="100013" y="7144"/>
                </a:moveTo>
                <a:lnTo>
                  <a:pt x="92869" y="0"/>
                </a:lnTo>
                <a:lnTo>
                  <a:pt x="85725" y="0"/>
                </a:lnTo>
                <a:lnTo>
                  <a:pt x="78581" y="0"/>
                </a:lnTo>
                <a:lnTo>
                  <a:pt x="64294" y="0"/>
                </a:lnTo>
                <a:lnTo>
                  <a:pt x="50006" y="7144"/>
                </a:lnTo>
                <a:lnTo>
                  <a:pt x="35719" y="14288"/>
                </a:lnTo>
                <a:lnTo>
                  <a:pt x="14288" y="28575"/>
                </a:lnTo>
                <a:lnTo>
                  <a:pt x="7144" y="35719"/>
                </a:lnTo>
                <a:lnTo>
                  <a:pt x="0" y="50007"/>
                </a:lnTo>
                <a:lnTo>
                  <a:pt x="0" y="57150"/>
                </a:lnTo>
                <a:lnTo>
                  <a:pt x="0" y="64294"/>
                </a:lnTo>
                <a:lnTo>
                  <a:pt x="14288" y="71438"/>
                </a:lnTo>
                <a:lnTo>
                  <a:pt x="28575" y="71438"/>
                </a:lnTo>
                <a:lnTo>
                  <a:pt x="42863" y="78582"/>
                </a:lnTo>
                <a:lnTo>
                  <a:pt x="71438" y="85725"/>
                </a:lnTo>
                <a:lnTo>
                  <a:pt x="92869" y="92869"/>
                </a:lnTo>
                <a:lnTo>
                  <a:pt x="114300" y="107157"/>
                </a:lnTo>
                <a:lnTo>
                  <a:pt x="135731" y="114300"/>
                </a:lnTo>
                <a:lnTo>
                  <a:pt x="150019" y="128588"/>
                </a:lnTo>
                <a:lnTo>
                  <a:pt x="157163" y="142875"/>
                </a:lnTo>
                <a:lnTo>
                  <a:pt x="157163" y="157163"/>
                </a:lnTo>
                <a:lnTo>
                  <a:pt x="157163" y="171450"/>
                </a:lnTo>
                <a:lnTo>
                  <a:pt x="150019" y="178594"/>
                </a:lnTo>
                <a:lnTo>
                  <a:pt x="135731" y="192882"/>
                </a:lnTo>
                <a:lnTo>
                  <a:pt x="121444" y="207169"/>
                </a:lnTo>
                <a:lnTo>
                  <a:pt x="107156" y="214313"/>
                </a:lnTo>
                <a:lnTo>
                  <a:pt x="85725" y="214313"/>
                </a:lnTo>
                <a:lnTo>
                  <a:pt x="71438" y="214313"/>
                </a:lnTo>
                <a:lnTo>
                  <a:pt x="57150" y="214313"/>
                </a:lnTo>
                <a:lnTo>
                  <a:pt x="42863" y="207169"/>
                </a:lnTo>
                <a:lnTo>
                  <a:pt x="28575" y="200025"/>
                </a:lnTo>
                <a:lnTo>
                  <a:pt x="28575" y="192882"/>
                </a:lnTo>
                <a:lnTo>
                  <a:pt x="28575" y="19288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0" name="Freeform 4229"/>
          <p:cNvSpPr/>
          <p:nvPr/>
        </p:nvSpPr>
        <p:spPr>
          <a:xfrm>
            <a:off x="7058026" y="2250281"/>
            <a:ext cx="57151" cy="207170"/>
          </a:xfrm>
          <a:custGeom>
            <a:avLst/>
            <a:gdLst/>
            <a:ahLst/>
            <a:cxnLst/>
            <a:rect l="0" t="0" r="0" b="0"/>
            <a:pathLst>
              <a:path w="57151" h="207170">
                <a:moveTo>
                  <a:pt x="0" y="0"/>
                </a:moveTo>
                <a:lnTo>
                  <a:pt x="7144" y="14288"/>
                </a:lnTo>
                <a:lnTo>
                  <a:pt x="7144" y="28575"/>
                </a:lnTo>
                <a:lnTo>
                  <a:pt x="14287" y="35719"/>
                </a:lnTo>
                <a:lnTo>
                  <a:pt x="14287" y="57150"/>
                </a:lnTo>
                <a:lnTo>
                  <a:pt x="21431" y="85725"/>
                </a:lnTo>
                <a:lnTo>
                  <a:pt x="28575" y="107157"/>
                </a:lnTo>
                <a:lnTo>
                  <a:pt x="35719" y="135732"/>
                </a:lnTo>
                <a:lnTo>
                  <a:pt x="35719" y="157163"/>
                </a:lnTo>
                <a:lnTo>
                  <a:pt x="42862" y="171450"/>
                </a:lnTo>
                <a:lnTo>
                  <a:pt x="50006" y="185738"/>
                </a:lnTo>
                <a:lnTo>
                  <a:pt x="50006" y="200025"/>
                </a:lnTo>
                <a:lnTo>
                  <a:pt x="57150" y="207169"/>
                </a:lnTo>
                <a:lnTo>
                  <a:pt x="57150" y="2071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1" name="Freeform 4230"/>
          <p:cNvSpPr/>
          <p:nvPr/>
        </p:nvSpPr>
        <p:spPr>
          <a:xfrm>
            <a:off x="7036595" y="2164556"/>
            <a:ext cx="14288" cy="7145"/>
          </a:xfrm>
          <a:custGeom>
            <a:avLst/>
            <a:gdLst/>
            <a:ahLst/>
            <a:cxnLst/>
            <a:rect l="0" t="0" r="0" b="0"/>
            <a:pathLst>
              <a:path w="14288" h="7145">
                <a:moveTo>
                  <a:pt x="14287" y="7144"/>
                </a:moveTo>
                <a:lnTo>
                  <a:pt x="7143" y="714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2" name="Freeform 4231"/>
          <p:cNvSpPr/>
          <p:nvPr/>
        </p:nvSpPr>
        <p:spPr>
          <a:xfrm>
            <a:off x="7215188" y="2228850"/>
            <a:ext cx="207170" cy="235745"/>
          </a:xfrm>
          <a:custGeom>
            <a:avLst/>
            <a:gdLst/>
            <a:ahLst/>
            <a:cxnLst/>
            <a:rect l="0" t="0" r="0" b="0"/>
            <a:pathLst>
              <a:path w="207170" h="235745">
                <a:moveTo>
                  <a:pt x="128588" y="0"/>
                </a:moveTo>
                <a:lnTo>
                  <a:pt x="128588" y="0"/>
                </a:lnTo>
                <a:lnTo>
                  <a:pt x="121444" y="0"/>
                </a:lnTo>
                <a:lnTo>
                  <a:pt x="121444" y="0"/>
                </a:lnTo>
                <a:lnTo>
                  <a:pt x="114300" y="7144"/>
                </a:lnTo>
                <a:lnTo>
                  <a:pt x="107157" y="7144"/>
                </a:lnTo>
                <a:lnTo>
                  <a:pt x="92869" y="14288"/>
                </a:lnTo>
                <a:lnTo>
                  <a:pt x="71438" y="21431"/>
                </a:lnTo>
                <a:lnTo>
                  <a:pt x="57150" y="28575"/>
                </a:lnTo>
                <a:lnTo>
                  <a:pt x="35719" y="42863"/>
                </a:lnTo>
                <a:lnTo>
                  <a:pt x="21432" y="50006"/>
                </a:lnTo>
                <a:lnTo>
                  <a:pt x="7144" y="57150"/>
                </a:lnTo>
                <a:lnTo>
                  <a:pt x="0" y="57150"/>
                </a:lnTo>
                <a:lnTo>
                  <a:pt x="0" y="64294"/>
                </a:lnTo>
                <a:lnTo>
                  <a:pt x="7144" y="71438"/>
                </a:lnTo>
                <a:lnTo>
                  <a:pt x="14288" y="71438"/>
                </a:lnTo>
                <a:lnTo>
                  <a:pt x="28575" y="78581"/>
                </a:lnTo>
                <a:lnTo>
                  <a:pt x="50007" y="78581"/>
                </a:lnTo>
                <a:lnTo>
                  <a:pt x="71438" y="85725"/>
                </a:lnTo>
                <a:lnTo>
                  <a:pt x="92869" y="100013"/>
                </a:lnTo>
                <a:lnTo>
                  <a:pt x="121444" y="107156"/>
                </a:lnTo>
                <a:lnTo>
                  <a:pt x="142875" y="121444"/>
                </a:lnTo>
                <a:lnTo>
                  <a:pt x="164307" y="128588"/>
                </a:lnTo>
                <a:lnTo>
                  <a:pt x="185738" y="142875"/>
                </a:lnTo>
                <a:lnTo>
                  <a:pt x="192882" y="150019"/>
                </a:lnTo>
                <a:lnTo>
                  <a:pt x="200025" y="157163"/>
                </a:lnTo>
                <a:lnTo>
                  <a:pt x="207169" y="164306"/>
                </a:lnTo>
                <a:lnTo>
                  <a:pt x="207169" y="171450"/>
                </a:lnTo>
                <a:lnTo>
                  <a:pt x="200025" y="178594"/>
                </a:lnTo>
                <a:lnTo>
                  <a:pt x="185738" y="185738"/>
                </a:lnTo>
                <a:lnTo>
                  <a:pt x="178594" y="192881"/>
                </a:lnTo>
                <a:lnTo>
                  <a:pt x="157163" y="200025"/>
                </a:lnTo>
                <a:lnTo>
                  <a:pt x="135732" y="214313"/>
                </a:lnTo>
                <a:lnTo>
                  <a:pt x="114300" y="221456"/>
                </a:lnTo>
                <a:lnTo>
                  <a:pt x="92869" y="228600"/>
                </a:lnTo>
                <a:lnTo>
                  <a:pt x="85725" y="235744"/>
                </a:lnTo>
                <a:lnTo>
                  <a:pt x="85725" y="2357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3" name="Freeform 4232"/>
          <p:cNvSpPr/>
          <p:nvPr/>
        </p:nvSpPr>
        <p:spPr>
          <a:xfrm>
            <a:off x="428625" y="4064794"/>
            <a:ext cx="28576" cy="207170"/>
          </a:xfrm>
          <a:custGeom>
            <a:avLst/>
            <a:gdLst/>
            <a:ahLst/>
            <a:cxnLst/>
            <a:rect l="0" t="0" r="0" b="0"/>
            <a:pathLst>
              <a:path w="28576" h="207170">
                <a:moveTo>
                  <a:pt x="0" y="0"/>
                </a:moveTo>
                <a:lnTo>
                  <a:pt x="7144" y="7144"/>
                </a:lnTo>
                <a:lnTo>
                  <a:pt x="7144" y="7144"/>
                </a:lnTo>
                <a:lnTo>
                  <a:pt x="7144" y="7144"/>
                </a:lnTo>
                <a:lnTo>
                  <a:pt x="14288" y="14287"/>
                </a:lnTo>
                <a:lnTo>
                  <a:pt x="14288" y="21431"/>
                </a:lnTo>
                <a:lnTo>
                  <a:pt x="21431" y="28575"/>
                </a:lnTo>
                <a:lnTo>
                  <a:pt x="21431" y="42862"/>
                </a:lnTo>
                <a:lnTo>
                  <a:pt x="21431" y="50006"/>
                </a:lnTo>
                <a:lnTo>
                  <a:pt x="21431" y="57150"/>
                </a:lnTo>
                <a:lnTo>
                  <a:pt x="21431" y="71437"/>
                </a:lnTo>
                <a:lnTo>
                  <a:pt x="21431" y="78581"/>
                </a:lnTo>
                <a:lnTo>
                  <a:pt x="21431" y="85725"/>
                </a:lnTo>
                <a:lnTo>
                  <a:pt x="21431" y="92869"/>
                </a:lnTo>
                <a:lnTo>
                  <a:pt x="14288" y="100013"/>
                </a:lnTo>
                <a:lnTo>
                  <a:pt x="14288" y="114300"/>
                </a:lnTo>
                <a:lnTo>
                  <a:pt x="21431" y="121444"/>
                </a:lnTo>
                <a:lnTo>
                  <a:pt x="21431" y="128588"/>
                </a:lnTo>
                <a:lnTo>
                  <a:pt x="21431" y="142875"/>
                </a:lnTo>
                <a:lnTo>
                  <a:pt x="21431" y="150019"/>
                </a:lnTo>
                <a:lnTo>
                  <a:pt x="21431" y="157163"/>
                </a:lnTo>
                <a:lnTo>
                  <a:pt x="21431" y="171450"/>
                </a:lnTo>
                <a:lnTo>
                  <a:pt x="21431" y="178594"/>
                </a:lnTo>
                <a:lnTo>
                  <a:pt x="21431" y="185738"/>
                </a:lnTo>
                <a:lnTo>
                  <a:pt x="28575" y="185738"/>
                </a:lnTo>
                <a:lnTo>
                  <a:pt x="28575" y="192881"/>
                </a:lnTo>
                <a:lnTo>
                  <a:pt x="28575" y="192881"/>
                </a:lnTo>
                <a:lnTo>
                  <a:pt x="28575" y="200025"/>
                </a:lnTo>
                <a:lnTo>
                  <a:pt x="28575" y="200025"/>
                </a:lnTo>
                <a:lnTo>
                  <a:pt x="28575" y="200025"/>
                </a:lnTo>
                <a:lnTo>
                  <a:pt x="28575" y="200025"/>
                </a:lnTo>
                <a:lnTo>
                  <a:pt x="28575" y="200025"/>
                </a:lnTo>
                <a:lnTo>
                  <a:pt x="21431" y="200025"/>
                </a:lnTo>
                <a:lnTo>
                  <a:pt x="21431" y="200025"/>
                </a:lnTo>
                <a:lnTo>
                  <a:pt x="21431" y="200025"/>
                </a:lnTo>
                <a:lnTo>
                  <a:pt x="21431" y="200025"/>
                </a:lnTo>
                <a:lnTo>
                  <a:pt x="28575" y="200025"/>
                </a:lnTo>
                <a:lnTo>
                  <a:pt x="28575" y="200025"/>
                </a:lnTo>
                <a:lnTo>
                  <a:pt x="28575" y="200025"/>
                </a:lnTo>
                <a:lnTo>
                  <a:pt x="28575" y="200025"/>
                </a:lnTo>
                <a:lnTo>
                  <a:pt x="28575" y="200025"/>
                </a:lnTo>
                <a:lnTo>
                  <a:pt x="28575" y="200025"/>
                </a:lnTo>
                <a:lnTo>
                  <a:pt x="28575" y="200025"/>
                </a:lnTo>
                <a:lnTo>
                  <a:pt x="21431" y="200025"/>
                </a:lnTo>
                <a:lnTo>
                  <a:pt x="21431" y="200025"/>
                </a:lnTo>
                <a:lnTo>
                  <a:pt x="21431" y="200025"/>
                </a:lnTo>
                <a:lnTo>
                  <a:pt x="21431" y="200025"/>
                </a:lnTo>
                <a:lnTo>
                  <a:pt x="28575" y="200025"/>
                </a:lnTo>
                <a:lnTo>
                  <a:pt x="28575" y="200025"/>
                </a:lnTo>
                <a:lnTo>
                  <a:pt x="28575" y="200025"/>
                </a:lnTo>
                <a:lnTo>
                  <a:pt x="28575" y="200025"/>
                </a:lnTo>
                <a:lnTo>
                  <a:pt x="28575" y="200025"/>
                </a:lnTo>
                <a:lnTo>
                  <a:pt x="28575" y="200025"/>
                </a:lnTo>
                <a:lnTo>
                  <a:pt x="28575" y="200025"/>
                </a:lnTo>
                <a:lnTo>
                  <a:pt x="28575" y="200025"/>
                </a:lnTo>
                <a:lnTo>
                  <a:pt x="28575" y="200025"/>
                </a:lnTo>
                <a:lnTo>
                  <a:pt x="28575" y="200025"/>
                </a:lnTo>
                <a:lnTo>
                  <a:pt x="28575" y="207169"/>
                </a:lnTo>
                <a:lnTo>
                  <a:pt x="28575" y="207169"/>
                </a:lnTo>
                <a:lnTo>
                  <a:pt x="28575" y="207169"/>
                </a:lnTo>
                <a:lnTo>
                  <a:pt x="28575" y="2071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4" name="Freeform 4233"/>
          <p:cNvSpPr/>
          <p:nvPr/>
        </p:nvSpPr>
        <p:spPr>
          <a:xfrm>
            <a:off x="414338" y="4050506"/>
            <a:ext cx="214313" cy="264320"/>
          </a:xfrm>
          <a:custGeom>
            <a:avLst/>
            <a:gdLst/>
            <a:ahLst/>
            <a:cxnLst/>
            <a:rect l="0" t="0" r="0" b="0"/>
            <a:pathLst>
              <a:path w="214313" h="264320">
                <a:moveTo>
                  <a:pt x="0" y="7144"/>
                </a:moveTo>
                <a:lnTo>
                  <a:pt x="14287" y="7144"/>
                </a:lnTo>
                <a:lnTo>
                  <a:pt x="28575" y="0"/>
                </a:lnTo>
                <a:lnTo>
                  <a:pt x="35718" y="0"/>
                </a:lnTo>
                <a:lnTo>
                  <a:pt x="57150" y="0"/>
                </a:lnTo>
                <a:lnTo>
                  <a:pt x="85725" y="7144"/>
                </a:lnTo>
                <a:lnTo>
                  <a:pt x="107156" y="14288"/>
                </a:lnTo>
                <a:lnTo>
                  <a:pt x="135731" y="21432"/>
                </a:lnTo>
                <a:lnTo>
                  <a:pt x="157162" y="35719"/>
                </a:lnTo>
                <a:lnTo>
                  <a:pt x="178593" y="50007"/>
                </a:lnTo>
                <a:lnTo>
                  <a:pt x="192881" y="64294"/>
                </a:lnTo>
                <a:lnTo>
                  <a:pt x="207168" y="78582"/>
                </a:lnTo>
                <a:lnTo>
                  <a:pt x="214312" y="92869"/>
                </a:lnTo>
                <a:lnTo>
                  <a:pt x="207168" y="107157"/>
                </a:lnTo>
                <a:lnTo>
                  <a:pt x="200025" y="121444"/>
                </a:lnTo>
                <a:lnTo>
                  <a:pt x="185737" y="128588"/>
                </a:lnTo>
                <a:lnTo>
                  <a:pt x="171450" y="142876"/>
                </a:lnTo>
                <a:lnTo>
                  <a:pt x="157162" y="150019"/>
                </a:lnTo>
                <a:lnTo>
                  <a:pt x="135731" y="157163"/>
                </a:lnTo>
                <a:lnTo>
                  <a:pt x="121443" y="157163"/>
                </a:lnTo>
                <a:lnTo>
                  <a:pt x="100012" y="157163"/>
                </a:lnTo>
                <a:lnTo>
                  <a:pt x="85725" y="157163"/>
                </a:lnTo>
                <a:lnTo>
                  <a:pt x="71437" y="157163"/>
                </a:lnTo>
                <a:lnTo>
                  <a:pt x="57150" y="164307"/>
                </a:lnTo>
                <a:lnTo>
                  <a:pt x="50006" y="164307"/>
                </a:lnTo>
                <a:lnTo>
                  <a:pt x="50006" y="164307"/>
                </a:lnTo>
                <a:lnTo>
                  <a:pt x="50006" y="164307"/>
                </a:lnTo>
                <a:lnTo>
                  <a:pt x="50006" y="164307"/>
                </a:lnTo>
                <a:lnTo>
                  <a:pt x="57150" y="164307"/>
                </a:lnTo>
                <a:lnTo>
                  <a:pt x="78581" y="164307"/>
                </a:lnTo>
                <a:lnTo>
                  <a:pt x="92868" y="171451"/>
                </a:lnTo>
                <a:lnTo>
                  <a:pt x="107156" y="178594"/>
                </a:lnTo>
                <a:lnTo>
                  <a:pt x="128587" y="185738"/>
                </a:lnTo>
                <a:lnTo>
                  <a:pt x="150018" y="200026"/>
                </a:lnTo>
                <a:lnTo>
                  <a:pt x="164306" y="214313"/>
                </a:lnTo>
                <a:lnTo>
                  <a:pt x="178593" y="221457"/>
                </a:lnTo>
                <a:lnTo>
                  <a:pt x="192881" y="228601"/>
                </a:lnTo>
                <a:lnTo>
                  <a:pt x="192881" y="242888"/>
                </a:lnTo>
                <a:lnTo>
                  <a:pt x="200025" y="250032"/>
                </a:lnTo>
                <a:lnTo>
                  <a:pt x="200025" y="257176"/>
                </a:lnTo>
                <a:lnTo>
                  <a:pt x="207168" y="264319"/>
                </a:lnTo>
                <a:lnTo>
                  <a:pt x="207168" y="2643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5" name="Freeform 4234"/>
          <p:cNvSpPr/>
          <p:nvPr/>
        </p:nvSpPr>
        <p:spPr>
          <a:xfrm>
            <a:off x="700088" y="4207669"/>
            <a:ext cx="114301" cy="121445"/>
          </a:xfrm>
          <a:custGeom>
            <a:avLst/>
            <a:gdLst/>
            <a:ahLst/>
            <a:cxnLst/>
            <a:rect l="0" t="0" r="0" b="0"/>
            <a:pathLst>
              <a:path w="114301" h="121445">
                <a:moveTo>
                  <a:pt x="14287" y="42863"/>
                </a:moveTo>
                <a:lnTo>
                  <a:pt x="21431" y="42863"/>
                </a:lnTo>
                <a:lnTo>
                  <a:pt x="28575" y="42863"/>
                </a:lnTo>
                <a:lnTo>
                  <a:pt x="35718" y="42863"/>
                </a:lnTo>
                <a:lnTo>
                  <a:pt x="50006" y="35719"/>
                </a:lnTo>
                <a:lnTo>
                  <a:pt x="64293" y="35719"/>
                </a:lnTo>
                <a:lnTo>
                  <a:pt x="85725" y="28575"/>
                </a:lnTo>
                <a:lnTo>
                  <a:pt x="100012" y="28575"/>
                </a:lnTo>
                <a:lnTo>
                  <a:pt x="107156" y="21431"/>
                </a:lnTo>
                <a:lnTo>
                  <a:pt x="114300" y="14288"/>
                </a:lnTo>
                <a:lnTo>
                  <a:pt x="114300" y="14288"/>
                </a:lnTo>
                <a:lnTo>
                  <a:pt x="114300" y="7144"/>
                </a:lnTo>
                <a:lnTo>
                  <a:pt x="107156" y="0"/>
                </a:lnTo>
                <a:lnTo>
                  <a:pt x="100012" y="0"/>
                </a:lnTo>
                <a:lnTo>
                  <a:pt x="85725" y="0"/>
                </a:lnTo>
                <a:lnTo>
                  <a:pt x="71437" y="0"/>
                </a:lnTo>
                <a:lnTo>
                  <a:pt x="50006" y="7144"/>
                </a:lnTo>
                <a:lnTo>
                  <a:pt x="35718" y="21431"/>
                </a:lnTo>
                <a:lnTo>
                  <a:pt x="21431" y="28575"/>
                </a:lnTo>
                <a:lnTo>
                  <a:pt x="14287" y="42863"/>
                </a:lnTo>
                <a:lnTo>
                  <a:pt x="0" y="57150"/>
                </a:lnTo>
                <a:lnTo>
                  <a:pt x="0" y="71438"/>
                </a:lnTo>
                <a:lnTo>
                  <a:pt x="0" y="85725"/>
                </a:lnTo>
                <a:lnTo>
                  <a:pt x="7143" y="100013"/>
                </a:lnTo>
                <a:lnTo>
                  <a:pt x="14287" y="107156"/>
                </a:lnTo>
                <a:lnTo>
                  <a:pt x="35718" y="114300"/>
                </a:lnTo>
                <a:lnTo>
                  <a:pt x="50006" y="121444"/>
                </a:lnTo>
                <a:lnTo>
                  <a:pt x="57150" y="121444"/>
                </a:lnTo>
                <a:lnTo>
                  <a:pt x="57150" y="1214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6" name="Freeform 4235"/>
          <p:cNvSpPr/>
          <p:nvPr/>
        </p:nvSpPr>
        <p:spPr>
          <a:xfrm>
            <a:off x="871538" y="4193382"/>
            <a:ext cx="135732" cy="171451"/>
          </a:xfrm>
          <a:custGeom>
            <a:avLst/>
            <a:gdLst/>
            <a:ahLst/>
            <a:cxnLst/>
            <a:rect l="0" t="0" r="0" b="0"/>
            <a:pathLst>
              <a:path w="135732" h="171451">
                <a:moveTo>
                  <a:pt x="121443" y="21431"/>
                </a:moveTo>
                <a:lnTo>
                  <a:pt x="121443" y="14287"/>
                </a:lnTo>
                <a:lnTo>
                  <a:pt x="107156" y="7143"/>
                </a:lnTo>
                <a:lnTo>
                  <a:pt x="107156" y="7143"/>
                </a:lnTo>
                <a:lnTo>
                  <a:pt x="92868" y="7143"/>
                </a:lnTo>
                <a:lnTo>
                  <a:pt x="78581" y="0"/>
                </a:lnTo>
                <a:lnTo>
                  <a:pt x="57150" y="7143"/>
                </a:lnTo>
                <a:lnTo>
                  <a:pt x="50006" y="7143"/>
                </a:lnTo>
                <a:lnTo>
                  <a:pt x="42862" y="14287"/>
                </a:lnTo>
                <a:lnTo>
                  <a:pt x="28575" y="21431"/>
                </a:lnTo>
                <a:lnTo>
                  <a:pt x="28575" y="28575"/>
                </a:lnTo>
                <a:lnTo>
                  <a:pt x="28575" y="42862"/>
                </a:lnTo>
                <a:lnTo>
                  <a:pt x="42862" y="57150"/>
                </a:lnTo>
                <a:lnTo>
                  <a:pt x="57150" y="64293"/>
                </a:lnTo>
                <a:lnTo>
                  <a:pt x="71437" y="78581"/>
                </a:lnTo>
                <a:lnTo>
                  <a:pt x="85725" y="92868"/>
                </a:lnTo>
                <a:lnTo>
                  <a:pt x="107156" y="114300"/>
                </a:lnTo>
                <a:lnTo>
                  <a:pt x="121443" y="128587"/>
                </a:lnTo>
                <a:lnTo>
                  <a:pt x="128587" y="142875"/>
                </a:lnTo>
                <a:lnTo>
                  <a:pt x="135731" y="150018"/>
                </a:lnTo>
                <a:lnTo>
                  <a:pt x="128587" y="157162"/>
                </a:lnTo>
                <a:lnTo>
                  <a:pt x="121443" y="164306"/>
                </a:lnTo>
                <a:lnTo>
                  <a:pt x="107156" y="171450"/>
                </a:lnTo>
                <a:lnTo>
                  <a:pt x="85725" y="171450"/>
                </a:lnTo>
                <a:lnTo>
                  <a:pt x="64293" y="164306"/>
                </a:lnTo>
                <a:lnTo>
                  <a:pt x="42862" y="164306"/>
                </a:lnTo>
                <a:lnTo>
                  <a:pt x="21431" y="150018"/>
                </a:lnTo>
                <a:lnTo>
                  <a:pt x="7143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7" name="Freeform 4236"/>
          <p:cNvSpPr/>
          <p:nvPr/>
        </p:nvSpPr>
        <p:spPr>
          <a:xfrm>
            <a:off x="1085850" y="4186238"/>
            <a:ext cx="171451" cy="257176"/>
          </a:xfrm>
          <a:custGeom>
            <a:avLst/>
            <a:gdLst/>
            <a:ahLst/>
            <a:cxnLst/>
            <a:rect l="0" t="0" r="0" b="0"/>
            <a:pathLst>
              <a:path w="171451" h="257176">
                <a:moveTo>
                  <a:pt x="0" y="28575"/>
                </a:moveTo>
                <a:lnTo>
                  <a:pt x="0" y="35719"/>
                </a:lnTo>
                <a:lnTo>
                  <a:pt x="7144" y="57150"/>
                </a:lnTo>
                <a:lnTo>
                  <a:pt x="7144" y="57150"/>
                </a:lnTo>
                <a:lnTo>
                  <a:pt x="7144" y="85725"/>
                </a:lnTo>
                <a:lnTo>
                  <a:pt x="7144" y="114300"/>
                </a:lnTo>
                <a:lnTo>
                  <a:pt x="7144" y="142875"/>
                </a:lnTo>
                <a:lnTo>
                  <a:pt x="14288" y="171450"/>
                </a:lnTo>
                <a:lnTo>
                  <a:pt x="14288" y="192881"/>
                </a:lnTo>
                <a:lnTo>
                  <a:pt x="14288" y="214312"/>
                </a:lnTo>
                <a:lnTo>
                  <a:pt x="21431" y="228600"/>
                </a:lnTo>
                <a:lnTo>
                  <a:pt x="14288" y="242887"/>
                </a:lnTo>
                <a:lnTo>
                  <a:pt x="14288" y="250031"/>
                </a:lnTo>
                <a:lnTo>
                  <a:pt x="14288" y="257175"/>
                </a:lnTo>
                <a:lnTo>
                  <a:pt x="14288" y="257175"/>
                </a:lnTo>
                <a:lnTo>
                  <a:pt x="14288" y="250031"/>
                </a:lnTo>
                <a:lnTo>
                  <a:pt x="14288" y="242887"/>
                </a:lnTo>
                <a:lnTo>
                  <a:pt x="14288" y="221456"/>
                </a:lnTo>
                <a:lnTo>
                  <a:pt x="7144" y="200025"/>
                </a:lnTo>
                <a:lnTo>
                  <a:pt x="7144" y="178594"/>
                </a:lnTo>
                <a:lnTo>
                  <a:pt x="7144" y="150019"/>
                </a:lnTo>
                <a:lnTo>
                  <a:pt x="7144" y="121444"/>
                </a:lnTo>
                <a:lnTo>
                  <a:pt x="7144" y="85725"/>
                </a:lnTo>
                <a:lnTo>
                  <a:pt x="14288" y="64294"/>
                </a:lnTo>
                <a:lnTo>
                  <a:pt x="21431" y="42862"/>
                </a:lnTo>
                <a:lnTo>
                  <a:pt x="28575" y="21431"/>
                </a:lnTo>
                <a:lnTo>
                  <a:pt x="42863" y="7144"/>
                </a:lnTo>
                <a:lnTo>
                  <a:pt x="57150" y="0"/>
                </a:lnTo>
                <a:lnTo>
                  <a:pt x="71438" y="0"/>
                </a:lnTo>
                <a:lnTo>
                  <a:pt x="92869" y="7144"/>
                </a:lnTo>
                <a:lnTo>
                  <a:pt x="107156" y="21431"/>
                </a:lnTo>
                <a:lnTo>
                  <a:pt x="128588" y="35719"/>
                </a:lnTo>
                <a:lnTo>
                  <a:pt x="142875" y="50006"/>
                </a:lnTo>
                <a:lnTo>
                  <a:pt x="164306" y="71437"/>
                </a:lnTo>
                <a:lnTo>
                  <a:pt x="171450" y="100012"/>
                </a:lnTo>
                <a:lnTo>
                  <a:pt x="171450" y="121444"/>
                </a:lnTo>
                <a:lnTo>
                  <a:pt x="171450" y="135731"/>
                </a:lnTo>
                <a:lnTo>
                  <a:pt x="164306" y="157162"/>
                </a:lnTo>
                <a:lnTo>
                  <a:pt x="150019" y="164306"/>
                </a:lnTo>
                <a:lnTo>
                  <a:pt x="135731" y="171450"/>
                </a:lnTo>
                <a:lnTo>
                  <a:pt x="114300" y="171450"/>
                </a:lnTo>
                <a:lnTo>
                  <a:pt x="92869" y="171450"/>
                </a:lnTo>
                <a:lnTo>
                  <a:pt x="71438" y="164306"/>
                </a:lnTo>
                <a:lnTo>
                  <a:pt x="57150" y="157162"/>
                </a:lnTo>
                <a:lnTo>
                  <a:pt x="50006" y="150019"/>
                </a:lnTo>
                <a:lnTo>
                  <a:pt x="42863" y="142875"/>
                </a:lnTo>
                <a:lnTo>
                  <a:pt x="42863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8" name="Freeform 4237"/>
          <p:cNvSpPr/>
          <p:nvPr/>
        </p:nvSpPr>
        <p:spPr>
          <a:xfrm>
            <a:off x="1343025" y="4250532"/>
            <a:ext cx="14289" cy="107157"/>
          </a:xfrm>
          <a:custGeom>
            <a:avLst/>
            <a:gdLst/>
            <a:ahLst/>
            <a:cxnLst/>
            <a:rect l="0" t="0" r="0" b="0"/>
            <a:pathLst>
              <a:path w="14289" h="107157">
                <a:moveTo>
                  <a:pt x="0" y="0"/>
                </a:moveTo>
                <a:lnTo>
                  <a:pt x="0" y="14287"/>
                </a:lnTo>
                <a:lnTo>
                  <a:pt x="0" y="21431"/>
                </a:lnTo>
                <a:lnTo>
                  <a:pt x="0" y="28575"/>
                </a:lnTo>
                <a:lnTo>
                  <a:pt x="7144" y="50006"/>
                </a:lnTo>
                <a:lnTo>
                  <a:pt x="7144" y="64293"/>
                </a:lnTo>
                <a:lnTo>
                  <a:pt x="7144" y="78581"/>
                </a:lnTo>
                <a:lnTo>
                  <a:pt x="7144" y="92868"/>
                </a:lnTo>
                <a:lnTo>
                  <a:pt x="14288" y="107156"/>
                </a:lnTo>
                <a:lnTo>
                  <a:pt x="14288" y="107156"/>
                </a:lnTo>
                <a:lnTo>
                  <a:pt x="14288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9" name="Freeform 4238"/>
          <p:cNvSpPr/>
          <p:nvPr/>
        </p:nvSpPr>
        <p:spPr>
          <a:xfrm>
            <a:off x="1307306" y="4079081"/>
            <a:ext cx="7145" cy="7145"/>
          </a:xfrm>
          <a:custGeom>
            <a:avLst/>
            <a:gdLst/>
            <a:ahLst/>
            <a:cxnLst/>
            <a:rect l="0" t="0" r="0" b="0"/>
            <a:pathLst>
              <a:path w="7145" h="7145">
                <a:moveTo>
                  <a:pt x="0" y="7144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144" y="0"/>
                </a:lnTo>
                <a:lnTo>
                  <a:pt x="714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0" name="Freeform 4239"/>
          <p:cNvSpPr/>
          <p:nvPr/>
        </p:nvSpPr>
        <p:spPr>
          <a:xfrm>
            <a:off x="1450181" y="4214813"/>
            <a:ext cx="121445" cy="128588"/>
          </a:xfrm>
          <a:custGeom>
            <a:avLst/>
            <a:gdLst/>
            <a:ahLst/>
            <a:cxnLst/>
            <a:rect l="0" t="0" r="0" b="0"/>
            <a:pathLst>
              <a:path w="121445" h="128588">
                <a:moveTo>
                  <a:pt x="7144" y="71437"/>
                </a:moveTo>
                <a:lnTo>
                  <a:pt x="0" y="78581"/>
                </a:lnTo>
                <a:lnTo>
                  <a:pt x="7144" y="92869"/>
                </a:lnTo>
                <a:lnTo>
                  <a:pt x="7144" y="100012"/>
                </a:lnTo>
                <a:lnTo>
                  <a:pt x="14288" y="114300"/>
                </a:lnTo>
                <a:lnTo>
                  <a:pt x="21432" y="121444"/>
                </a:lnTo>
                <a:lnTo>
                  <a:pt x="21432" y="128587"/>
                </a:lnTo>
                <a:lnTo>
                  <a:pt x="21432" y="128587"/>
                </a:lnTo>
                <a:lnTo>
                  <a:pt x="21432" y="128587"/>
                </a:lnTo>
                <a:lnTo>
                  <a:pt x="21432" y="121444"/>
                </a:lnTo>
                <a:lnTo>
                  <a:pt x="21432" y="114300"/>
                </a:lnTo>
                <a:lnTo>
                  <a:pt x="21432" y="100012"/>
                </a:lnTo>
                <a:lnTo>
                  <a:pt x="28575" y="85725"/>
                </a:lnTo>
                <a:lnTo>
                  <a:pt x="28575" y="71437"/>
                </a:lnTo>
                <a:lnTo>
                  <a:pt x="42863" y="50006"/>
                </a:lnTo>
                <a:lnTo>
                  <a:pt x="50007" y="35719"/>
                </a:lnTo>
                <a:lnTo>
                  <a:pt x="57150" y="21431"/>
                </a:lnTo>
                <a:lnTo>
                  <a:pt x="71438" y="14287"/>
                </a:lnTo>
                <a:lnTo>
                  <a:pt x="85725" y="7144"/>
                </a:lnTo>
                <a:lnTo>
                  <a:pt x="100013" y="0"/>
                </a:lnTo>
                <a:lnTo>
                  <a:pt x="114300" y="0"/>
                </a:lnTo>
                <a:lnTo>
                  <a:pt x="121444" y="0"/>
                </a:lnTo>
                <a:lnTo>
                  <a:pt x="12144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1" name="Freeform 4240"/>
          <p:cNvSpPr/>
          <p:nvPr/>
        </p:nvSpPr>
        <p:spPr>
          <a:xfrm>
            <a:off x="1628775" y="4243388"/>
            <a:ext cx="214314" cy="128588"/>
          </a:xfrm>
          <a:custGeom>
            <a:avLst/>
            <a:gdLst/>
            <a:ahLst/>
            <a:cxnLst/>
            <a:rect l="0" t="0" r="0" b="0"/>
            <a:pathLst>
              <a:path w="214314" h="128588">
                <a:moveTo>
                  <a:pt x="135731" y="35719"/>
                </a:moveTo>
                <a:lnTo>
                  <a:pt x="135731" y="28575"/>
                </a:lnTo>
                <a:lnTo>
                  <a:pt x="128588" y="21431"/>
                </a:lnTo>
                <a:lnTo>
                  <a:pt x="128588" y="21431"/>
                </a:lnTo>
                <a:lnTo>
                  <a:pt x="121444" y="14287"/>
                </a:lnTo>
                <a:lnTo>
                  <a:pt x="114300" y="7144"/>
                </a:lnTo>
                <a:lnTo>
                  <a:pt x="107156" y="0"/>
                </a:lnTo>
                <a:lnTo>
                  <a:pt x="92869" y="0"/>
                </a:lnTo>
                <a:lnTo>
                  <a:pt x="85725" y="0"/>
                </a:lnTo>
                <a:lnTo>
                  <a:pt x="64294" y="7144"/>
                </a:lnTo>
                <a:lnTo>
                  <a:pt x="50006" y="14287"/>
                </a:lnTo>
                <a:lnTo>
                  <a:pt x="35719" y="21431"/>
                </a:lnTo>
                <a:lnTo>
                  <a:pt x="21431" y="35719"/>
                </a:lnTo>
                <a:lnTo>
                  <a:pt x="14288" y="50006"/>
                </a:lnTo>
                <a:lnTo>
                  <a:pt x="0" y="64294"/>
                </a:lnTo>
                <a:lnTo>
                  <a:pt x="0" y="71437"/>
                </a:lnTo>
                <a:lnTo>
                  <a:pt x="7144" y="85725"/>
                </a:lnTo>
                <a:lnTo>
                  <a:pt x="14288" y="92869"/>
                </a:lnTo>
                <a:lnTo>
                  <a:pt x="28575" y="100012"/>
                </a:lnTo>
                <a:lnTo>
                  <a:pt x="42863" y="100012"/>
                </a:lnTo>
                <a:lnTo>
                  <a:pt x="57150" y="100012"/>
                </a:lnTo>
                <a:lnTo>
                  <a:pt x="78581" y="100012"/>
                </a:lnTo>
                <a:lnTo>
                  <a:pt x="92869" y="92869"/>
                </a:lnTo>
                <a:lnTo>
                  <a:pt x="107156" y="78581"/>
                </a:lnTo>
                <a:lnTo>
                  <a:pt x="121444" y="71437"/>
                </a:lnTo>
                <a:lnTo>
                  <a:pt x="128588" y="57150"/>
                </a:lnTo>
                <a:lnTo>
                  <a:pt x="135731" y="50006"/>
                </a:lnTo>
                <a:lnTo>
                  <a:pt x="135731" y="42862"/>
                </a:lnTo>
                <a:lnTo>
                  <a:pt x="135731" y="35719"/>
                </a:lnTo>
                <a:lnTo>
                  <a:pt x="135731" y="28575"/>
                </a:lnTo>
                <a:lnTo>
                  <a:pt x="142875" y="28575"/>
                </a:lnTo>
                <a:lnTo>
                  <a:pt x="142875" y="35719"/>
                </a:lnTo>
                <a:lnTo>
                  <a:pt x="142875" y="35719"/>
                </a:lnTo>
                <a:lnTo>
                  <a:pt x="142875" y="42862"/>
                </a:lnTo>
                <a:lnTo>
                  <a:pt x="150019" y="57150"/>
                </a:lnTo>
                <a:lnTo>
                  <a:pt x="157163" y="71437"/>
                </a:lnTo>
                <a:lnTo>
                  <a:pt x="164306" y="85725"/>
                </a:lnTo>
                <a:lnTo>
                  <a:pt x="178594" y="100012"/>
                </a:lnTo>
                <a:lnTo>
                  <a:pt x="192881" y="114300"/>
                </a:lnTo>
                <a:lnTo>
                  <a:pt x="200025" y="121444"/>
                </a:lnTo>
                <a:lnTo>
                  <a:pt x="214313" y="128587"/>
                </a:lnTo>
                <a:lnTo>
                  <a:pt x="214313" y="128587"/>
                </a:lnTo>
                <a:lnTo>
                  <a:pt x="214313" y="1285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2" name="Freeform 4241"/>
          <p:cNvSpPr/>
          <p:nvPr/>
        </p:nvSpPr>
        <p:spPr>
          <a:xfrm>
            <a:off x="1914525" y="4079081"/>
            <a:ext cx="92870" cy="300039"/>
          </a:xfrm>
          <a:custGeom>
            <a:avLst/>
            <a:gdLst/>
            <a:ahLst/>
            <a:cxnLst/>
            <a:rect l="0" t="0" r="0" b="0"/>
            <a:pathLst>
              <a:path w="92870" h="300039">
                <a:moveTo>
                  <a:pt x="0" y="0"/>
                </a:moveTo>
                <a:lnTo>
                  <a:pt x="0" y="0"/>
                </a:lnTo>
                <a:lnTo>
                  <a:pt x="0" y="14288"/>
                </a:lnTo>
                <a:lnTo>
                  <a:pt x="0" y="21432"/>
                </a:lnTo>
                <a:lnTo>
                  <a:pt x="7144" y="42863"/>
                </a:lnTo>
                <a:lnTo>
                  <a:pt x="14288" y="64294"/>
                </a:lnTo>
                <a:lnTo>
                  <a:pt x="21431" y="100013"/>
                </a:lnTo>
                <a:lnTo>
                  <a:pt x="35719" y="128588"/>
                </a:lnTo>
                <a:lnTo>
                  <a:pt x="50006" y="164307"/>
                </a:lnTo>
                <a:lnTo>
                  <a:pt x="64294" y="192882"/>
                </a:lnTo>
                <a:lnTo>
                  <a:pt x="78581" y="228601"/>
                </a:lnTo>
                <a:lnTo>
                  <a:pt x="85725" y="250032"/>
                </a:lnTo>
                <a:lnTo>
                  <a:pt x="92869" y="278607"/>
                </a:lnTo>
                <a:lnTo>
                  <a:pt x="92869" y="292894"/>
                </a:lnTo>
                <a:lnTo>
                  <a:pt x="92869" y="300038"/>
                </a:lnTo>
                <a:lnTo>
                  <a:pt x="92869" y="3000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3" name="Freeform 4242"/>
          <p:cNvSpPr/>
          <p:nvPr/>
        </p:nvSpPr>
        <p:spPr>
          <a:xfrm>
            <a:off x="1850231" y="4207669"/>
            <a:ext cx="285751" cy="135732"/>
          </a:xfrm>
          <a:custGeom>
            <a:avLst/>
            <a:gdLst/>
            <a:ahLst/>
            <a:cxnLst/>
            <a:rect l="0" t="0" r="0" b="0"/>
            <a:pathLst>
              <a:path w="285751" h="135732">
                <a:moveTo>
                  <a:pt x="0" y="21431"/>
                </a:moveTo>
                <a:lnTo>
                  <a:pt x="0" y="14288"/>
                </a:lnTo>
                <a:lnTo>
                  <a:pt x="0" y="7144"/>
                </a:lnTo>
                <a:lnTo>
                  <a:pt x="7144" y="7144"/>
                </a:lnTo>
                <a:lnTo>
                  <a:pt x="28575" y="0"/>
                </a:lnTo>
                <a:lnTo>
                  <a:pt x="57150" y="0"/>
                </a:lnTo>
                <a:lnTo>
                  <a:pt x="92869" y="0"/>
                </a:lnTo>
                <a:lnTo>
                  <a:pt x="128588" y="0"/>
                </a:lnTo>
                <a:lnTo>
                  <a:pt x="164307" y="7144"/>
                </a:lnTo>
                <a:lnTo>
                  <a:pt x="200025" y="14288"/>
                </a:lnTo>
                <a:lnTo>
                  <a:pt x="221457" y="21431"/>
                </a:lnTo>
                <a:lnTo>
                  <a:pt x="250032" y="28575"/>
                </a:lnTo>
                <a:lnTo>
                  <a:pt x="257175" y="35719"/>
                </a:lnTo>
                <a:lnTo>
                  <a:pt x="264319" y="42863"/>
                </a:lnTo>
                <a:lnTo>
                  <a:pt x="278607" y="57150"/>
                </a:lnTo>
                <a:lnTo>
                  <a:pt x="278607" y="71438"/>
                </a:lnTo>
                <a:lnTo>
                  <a:pt x="278607" y="85725"/>
                </a:lnTo>
                <a:lnTo>
                  <a:pt x="285750" y="100013"/>
                </a:lnTo>
                <a:lnTo>
                  <a:pt x="278607" y="114300"/>
                </a:lnTo>
                <a:lnTo>
                  <a:pt x="278607" y="121444"/>
                </a:lnTo>
                <a:lnTo>
                  <a:pt x="278607" y="135731"/>
                </a:lnTo>
                <a:lnTo>
                  <a:pt x="278607" y="135731"/>
                </a:lnTo>
                <a:lnTo>
                  <a:pt x="278607" y="1357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4" name="Freeform 4243"/>
          <p:cNvSpPr/>
          <p:nvPr/>
        </p:nvSpPr>
        <p:spPr>
          <a:xfrm>
            <a:off x="2078831" y="4100513"/>
            <a:ext cx="7145" cy="7144"/>
          </a:xfrm>
          <a:custGeom>
            <a:avLst/>
            <a:gdLst/>
            <a:ahLst/>
            <a:cxnLst/>
            <a:rect l="0" t="0" r="0" b="0"/>
            <a:pathLst>
              <a:path w="7145" h="7144">
                <a:moveTo>
                  <a:pt x="7144" y="7143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7143"/>
                </a:lnTo>
                <a:lnTo>
                  <a:pt x="0" y="71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5" name="Freeform 4244"/>
          <p:cNvSpPr/>
          <p:nvPr/>
        </p:nvSpPr>
        <p:spPr>
          <a:xfrm>
            <a:off x="2214563" y="4207669"/>
            <a:ext cx="335757" cy="171451"/>
          </a:xfrm>
          <a:custGeom>
            <a:avLst/>
            <a:gdLst/>
            <a:ahLst/>
            <a:cxnLst/>
            <a:rect l="0" t="0" r="0" b="0"/>
            <a:pathLst>
              <a:path w="335757" h="171451">
                <a:moveTo>
                  <a:pt x="135731" y="57150"/>
                </a:moveTo>
                <a:lnTo>
                  <a:pt x="121443" y="57150"/>
                </a:lnTo>
                <a:lnTo>
                  <a:pt x="107156" y="57150"/>
                </a:lnTo>
                <a:lnTo>
                  <a:pt x="100012" y="64294"/>
                </a:lnTo>
                <a:lnTo>
                  <a:pt x="78581" y="64294"/>
                </a:lnTo>
                <a:lnTo>
                  <a:pt x="57150" y="71438"/>
                </a:lnTo>
                <a:lnTo>
                  <a:pt x="35718" y="85725"/>
                </a:lnTo>
                <a:lnTo>
                  <a:pt x="21431" y="92869"/>
                </a:lnTo>
                <a:lnTo>
                  <a:pt x="7143" y="100013"/>
                </a:lnTo>
                <a:lnTo>
                  <a:pt x="0" y="107156"/>
                </a:lnTo>
                <a:lnTo>
                  <a:pt x="0" y="114300"/>
                </a:lnTo>
                <a:lnTo>
                  <a:pt x="7143" y="121444"/>
                </a:lnTo>
                <a:lnTo>
                  <a:pt x="14287" y="121444"/>
                </a:lnTo>
                <a:lnTo>
                  <a:pt x="28575" y="128588"/>
                </a:lnTo>
                <a:lnTo>
                  <a:pt x="42862" y="121444"/>
                </a:lnTo>
                <a:lnTo>
                  <a:pt x="64293" y="114300"/>
                </a:lnTo>
                <a:lnTo>
                  <a:pt x="71437" y="107156"/>
                </a:lnTo>
                <a:lnTo>
                  <a:pt x="78581" y="92869"/>
                </a:lnTo>
                <a:lnTo>
                  <a:pt x="85725" y="71438"/>
                </a:lnTo>
                <a:lnTo>
                  <a:pt x="85725" y="50006"/>
                </a:lnTo>
                <a:lnTo>
                  <a:pt x="85725" y="35719"/>
                </a:lnTo>
                <a:lnTo>
                  <a:pt x="85725" y="21431"/>
                </a:lnTo>
                <a:lnTo>
                  <a:pt x="85725" y="7144"/>
                </a:lnTo>
                <a:lnTo>
                  <a:pt x="92868" y="0"/>
                </a:lnTo>
                <a:lnTo>
                  <a:pt x="92868" y="0"/>
                </a:lnTo>
                <a:lnTo>
                  <a:pt x="107156" y="0"/>
                </a:lnTo>
                <a:lnTo>
                  <a:pt x="114300" y="7144"/>
                </a:lnTo>
                <a:lnTo>
                  <a:pt x="128587" y="21431"/>
                </a:lnTo>
                <a:lnTo>
                  <a:pt x="142875" y="35719"/>
                </a:lnTo>
                <a:lnTo>
                  <a:pt x="157162" y="57150"/>
                </a:lnTo>
                <a:lnTo>
                  <a:pt x="171450" y="78581"/>
                </a:lnTo>
                <a:lnTo>
                  <a:pt x="178593" y="100013"/>
                </a:lnTo>
                <a:lnTo>
                  <a:pt x="185737" y="114300"/>
                </a:lnTo>
                <a:lnTo>
                  <a:pt x="192881" y="128588"/>
                </a:lnTo>
                <a:lnTo>
                  <a:pt x="192881" y="135731"/>
                </a:lnTo>
                <a:lnTo>
                  <a:pt x="200025" y="135731"/>
                </a:lnTo>
                <a:lnTo>
                  <a:pt x="200025" y="142875"/>
                </a:lnTo>
                <a:lnTo>
                  <a:pt x="200025" y="135731"/>
                </a:lnTo>
                <a:lnTo>
                  <a:pt x="192881" y="128588"/>
                </a:lnTo>
                <a:lnTo>
                  <a:pt x="192881" y="121444"/>
                </a:lnTo>
                <a:lnTo>
                  <a:pt x="192881" y="114300"/>
                </a:lnTo>
                <a:lnTo>
                  <a:pt x="192881" y="100013"/>
                </a:lnTo>
                <a:lnTo>
                  <a:pt x="200025" y="85725"/>
                </a:lnTo>
                <a:lnTo>
                  <a:pt x="207168" y="71438"/>
                </a:lnTo>
                <a:lnTo>
                  <a:pt x="214312" y="57150"/>
                </a:lnTo>
                <a:lnTo>
                  <a:pt x="221456" y="42863"/>
                </a:lnTo>
                <a:lnTo>
                  <a:pt x="235744" y="28575"/>
                </a:lnTo>
                <a:lnTo>
                  <a:pt x="250031" y="28575"/>
                </a:lnTo>
                <a:lnTo>
                  <a:pt x="271462" y="28575"/>
                </a:lnTo>
                <a:lnTo>
                  <a:pt x="285750" y="28575"/>
                </a:lnTo>
                <a:lnTo>
                  <a:pt x="300037" y="42863"/>
                </a:lnTo>
                <a:lnTo>
                  <a:pt x="314325" y="57150"/>
                </a:lnTo>
                <a:lnTo>
                  <a:pt x="321469" y="71438"/>
                </a:lnTo>
                <a:lnTo>
                  <a:pt x="335756" y="92869"/>
                </a:lnTo>
                <a:lnTo>
                  <a:pt x="335756" y="114300"/>
                </a:lnTo>
                <a:lnTo>
                  <a:pt x="335756" y="135731"/>
                </a:lnTo>
                <a:lnTo>
                  <a:pt x="335756" y="150019"/>
                </a:lnTo>
                <a:lnTo>
                  <a:pt x="335756" y="164306"/>
                </a:lnTo>
                <a:lnTo>
                  <a:pt x="335756" y="171450"/>
                </a:lnTo>
                <a:lnTo>
                  <a:pt x="335756" y="171450"/>
                </a:lnTo>
                <a:lnTo>
                  <a:pt x="335756" y="1714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6" name="Freeform 4245"/>
          <p:cNvSpPr/>
          <p:nvPr/>
        </p:nvSpPr>
        <p:spPr>
          <a:xfrm>
            <a:off x="2628900" y="4086225"/>
            <a:ext cx="121445" cy="335758"/>
          </a:xfrm>
          <a:custGeom>
            <a:avLst/>
            <a:gdLst/>
            <a:ahLst/>
            <a:cxnLst/>
            <a:rect l="0" t="0" r="0" b="0"/>
            <a:pathLst>
              <a:path w="121445" h="335758">
                <a:moveTo>
                  <a:pt x="121444" y="0"/>
                </a:moveTo>
                <a:lnTo>
                  <a:pt x="121444" y="7144"/>
                </a:lnTo>
                <a:lnTo>
                  <a:pt x="114300" y="21431"/>
                </a:lnTo>
                <a:lnTo>
                  <a:pt x="114300" y="28575"/>
                </a:lnTo>
                <a:lnTo>
                  <a:pt x="100013" y="42863"/>
                </a:lnTo>
                <a:lnTo>
                  <a:pt x="85725" y="64294"/>
                </a:lnTo>
                <a:lnTo>
                  <a:pt x="71438" y="92869"/>
                </a:lnTo>
                <a:lnTo>
                  <a:pt x="50007" y="114300"/>
                </a:lnTo>
                <a:lnTo>
                  <a:pt x="28575" y="142875"/>
                </a:lnTo>
                <a:lnTo>
                  <a:pt x="21432" y="171450"/>
                </a:lnTo>
                <a:lnTo>
                  <a:pt x="7144" y="200025"/>
                </a:lnTo>
                <a:lnTo>
                  <a:pt x="0" y="221457"/>
                </a:lnTo>
                <a:lnTo>
                  <a:pt x="0" y="250032"/>
                </a:lnTo>
                <a:lnTo>
                  <a:pt x="7144" y="271463"/>
                </a:lnTo>
                <a:lnTo>
                  <a:pt x="21432" y="292894"/>
                </a:lnTo>
                <a:lnTo>
                  <a:pt x="35719" y="307182"/>
                </a:lnTo>
                <a:lnTo>
                  <a:pt x="50007" y="321469"/>
                </a:lnTo>
                <a:lnTo>
                  <a:pt x="71438" y="328613"/>
                </a:lnTo>
                <a:lnTo>
                  <a:pt x="78582" y="335757"/>
                </a:lnTo>
                <a:lnTo>
                  <a:pt x="78582" y="3357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7" name="Freeform 4246"/>
          <p:cNvSpPr/>
          <p:nvPr/>
        </p:nvSpPr>
        <p:spPr>
          <a:xfrm>
            <a:off x="2900363" y="4121944"/>
            <a:ext cx="107157" cy="221457"/>
          </a:xfrm>
          <a:custGeom>
            <a:avLst/>
            <a:gdLst/>
            <a:ahLst/>
            <a:cxnLst/>
            <a:rect l="0" t="0" r="0" b="0"/>
            <a:pathLst>
              <a:path w="107157" h="221457">
                <a:moveTo>
                  <a:pt x="21431" y="0"/>
                </a:moveTo>
                <a:lnTo>
                  <a:pt x="21431" y="0"/>
                </a:lnTo>
                <a:lnTo>
                  <a:pt x="21431" y="7144"/>
                </a:lnTo>
                <a:lnTo>
                  <a:pt x="21431" y="7144"/>
                </a:lnTo>
                <a:lnTo>
                  <a:pt x="21431" y="14287"/>
                </a:lnTo>
                <a:lnTo>
                  <a:pt x="21431" y="28575"/>
                </a:lnTo>
                <a:lnTo>
                  <a:pt x="21431" y="42863"/>
                </a:lnTo>
                <a:lnTo>
                  <a:pt x="21431" y="64294"/>
                </a:lnTo>
                <a:lnTo>
                  <a:pt x="14287" y="85725"/>
                </a:lnTo>
                <a:lnTo>
                  <a:pt x="7144" y="107156"/>
                </a:lnTo>
                <a:lnTo>
                  <a:pt x="7144" y="128588"/>
                </a:lnTo>
                <a:lnTo>
                  <a:pt x="0" y="142875"/>
                </a:lnTo>
                <a:lnTo>
                  <a:pt x="0" y="164306"/>
                </a:lnTo>
                <a:lnTo>
                  <a:pt x="0" y="178594"/>
                </a:lnTo>
                <a:lnTo>
                  <a:pt x="0" y="185738"/>
                </a:lnTo>
                <a:lnTo>
                  <a:pt x="0" y="200025"/>
                </a:lnTo>
                <a:lnTo>
                  <a:pt x="0" y="207169"/>
                </a:lnTo>
                <a:lnTo>
                  <a:pt x="7144" y="214313"/>
                </a:lnTo>
                <a:lnTo>
                  <a:pt x="7144" y="221456"/>
                </a:lnTo>
                <a:lnTo>
                  <a:pt x="21431" y="221456"/>
                </a:lnTo>
                <a:lnTo>
                  <a:pt x="28575" y="221456"/>
                </a:lnTo>
                <a:lnTo>
                  <a:pt x="50006" y="221456"/>
                </a:lnTo>
                <a:lnTo>
                  <a:pt x="64294" y="221456"/>
                </a:lnTo>
                <a:lnTo>
                  <a:pt x="85725" y="221456"/>
                </a:lnTo>
                <a:lnTo>
                  <a:pt x="100012" y="221456"/>
                </a:lnTo>
                <a:lnTo>
                  <a:pt x="107156" y="214313"/>
                </a:lnTo>
                <a:lnTo>
                  <a:pt x="107156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8" name="Freeform 4247"/>
          <p:cNvSpPr/>
          <p:nvPr/>
        </p:nvSpPr>
        <p:spPr>
          <a:xfrm>
            <a:off x="2907507" y="4229100"/>
            <a:ext cx="78582" cy="14289"/>
          </a:xfrm>
          <a:custGeom>
            <a:avLst/>
            <a:gdLst/>
            <a:ahLst/>
            <a:cxnLst/>
            <a:rect l="0" t="0" r="0" b="0"/>
            <a:pathLst>
              <a:path w="78582" h="14289">
                <a:moveTo>
                  <a:pt x="0" y="0"/>
                </a:moveTo>
                <a:lnTo>
                  <a:pt x="0" y="0"/>
                </a:lnTo>
                <a:lnTo>
                  <a:pt x="7143" y="0"/>
                </a:lnTo>
                <a:lnTo>
                  <a:pt x="14287" y="0"/>
                </a:lnTo>
                <a:lnTo>
                  <a:pt x="28575" y="0"/>
                </a:lnTo>
                <a:lnTo>
                  <a:pt x="50006" y="7144"/>
                </a:lnTo>
                <a:lnTo>
                  <a:pt x="64293" y="7144"/>
                </a:lnTo>
                <a:lnTo>
                  <a:pt x="78581" y="14288"/>
                </a:lnTo>
                <a:lnTo>
                  <a:pt x="78581" y="142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9" name="Freeform 4248"/>
          <p:cNvSpPr/>
          <p:nvPr/>
        </p:nvSpPr>
        <p:spPr>
          <a:xfrm>
            <a:off x="2950369" y="4114800"/>
            <a:ext cx="57151" cy="21432"/>
          </a:xfrm>
          <a:custGeom>
            <a:avLst/>
            <a:gdLst/>
            <a:ahLst/>
            <a:cxnLst/>
            <a:rect l="0" t="0" r="0" b="0"/>
            <a:pathLst>
              <a:path w="57151" h="21432">
                <a:moveTo>
                  <a:pt x="0" y="21431"/>
                </a:moveTo>
                <a:lnTo>
                  <a:pt x="0" y="21431"/>
                </a:lnTo>
                <a:lnTo>
                  <a:pt x="0" y="14288"/>
                </a:lnTo>
                <a:lnTo>
                  <a:pt x="0" y="14288"/>
                </a:lnTo>
                <a:lnTo>
                  <a:pt x="14288" y="7144"/>
                </a:lnTo>
                <a:lnTo>
                  <a:pt x="28575" y="7144"/>
                </a:lnTo>
                <a:lnTo>
                  <a:pt x="57150" y="0"/>
                </a:lnTo>
                <a:lnTo>
                  <a:pt x="57150" y="0"/>
                </a:lnTo>
                <a:lnTo>
                  <a:pt x="5715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0" name="Freeform 4249"/>
          <p:cNvSpPr/>
          <p:nvPr/>
        </p:nvSpPr>
        <p:spPr>
          <a:xfrm>
            <a:off x="3107532" y="4214813"/>
            <a:ext cx="150019" cy="150020"/>
          </a:xfrm>
          <a:custGeom>
            <a:avLst/>
            <a:gdLst/>
            <a:ahLst/>
            <a:cxnLst/>
            <a:rect l="0" t="0" r="0" b="0"/>
            <a:pathLst>
              <a:path w="150019" h="150020">
                <a:moveTo>
                  <a:pt x="0" y="50006"/>
                </a:moveTo>
                <a:lnTo>
                  <a:pt x="0" y="57150"/>
                </a:lnTo>
                <a:lnTo>
                  <a:pt x="0" y="71437"/>
                </a:lnTo>
                <a:lnTo>
                  <a:pt x="0" y="71437"/>
                </a:lnTo>
                <a:lnTo>
                  <a:pt x="0" y="92869"/>
                </a:lnTo>
                <a:lnTo>
                  <a:pt x="0" y="107156"/>
                </a:lnTo>
                <a:lnTo>
                  <a:pt x="7143" y="114300"/>
                </a:lnTo>
                <a:lnTo>
                  <a:pt x="7143" y="121444"/>
                </a:lnTo>
                <a:lnTo>
                  <a:pt x="14287" y="121444"/>
                </a:lnTo>
                <a:lnTo>
                  <a:pt x="14287" y="121444"/>
                </a:lnTo>
                <a:lnTo>
                  <a:pt x="14287" y="121444"/>
                </a:lnTo>
                <a:lnTo>
                  <a:pt x="21431" y="114300"/>
                </a:lnTo>
                <a:lnTo>
                  <a:pt x="21431" y="100012"/>
                </a:lnTo>
                <a:lnTo>
                  <a:pt x="28575" y="85725"/>
                </a:lnTo>
                <a:lnTo>
                  <a:pt x="28575" y="64294"/>
                </a:lnTo>
                <a:lnTo>
                  <a:pt x="35718" y="50006"/>
                </a:lnTo>
                <a:lnTo>
                  <a:pt x="42862" y="35719"/>
                </a:lnTo>
                <a:lnTo>
                  <a:pt x="57150" y="21431"/>
                </a:lnTo>
                <a:lnTo>
                  <a:pt x="64293" y="7144"/>
                </a:lnTo>
                <a:lnTo>
                  <a:pt x="71437" y="0"/>
                </a:lnTo>
                <a:lnTo>
                  <a:pt x="85725" y="0"/>
                </a:lnTo>
                <a:lnTo>
                  <a:pt x="100012" y="7144"/>
                </a:lnTo>
                <a:lnTo>
                  <a:pt x="107156" y="14287"/>
                </a:lnTo>
                <a:lnTo>
                  <a:pt x="128587" y="21431"/>
                </a:lnTo>
                <a:lnTo>
                  <a:pt x="135731" y="35719"/>
                </a:lnTo>
                <a:lnTo>
                  <a:pt x="142875" y="57150"/>
                </a:lnTo>
                <a:lnTo>
                  <a:pt x="150018" y="71437"/>
                </a:lnTo>
                <a:lnTo>
                  <a:pt x="150018" y="92869"/>
                </a:lnTo>
                <a:lnTo>
                  <a:pt x="150018" y="107156"/>
                </a:lnTo>
                <a:lnTo>
                  <a:pt x="142875" y="121444"/>
                </a:lnTo>
                <a:lnTo>
                  <a:pt x="142875" y="135731"/>
                </a:lnTo>
                <a:lnTo>
                  <a:pt x="142875" y="142875"/>
                </a:lnTo>
                <a:lnTo>
                  <a:pt x="142875" y="150019"/>
                </a:lnTo>
                <a:lnTo>
                  <a:pt x="142875" y="1500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1" name="Freeform 4250"/>
          <p:cNvSpPr/>
          <p:nvPr/>
        </p:nvSpPr>
        <p:spPr>
          <a:xfrm>
            <a:off x="3314700" y="4229100"/>
            <a:ext cx="92870" cy="107158"/>
          </a:xfrm>
          <a:custGeom>
            <a:avLst/>
            <a:gdLst/>
            <a:ahLst/>
            <a:cxnLst/>
            <a:rect l="0" t="0" r="0" b="0"/>
            <a:pathLst>
              <a:path w="92870" h="107158">
                <a:moveTo>
                  <a:pt x="21432" y="64294"/>
                </a:moveTo>
                <a:lnTo>
                  <a:pt x="28575" y="57150"/>
                </a:lnTo>
                <a:lnTo>
                  <a:pt x="42863" y="50007"/>
                </a:lnTo>
                <a:lnTo>
                  <a:pt x="42863" y="50007"/>
                </a:lnTo>
                <a:lnTo>
                  <a:pt x="57150" y="42863"/>
                </a:lnTo>
                <a:lnTo>
                  <a:pt x="71438" y="35719"/>
                </a:lnTo>
                <a:lnTo>
                  <a:pt x="78582" y="28575"/>
                </a:lnTo>
                <a:lnTo>
                  <a:pt x="85725" y="21432"/>
                </a:lnTo>
                <a:lnTo>
                  <a:pt x="92869" y="14288"/>
                </a:lnTo>
                <a:lnTo>
                  <a:pt x="92869" y="7144"/>
                </a:lnTo>
                <a:lnTo>
                  <a:pt x="85725" y="0"/>
                </a:lnTo>
                <a:lnTo>
                  <a:pt x="78582" y="0"/>
                </a:lnTo>
                <a:lnTo>
                  <a:pt x="64294" y="0"/>
                </a:lnTo>
                <a:lnTo>
                  <a:pt x="50007" y="0"/>
                </a:lnTo>
                <a:lnTo>
                  <a:pt x="35719" y="14288"/>
                </a:lnTo>
                <a:lnTo>
                  <a:pt x="21432" y="21432"/>
                </a:lnTo>
                <a:lnTo>
                  <a:pt x="7144" y="28575"/>
                </a:lnTo>
                <a:lnTo>
                  <a:pt x="7144" y="42863"/>
                </a:lnTo>
                <a:lnTo>
                  <a:pt x="0" y="57150"/>
                </a:lnTo>
                <a:lnTo>
                  <a:pt x="0" y="64294"/>
                </a:lnTo>
                <a:lnTo>
                  <a:pt x="7144" y="78582"/>
                </a:lnTo>
                <a:lnTo>
                  <a:pt x="14288" y="85725"/>
                </a:lnTo>
                <a:lnTo>
                  <a:pt x="28575" y="100013"/>
                </a:lnTo>
                <a:lnTo>
                  <a:pt x="42863" y="107157"/>
                </a:lnTo>
                <a:lnTo>
                  <a:pt x="57150" y="107157"/>
                </a:lnTo>
                <a:lnTo>
                  <a:pt x="85725" y="107157"/>
                </a:lnTo>
                <a:lnTo>
                  <a:pt x="85725" y="107157"/>
                </a:lnTo>
                <a:lnTo>
                  <a:pt x="85725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2" name="Freeform 4251"/>
          <p:cNvSpPr/>
          <p:nvPr/>
        </p:nvSpPr>
        <p:spPr>
          <a:xfrm>
            <a:off x="3464719" y="4214813"/>
            <a:ext cx="135732" cy="107157"/>
          </a:xfrm>
          <a:custGeom>
            <a:avLst/>
            <a:gdLst/>
            <a:ahLst/>
            <a:cxnLst/>
            <a:rect l="0" t="0" r="0" b="0"/>
            <a:pathLst>
              <a:path w="135732" h="107157">
                <a:moveTo>
                  <a:pt x="0" y="14287"/>
                </a:moveTo>
                <a:lnTo>
                  <a:pt x="0" y="14287"/>
                </a:lnTo>
                <a:lnTo>
                  <a:pt x="0" y="14287"/>
                </a:lnTo>
                <a:lnTo>
                  <a:pt x="0" y="14287"/>
                </a:lnTo>
                <a:lnTo>
                  <a:pt x="0" y="21431"/>
                </a:lnTo>
                <a:lnTo>
                  <a:pt x="7144" y="28575"/>
                </a:lnTo>
                <a:lnTo>
                  <a:pt x="14288" y="42862"/>
                </a:lnTo>
                <a:lnTo>
                  <a:pt x="21431" y="57150"/>
                </a:lnTo>
                <a:lnTo>
                  <a:pt x="35719" y="71437"/>
                </a:lnTo>
                <a:lnTo>
                  <a:pt x="42863" y="85725"/>
                </a:lnTo>
                <a:lnTo>
                  <a:pt x="50006" y="92869"/>
                </a:lnTo>
                <a:lnTo>
                  <a:pt x="64294" y="100012"/>
                </a:lnTo>
                <a:lnTo>
                  <a:pt x="64294" y="107156"/>
                </a:lnTo>
                <a:lnTo>
                  <a:pt x="71438" y="107156"/>
                </a:lnTo>
                <a:lnTo>
                  <a:pt x="71438" y="107156"/>
                </a:lnTo>
                <a:lnTo>
                  <a:pt x="71438" y="107156"/>
                </a:lnTo>
                <a:lnTo>
                  <a:pt x="71438" y="100012"/>
                </a:lnTo>
                <a:lnTo>
                  <a:pt x="71438" y="92869"/>
                </a:lnTo>
                <a:lnTo>
                  <a:pt x="64294" y="78581"/>
                </a:lnTo>
                <a:lnTo>
                  <a:pt x="64294" y="64294"/>
                </a:lnTo>
                <a:lnTo>
                  <a:pt x="64294" y="50006"/>
                </a:lnTo>
                <a:lnTo>
                  <a:pt x="64294" y="35719"/>
                </a:lnTo>
                <a:lnTo>
                  <a:pt x="71438" y="21431"/>
                </a:lnTo>
                <a:lnTo>
                  <a:pt x="78581" y="14287"/>
                </a:lnTo>
                <a:lnTo>
                  <a:pt x="92869" y="7144"/>
                </a:lnTo>
                <a:lnTo>
                  <a:pt x="107156" y="0"/>
                </a:lnTo>
                <a:lnTo>
                  <a:pt x="121444" y="0"/>
                </a:lnTo>
                <a:lnTo>
                  <a:pt x="135731" y="0"/>
                </a:lnTo>
                <a:lnTo>
                  <a:pt x="13573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3" name="Freeform 4252"/>
          <p:cNvSpPr/>
          <p:nvPr/>
        </p:nvSpPr>
        <p:spPr>
          <a:xfrm>
            <a:off x="3664744" y="4236244"/>
            <a:ext cx="157164" cy="271464"/>
          </a:xfrm>
          <a:custGeom>
            <a:avLst/>
            <a:gdLst/>
            <a:ahLst/>
            <a:cxnLst/>
            <a:rect l="0" t="0" r="0" b="0"/>
            <a:pathLst>
              <a:path w="157164" h="271464">
                <a:moveTo>
                  <a:pt x="107156" y="7144"/>
                </a:moveTo>
                <a:lnTo>
                  <a:pt x="107156" y="7144"/>
                </a:lnTo>
                <a:lnTo>
                  <a:pt x="100013" y="7144"/>
                </a:lnTo>
                <a:lnTo>
                  <a:pt x="92869" y="7144"/>
                </a:lnTo>
                <a:lnTo>
                  <a:pt x="78581" y="7144"/>
                </a:lnTo>
                <a:lnTo>
                  <a:pt x="57150" y="7144"/>
                </a:lnTo>
                <a:lnTo>
                  <a:pt x="42863" y="14288"/>
                </a:lnTo>
                <a:lnTo>
                  <a:pt x="21431" y="28575"/>
                </a:lnTo>
                <a:lnTo>
                  <a:pt x="14288" y="35719"/>
                </a:lnTo>
                <a:lnTo>
                  <a:pt x="7144" y="50006"/>
                </a:lnTo>
                <a:lnTo>
                  <a:pt x="0" y="57150"/>
                </a:lnTo>
                <a:lnTo>
                  <a:pt x="0" y="64294"/>
                </a:lnTo>
                <a:lnTo>
                  <a:pt x="7144" y="64294"/>
                </a:lnTo>
                <a:lnTo>
                  <a:pt x="14288" y="71438"/>
                </a:lnTo>
                <a:lnTo>
                  <a:pt x="28575" y="71438"/>
                </a:lnTo>
                <a:lnTo>
                  <a:pt x="50006" y="64294"/>
                </a:lnTo>
                <a:lnTo>
                  <a:pt x="64294" y="57150"/>
                </a:lnTo>
                <a:lnTo>
                  <a:pt x="78581" y="50006"/>
                </a:lnTo>
                <a:lnTo>
                  <a:pt x="85725" y="42863"/>
                </a:lnTo>
                <a:lnTo>
                  <a:pt x="92869" y="28575"/>
                </a:lnTo>
                <a:lnTo>
                  <a:pt x="100013" y="14288"/>
                </a:lnTo>
                <a:lnTo>
                  <a:pt x="100013" y="7144"/>
                </a:lnTo>
                <a:lnTo>
                  <a:pt x="100013" y="0"/>
                </a:lnTo>
                <a:lnTo>
                  <a:pt x="100013" y="0"/>
                </a:lnTo>
                <a:lnTo>
                  <a:pt x="100013" y="0"/>
                </a:lnTo>
                <a:lnTo>
                  <a:pt x="100013" y="14288"/>
                </a:lnTo>
                <a:lnTo>
                  <a:pt x="107156" y="28575"/>
                </a:lnTo>
                <a:lnTo>
                  <a:pt x="107156" y="50006"/>
                </a:lnTo>
                <a:lnTo>
                  <a:pt x="114300" y="71438"/>
                </a:lnTo>
                <a:lnTo>
                  <a:pt x="121444" y="100013"/>
                </a:lnTo>
                <a:lnTo>
                  <a:pt x="135731" y="135731"/>
                </a:lnTo>
                <a:lnTo>
                  <a:pt x="142875" y="164306"/>
                </a:lnTo>
                <a:lnTo>
                  <a:pt x="157163" y="200025"/>
                </a:lnTo>
                <a:lnTo>
                  <a:pt x="157163" y="221456"/>
                </a:lnTo>
                <a:lnTo>
                  <a:pt x="157163" y="242888"/>
                </a:lnTo>
                <a:lnTo>
                  <a:pt x="157163" y="257175"/>
                </a:lnTo>
                <a:lnTo>
                  <a:pt x="150019" y="271463"/>
                </a:lnTo>
                <a:lnTo>
                  <a:pt x="135731" y="271463"/>
                </a:lnTo>
                <a:lnTo>
                  <a:pt x="121444" y="271463"/>
                </a:lnTo>
                <a:lnTo>
                  <a:pt x="92869" y="264319"/>
                </a:lnTo>
                <a:lnTo>
                  <a:pt x="71438" y="250031"/>
                </a:lnTo>
                <a:lnTo>
                  <a:pt x="50006" y="235744"/>
                </a:lnTo>
                <a:lnTo>
                  <a:pt x="35719" y="214313"/>
                </a:lnTo>
                <a:lnTo>
                  <a:pt x="28575" y="207169"/>
                </a:lnTo>
                <a:lnTo>
                  <a:pt x="28575" y="2071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4" name="Freeform 4253"/>
          <p:cNvSpPr/>
          <p:nvPr/>
        </p:nvSpPr>
        <p:spPr>
          <a:xfrm>
            <a:off x="3821907" y="4236244"/>
            <a:ext cx="128588" cy="121445"/>
          </a:xfrm>
          <a:custGeom>
            <a:avLst/>
            <a:gdLst/>
            <a:ahLst/>
            <a:cxnLst/>
            <a:rect l="0" t="0" r="0" b="0"/>
            <a:pathLst>
              <a:path w="128588" h="121445">
                <a:moveTo>
                  <a:pt x="0" y="0"/>
                </a:moveTo>
                <a:lnTo>
                  <a:pt x="7143" y="7144"/>
                </a:lnTo>
                <a:lnTo>
                  <a:pt x="21431" y="21431"/>
                </a:lnTo>
                <a:lnTo>
                  <a:pt x="21431" y="21431"/>
                </a:lnTo>
                <a:lnTo>
                  <a:pt x="35718" y="42863"/>
                </a:lnTo>
                <a:lnTo>
                  <a:pt x="50006" y="64294"/>
                </a:lnTo>
                <a:lnTo>
                  <a:pt x="71437" y="78581"/>
                </a:lnTo>
                <a:lnTo>
                  <a:pt x="85725" y="92869"/>
                </a:lnTo>
                <a:lnTo>
                  <a:pt x="100012" y="107156"/>
                </a:lnTo>
                <a:lnTo>
                  <a:pt x="114300" y="114300"/>
                </a:lnTo>
                <a:lnTo>
                  <a:pt x="121443" y="121444"/>
                </a:lnTo>
                <a:lnTo>
                  <a:pt x="128587" y="121444"/>
                </a:lnTo>
                <a:lnTo>
                  <a:pt x="128587" y="1214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5" name="Freeform 4254"/>
          <p:cNvSpPr/>
          <p:nvPr/>
        </p:nvSpPr>
        <p:spPr>
          <a:xfrm>
            <a:off x="3957638" y="4250532"/>
            <a:ext cx="14288" cy="207169"/>
          </a:xfrm>
          <a:custGeom>
            <a:avLst/>
            <a:gdLst/>
            <a:ahLst/>
            <a:cxnLst/>
            <a:rect l="0" t="0" r="0" b="0"/>
            <a:pathLst>
              <a:path w="14288" h="207169">
                <a:moveTo>
                  <a:pt x="0" y="0"/>
                </a:moveTo>
                <a:lnTo>
                  <a:pt x="0" y="0"/>
                </a:lnTo>
                <a:lnTo>
                  <a:pt x="0" y="7143"/>
                </a:lnTo>
                <a:lnTo>
                  <a:pt x="0" y="14287"/>
                </a:lnTo>
                <a:lnTo>
                  <a:pt x="0" y="28575"/>
                </a:lnTo>
                <a:lnTo>
                  <a:pt x="0" y="42862"/>
                </a:lnTo>
                <a:lnTo>
                  <a:pt x="0" y="64293"/>
                </a:lnTo>
                <a:lnTo>
                  <a:pt x="7144" y="85725"/>
                </a:lnTo>
                <a:lnTo>
                  <a:pt x="7144" y="107156"/>
                </a:lnTo>
                <a:lnTo>
                  <a:pt x="7144" y="128587"/>
                </a:lnTo>
                <a:lnTo>
                  <a:pt x="7144" y="150018"/>
                </a:lnTo>
                <a:lnTo>
                  <a:pt x="7144" y="171450"/>
                </a:lnTo>
                <a:lnTo>
                  <a:pt x="7144" y="185737"/>
                </a:lnTo>
                <a:lnTo>
                  <a:pt x="14287" y="192881"/>
                </a:lnTo>
                <a:lnTo>
                  <a:pt x="14287" y="207168"/>
                </a:lnTo>
                <a:lnTo>
                  <a:pt x="14287" y="207168"/>
                </a:lnTo>
                <a:lnTo>
                  <a:pt x="14287" y="2071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6" name="Freeform 4255"/>
          <p:cNvSpPr/>
          <p:nvPr/>
        </p:nvSpPr>
        <p:spPr>
          <a:xfrm>
            <a:off x="3957638" y="3964781"/>
            <a:ext cx="235745" cy="557214"/>
          </a:xfrm>
          <a:custGeom>
            <a:avLst/>
            <a:gdLst/>
            <a:ahLst/>
            <a:cxnLst/>
            <a:rect l="0" t="0" r="0" b="0"/>
            <a:pathLst>
              <a:path w="235745" h="557214">
                <a:moveTo>
                  <a:pt x="0" y="0"/>
                </a:moveTo>
                <a:lnTo>
                  <a:pt x="0" y="0"/>
                </a:lnTo>
                <a:lnTo>
                  <a:pt x="14287" y="14288"/>
                </a:lnTo>
                <a:lnTo>
                  <a:pt x="14287" y="21432"/>
                </a:lnTo>
                <a:lnTo>
                  <a:pt x="35719" y="42863"/>
                </a:lnTo>
                <a:lnTo>
                  <a:pt x="64294" y="78582"/>
                </a:lnTo>
                <a:lnTo>
                  <a:pt x="92869" y="114300"/>
                </a:lnTo>
                <a:lnTo>
                  <a:pt x="128587" y="164307"/>
                </a:lnTo>
                <a:lnTo>
                  <a:pt x="157162" y="214313"/>
                </a:lnTo>
                <a:lnTo>
                  <a:pt x="185737" y="271463"/>
                </a:lnTo>
                <a:lnTo>
                  <a:pt x="207169" y="321469"/>
                </a:lnTo>
                <a:lnTo>
                  <a:pt x="221456" y="371476"/>
                </a:lnTo>
                <a:lnTo>
                  <a:pt x="235744" y="421482"/>
                </a:lnTo>
                <a:lnTo>
                  <a:pt x="235744" y="457201"/>
                </a:lnTo>
                <a:lnTo>
                  <a:pt x="235744" y="492919"/>
                </a:lnTo>
                <a:lnTo>
                  <a:pt x="228600" y="521494"/>
                </a:lnTo>
                <a:lnTo>
                  <a:pt x="221456" y="542926"/>
                </a:lnTo>
                <a:lnTo>
                  <a:pt x="221456" y="557213"/>
                </a:lnTo>
                <a:lnTo>
                  <a:pt x="221456" y="5572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7" name="Freeform 4256"/>
          <p:cNvSpPr/>
          <p:nvPr/>
        </p:nvSpPr>
        <p:spPr>
          <a:xfrm>
            <a:off x="7450932" y="2336006"/>
            <a:ext cx="64295" cy="7145"/>
          </a:xfrm>
          <a:custGeom>
            <a:avLst/>
            <a:gdLst/>
            <a:ahLst/>
            <a:cxnLst/>
            <a:rect l="0" t="0" r="0" b="0"/>
            <a:pathLst>
              <a:path w="64295" h="7145">
                <a:moveTo>
                  <a:pt x="7144" y="0"/>
                </a:moveTo>
                <a:lnTo>
                  <a:pt x="7144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144" y="0"/>
                </a:lnTo>
                <a:lnTo>
                  <a:pt x="14288" y="0"/>
                </a:lnTo>
                <a:lnTo>
                  <a:pt x="28575" y="0"/>
                </a:lnTo>
                <a:lnTo>
                  <a:pt x="42863" y="0"/>
                </a:lnTo>
                <a:lnTo>
                  <a:pt x="57150" y="7144"/>
                </a:lnTo>
                <a:lnTo>
                  <a:pt x="64294" y="7144"/>
                </a:lnTo>
                <a:lnTo>
                  <a:pt x="64294" y="71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8" name="Freeform 4257"/>
          <p:cNvSpPr/>
          <p:nvPr/>
        </p:nvSpPr>
        <p:spPr>
          <a:xfrm>
            <a:off x="7679532" y="1985963"/>
            <a:ext cx="157164" cy="292894"/>
          </a:xfrm>
          <a:custGeom>
            <a:avLst/>
            <a:gdLst/>
            <a:ahLst/>
            <a:cxnLst/>
            <a:rect l="0" t="0" r="0" b="0"/>
            <a:pathLst>
              <a:path w="157164" h="292894">
                <a:moveTo>
                  <a:pt x="7144" y="0"/>
                </a:moveTo>
                <a:lnTo>
                  <a:pt x="7144" y="14287"/>
                </a:lnTo>
                <a:lnTo>
                  <a:pt x="7144" y="28575"/>
                </a:lnTo>
                <a:lnTo>
                  <a:pt x="7144" y="35718"/>
                </a:lnTo>
                <a:lnTo>
                  <a:pt x="7144" y="57150"/>
                </a:lnTo>
                <a:lnTo>
                  <a:pt x="7144" y="78581"/>
                </a:lnTo>
                <a:lnTo>
                  <a:pt x="7144" y="107156"/>
                </a:lnTo>
                <a:lnTo>
                  <a:pt x="14288" y="142875"/>
                </a:lnTo>
                <a:lnTo>
                  <a:pt x="14288" y="171450"/>
                </a:lnTo>
                <a:lnTo>
                  <a:pt x="14288" y="200025"/>
                </a:lnTo>
                <a:lnTo>
                  <a:pt x="14288" y="221456"/>
                </a:lnTo>
                <a:lnTo>
                  <a:pt x="14288" y="242887"/>
                </a:lnTo>
                <a:lnTo>
                  <a:pt x="7144" y="257175"/>
                </a:lnTo>
                <a:lnTo>
                  <a:pt x="7144" y="271462"/>
                </a:lnTo>
                <a:lnTo>
                  <a:pt x="0" y="278606"/>
                </a:lnTo>
                <a:lnTo>
                  <a:pt x="0" y="278606"/>
                </a:lnTo>
                <a:lnTo>
                  <a:pt x="0" y="278606"/>
                </a:lnTo>
                <a:lnTo>
                  <a:pt x="0" y="271462"/>
                </a:lnTo>
                <a:lnTo>
                  <a:pt x="0" y="257175"/>
                </a:lnTo>
                <a:lnTo>
                  <a:pt x="7144" y="242887"/>
                </a:lnTo>
                <a:lnTo>
                  <a:pt x="7144" y="221456"/>
                </a:lnTo>
                <a:lnTo>
                  <a:pt x="21431" y="207168"/>
                </a:lnTo>
                <a:lnTo>
                  <a:pt x="28575" y="185737"/>
                </a:lnTo>
                <a:lnTo>
                  <a:pt x="42863" y="164306"/>
                </a:lnTo>
                <a:lnTo>
                  <a:pt x="64294" y="150018"/>
                </a:lnTo>
                <a:lnTo>
                  <a:pt x="78581" y="142875"/>
                </a:lnTo>
                <a:lnTo>
                  <a:pt x="100013" y="142875"/>
                </a:lnTo>
                <a:lnTo>
                  <a:pt x="121444" y="142875"/>
                </a:lnTo>
                <a:lnTo>
                  <a:pt x="135731" y="150018"/>
                </a:lnTo>
                <a:lnTo>
                  <a:pt x="150019" y="157162"/>
                </a:lnTo>
                <a:lnTo>
                  <a:pt x="157163" y="178593"/>
                </a:lnTo>
                <a:lnTo>
                  <a:pt x="157163" y="192881"/>
                </a:lnTo>
                <a:lnTo>
                  <a:pt x="157163" y="207168"/>
                </a:lnTo>
                <a:lnTo>
                  <a:pt x="150019" y="221456"/>
                </a:lnTo>
                <a:lnTo>
                  <a:pt x="142875" y="235743"/>
                </a:lnTo>
                <a:lnTo>
                  <a:pt x="128588" y="250031"/>
                </a:lnTo>
                <a:lnTo>
                  <a:pt x="114300" y="264318"/>
                </a:lnTo>
                <a:lnTo>
                  <a:pt x="100013" y="278606"/>
                </a:lnTo>
                <a:lnTo>
                  <a:pt x="85725" y="285750"/>
                </a:lnTo>
                <a:lnTo>
                  <a:pt x="78581" y="292893"/>
                </a:lnTo>
                <a:lnTo>
                  <a:pt x="78581" y="29289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9" name="Freeform 4258"/>
          <p:cNvSpPr/>
          <p:nvPr/>
        </p:nvSpPr>
        <p:spPr>
          <a:xfrm>
            <a:off x="7850982" y="2150269"/>
            <a:ext cx="200026" cy="128588"/>
          </a:xfrm>
          <a:custGeom>
            <a:avLst/>
            <a:gdLst/>
            <a:ahLst/>
            <a:cxnLst/>
            <a:rect l="0" t="0" r="0" b="0"/>
            <a:pathLst>
              <a:path w="200026" h="128588">
                <a:moveTo>
                  <a:pt x="121444" y="0"/>
                </a:moveTo>
                <a:lnTo>
                  <a:pt x="121444" y="0"/>
                </a:lnTo>
                <a:lnTo>
                  <a:pt x="114300" y="0"/>
                </a:lnTo>
                <a:lnTo>
                  <a:pt x="114300" y="0"/>
                </a:lnTo>
                <a:lnTo>
                  <a:pt x="107156" y="0"/>
                </a:lnTo>
                <a:lnTo>
                  <a:pt x="85725" y="0"/>
                </a:lnTo>
                <a:lnTo>
                  <a:pt x="71438" y="7144"/>
                </a:lnTo>
                <a:lnTo>
                  <a:pt x="50006" y="21431"/>
                </a:lnTo>
                <a:lnTo>
                  <a:pt x="28575" y="35719"/>
                </a:lnTo>
                <a:lnTo>
                  <a:pt x="14288" y="50006"/>
                </a:lnTo>
                <a:lnTo>
                  <a:pt x="7144" y="64294"/>
                </a:lnTo>
                <a:lnTo>
                  <a:pt x="0" y="78581"/>
                </a:lnTo>
                <a:lnTo>
                  <a:pt x="0" y="92869"/>
                </a:lnTo>
                <a:lnTo>
                  <a:pt x="7144" y="100012"/>
                </a:lnTo>
                <a:lnTo>
                  <a:pt x="21431" y="107156"/>
                </a:lnTo>
                <a:lnTo>
                  <a:pt x="35719" y="107156"/>
                </a:lnTo>
                <a:lnTo>
                  <a:pt x="57150" y="107156"/>
                </a:lnTo>
                <a:lnTo>
                  <a:pt x="78581" y="100012"/>
                </a:lnTo>
                <a:lnTo>
                  <a:pt x="92869" y="92869"/>
                </a:lnTo>
                <a:lnTo>
                  <a:pt x="114300" y="85725"/>
                </a:lnTo>
                <a:lnTo>
                  <a:pt x="121444" y="78581"/>
                </a:lnTo>
                <a:lnTo>
                  <a:pt x="135731" y="64294"/>
                </a:lnTo>
                <a:lnTo>
                  <a:pt x="142875" y="57150"/>
                </a:lnTo>
                <a:lnTo>
                  <a:pt x="142875" y="42862"/>
                </a:lnTo>
                <a:lnTo>
                  <a:pt x="142875" y="35719"/>
                </a:lnTo>
                <a:lnTo>
                  <a:pt x="142875" y="35719"/>
                </a:lnTo>
                <a:lnTo>
                  <a:pt x="142875" y="28575"/>
                </a:lnTo>
                <a:lnTo>
                  <a:pt x="135731" y="35719"/>
                </a:lnTo>
                <a:lnTo>
                  <a:pt x="135731" y="35719"/>
                </a:lnTo>
                <a:lnTo>
                  <a:pt x="142875" y="50006"/>
                </a:lnTo>
                <a:lnTo>
                  <a:pt x="142875" y="57150"/>
                </a:lnTo>
                <a:lnTo>
                  <a:pt x="150019" y="71437"/>
                </a:lnTo>
                <a:lnTo>
                  <a:pt x="150019" y="85725"/>
                </a:lnTo>
                <a:lnTo>
                  <a:pt x="157163" y="100012"/>
                </a:lnTo>
                <a:lnTo>
                  <a:pt x="171450" y="114300"/>
                </a:lnTo>
                <a:lnTo>
                  <a:pt x="178594" y="121444"/>
                </a:lnTo>
                <a:lnTo>
                  <a:pt x="192881" y="128587"/>
                </a:lnTo>
                <a:lnTo>
                  <a:pt x="200025" y="128587"/>
                </a:lnTo>
                <a:lnTo>
                  <a:pt x="200025" y="128587"/>
                </a:lnTo>
                <a:lnTo>
                  <a:pt x="200025" y="1285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0" name="Freeform 4259"/>
          <p:cNvSpPr/>
          <p:nvPr/>
        </p:nvSpPr>
        <p:spPr>
          <a:xfrm>
            <a:off x="8058151" y="2007394"/>
            <a:ext cx="78582" cy="271463"/>
          </a:xfrm>
          <a:custGeom>
            <a:avLst/>
            <a:gdLst/>
            <a:ahLst/>
            <a:cxnLst/>
            <a:rect l="0" t="0" r="0" b="0"/>
            <a:pathLst>
              <a:path w="78582" h="271463">
                <a:moveTo>
                  <a:pt x="0" y="0"/>
                </a:moveTo>
                <a:lnTo>
                  <a:pt x="7144" y="7144"/>
                </a:lnTo>
                <a:lnTo>
                  <a:pt x="14287" y="28575"/>
                </a:lnTo>
                <a:lnTo>
                  <a:pt x="21431" y="35719"/>
                </a:lnTo>
                <a:lnTo>
                  <a:pt x="28575" y="64294"/>
                </a:lnTo>
                <a:lnTo>
                  <a:pt x="35719" y="100012"/>
                </a:lnTo>
                <a:lnTo>
                  <a:pt x="42862" y="135731"/>
                </a:lnTo>
                <a:lnTo>
                  <a:pt x="50006" y="164306"/>
                </a:lnTo>
                <a:lnTo>
                  <a:pt x="57150" y="192881"/>
                </a:lnTo>
                <a:lnTo>
                  <a:pt x="57150" y="214312"/>
                </a:lnTo>
                <a:lnTo>
                  <a:pt x="64294" y="235744"/>
                </a:lnTo>
                <a:lnTo>
                  <a:pt x="71437" y="257175"/>
                </a:lnTo>
                <a:lnTo>
                  <a:pt x="78581" y="264319"/>
                </a:lnTo>
                <a:lnTo>
                  <a:pt x="78581" y="271462"/>
                </a:lnTo>
                <a:lnTo>
                  <a:pt x="78581" y="2714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1" name="Freeform 4260"/>
          <p:cNvSpPr/>
          <p:nvPr/>
        </p:nvSpPr>
        <p:spPr>
          <a:xfrm>
            <a:off x="8179595" y="2135981"/>
            <a:ext cx="150019" cy="135733"/>
          </a:xfrm>
          <a:custGeom>
            <a:avLst/>
            <a:gdLst/>
            <a:ahLst/>
            <a:cxnLst/>
            <a:rect l="0" t="0" r="0" b="0"/>
            <a:pathLst>
              <a:path w="150019" h="135733">
                <a:moveTo>
                  <a:pt x="92868" y="0"/>
                </a:moveTo>
                <a:lnTo>
                  <a:pt x="85725" y="0"/>
                </a:lnTo>
                <a:lnTo>
                  <a:pt x="71437" y="0"/>
                </a:lnTo>
                <a:lnTo>
                  <a:pt x="71437" y="7144"/>
                </a:lnTo>
                <a:lnTo>
                  <a:pt x="57150" y="7144"/>
                </a:lnTo>
                <a:lnTo>
                  <a:pt x="35718" y="14288"/>
                </a:lnTo>
                <a:lnTo>
                  <a:pt x="21431" y="28575"/>
                </a:lnTo>
                <a:lnTo>
                  <a:pt x="14287" y="50007"/>
                </a:lnTo>
                <a:lnTo>
                  <a:pt x="0" y="64294"/>
                </a:lnTo>
                <a:lnTo>
                  <a:pt x="0" y="78582"/>
                </a:lnTo>
                <a:lnTo>
                  <a:pt x="0" y="100013"/>
                </a:lnTo>
                <a:lnTo>
                  <a:pt x="0" y="114300"/>
                </a:lnTo>
                <a:lnTo>
                  <a:pt x="7143" y="121444"/>
                </a:lnTo>
                <a:lnTo>
                  <a:pt x="21431" y="128588"/>
                </a:lnTo>
                <a:lnTo>
                  <a:pt x="35718" y="135732"/>
                </a:lnTo>
                <a:lnTo>
                  <a:pt x="50006" y="135732"/>
                </a:lnTo>
                <a:lnTo>
                  <a:pt x="71437" y="135732"/>
                </a:lnTo>
                <a:lnTo>
                  <a:pt x="78581" y="128588"/>
                </a:lnTo>
                <a:lnTo>
                  <a:pt x="92868" y="121444"/>
                </a:lnTo>
                <a:lnTo>
                  <a:pt x="107156" y="107157"/>
                </a:lnTo>
                <a:lnTo>
                  <a:pt x="114300" y="85725"/>
                </a:lnTo>
                <a:lnTo>
                  <a:pt x="114300" y="71438"/>
                </a:lnTo>
                <a:lnTo>
                  <a:pt x="114300" y="57150"/>
                </a:lnTo>
                <a:lnTo>
                  <a:pt x="107156" y="50007"/>
                </a:lnTo>
                <a:lnTo>
                  <a:pt x="107156" y="42863"/>
                </a:lnTo>
                <a:lnTo>
                  <a:pt x="107156" y="42863"/>
                </a:lnTo>
                <a:lnTo>
                  <a:pt x="107156" y="42863"/>
                </a:lnTo>
                <a:lnTo>
                  <a:pt x="107156" y="42863"/>
                </a:lnTo>
                <a:lnTo>
                  <a:pt x="107156" y="50007"/>
                </a:lnTo>
                <a:lnTo>
                  <a:pt x="107156" y="57150"/>
                </a:lnTo>
                <a:lnTo>
                  <a:pt x="114300" y="64294"/>
                </a:lnTo>
                <a:lnTo>
                  <a:pt x="121443" y="78582"/>
                </a:lnTo>
                <a:lnTo>
                  <a:pt x="128587" y="92869"/>
                </a:lnTo>
                <a:lnTo>
                  <a:pt x="135731" y="107157"/>
                </a:lnTo>
                <a:lnTo>
                  <a:pt x="142875" y="114300"/>
                </a:lnTo>
                <a:lnTo>
                  <a:pt x="142875" y="121444"/>
                </a:lnTo>
                <a:lnTo>
                  <a:pt x="150018" y="121444"/>
                </a:lnTo>
                <a:lnTo>
                  <a:pt x="150018" y="1214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2" name="Freeform 4261"/>
          <p:cNvSpPr/>
          <p:nvPr/>
        </p:nvSpPr>
        <p:spPr>
          <a:xfrm>
            <a:off x="8372476" y="2171700"/>
            <a:ext cx="150020" cy="142876"/>
          </a:xfrm>
          <a:custGeom>
            <a:avLst/>
            <a:gdLst/>
            <a:ahLst/>
            <a:cxnLst/>
            <a:rect l="0" t="0" r="0" b="0"/>
            <a:pathLst>
              <a:path w="150020" h="142876">
                <a:moveTo>
                  <a:pt x="0" y="14288"/>
                </a:moveTo>
                <a:lnTo>
                  <a:pt x="0" y="21431"/>
                </a:lnTo>
                <a:lnTo>
                  <a:pt x="7144" y="28575"/>
                </a:lnTo>
                <a:lnTo>
                  <a:pt x="7144" y="35719"/>
                </a:lnTo>
                <a:lnTo>
                  <a:pt x="14287" y="50006"/>
                </a:lnTo>
                <a:lnTo>
                  <a:pt x="21431" y="71438"/>
                </a:lnTo>
                <a:lnTo>
                  <a:pt x="21431" y="85725"/>
                </a:lnTo>
                <a:lnTo>
                  <a:pt x="28575" y="100013"/>
                </a:lnTo>
                <a:lnTo>
                  <a:pt x="28575" y="107156"/>
                </a:lnTo>
                <a:lnTo>
                  <a:pt x="35719" y="114300"/>
                </a:lnTo>
                <a:lnTo>
                  <a:pt x="35719" y="121444"/>
                </a:lnTo>
                <a:lnTo>
                  <a:pt x="42862" y="121444"/>
                </a:lnTo>
                <a:lnTo>
                  <a:pt x="42862" y="128588"/>
                </a:lnTo>
                <a:lnTo>
                  <a:pt x="42862" y="121444"/>
                </a:lnTo>
                <a:lnTo>
                  <a:pt x="42862" y="114300"/>
                </a:lnTo>
                <a:lnTo>
                  <a:pt x="42862" y="107156"/>
                </a:lnTo>
                <a:lnTo>
                  <a:pt x="35719" y="85725"/>
                </a:lnTo>
                <a:lnTo>
                  <a:pt x="42862" y="71438"/>
                </a:lnTo>
                <a:lnTo>
                  <a:pt x="42862" y="50006"/>
                </a:lnTo>
                <a:lnTo>
                  <a:pt x="50006" y="35719"/>
                </a:lnTo>
                <a:lnTo>
                  <a:pt x="64294" y="14288"/>
                </a:lnTo>
                <a:lnTo>
                  <a:pt x="71437" y="7144"/>
                </a:lnTo>
                <a:lnTo>
                  <a:pt x="78581" y="0"/>
                </a:lnTo>
                <a:lnTo>
                  <a:pt x="92869" y="0"/>
                </a:lnTo>
                <a:lnTo>
                  <a:pt x="100012" y="0"/>
                </a:lnTo>
                <a:lnTo>
                  <a:pt x="107156" y="0"/>
                </a:lnTo>
                <a:lnTo>
                  <a:pt x="114300" y="14288"/>
                </a:lnTo>
                <a:lnTo>
                  <a:pt x="121444" y="28575"/>
                </a:lnTo>
                <a:lnTo>
                  <a:pt x="128587" y="42863"/>
                </a:lnTo>
                <a:lnTo>
                  <a:pt x="128587" y="57150"/>
                </a:lnTo>
                <a:lnTo>
                  <a:pt x="128587" y="78581"/>
                </a:lnTo>
                <a:lnTo>
                  <a:pt x="128587" y="100013"/>
                </a:lnTo>
                <a:lnTo>
                  <a:pt x="135731" y="114300"/>
                </a:lnTo>
                <a:lnTo>
                  <a:pt x="142875" y="128588"/>
                </a:lnTo>
                <a:lnTo>
                  <a:pt x="142875" y="135731"/>
                </a:lnTo>
                <a:lnTo>
                  <a:pt x="150019" y="142875"/>
                </a:lnTo>
                <a:lnTo>
                  <a:pt x="150019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3" name="Freeform 4262"/>
          <p:cNvSpPr/>
          <p:nvPr/>
        </p:nvSpPr>
        <p:spPr>
          <a:xfrm>
            <a:off x="8558213" y="2171700"/>
            <a:ext cx="192883" cy="157164"/>
          </a:xfrm>
          <a:custGeom>
            <a:avLst/>
            <a:gdLst/>
            <a:ahLst/>
            <a:cxnLst/>
            <a:rect l="0" t="0" r="0" b="0"/>
            <a:pathLst>
              <a:path w="192883" h="157164">
                <a:moveTo>
                  <a:pt x="92869" y="0"/>
                </a:moveTo>
                <a:lnTo>
                  <a:pt x="92869" y="0"/>
                </a:lnTo>
                <a:lnTo>
                  <a:pt x="85725" y="0"/>
                </a:lnTo>
                <a:lnTo>
                  <a:pt x="85725" y="0"/>
                </a:lnTo>
                <a:lnTo>
                  <a:pt x="78582" y="0"/>
                </a:lnTo>
                <a:lnTo>
                  <a:pt x="64294" y="7144"/>
                </a:lnTo>
                <a:lnTo>
                  <a:pt x="50007" y="14288"/>
                </a:lnTo>
                <a:lnTo>
                  <a:pt x="35719" y="21431"/>
                </a:lnTo>
                <a:lnTo>
                  <a:pt x="21432" y="35719"/>
                </a:lnTo>
                <a:lnTo>
                  <a:pt x="7144" y="50006"/>
                </a:lnTo>
                <a:lnTo>
                  <a:pt x="0" y="64294"/>
                </a:lnTo>
                <a:lnTo>
                  <a:pt x="0" y="78581"/>
                </a:lnTo>
                <a:lnTo>
                  <a:pt x="7144" y="92869"/>
                </a:lnTo>
                <a:lnTo>
                  <a:pt x="14288" y="107156"/>
                </a:lnTo>
                <a:lnTo>
                  <a:pt x="28575" y="121444"/>
                </a:lnTo>
                <a:lnTo>
                  <a:pt x="50007" y="128588"/>
                </a:lnTo>
                <a:lnTo>
                  <a:pt x="71438" y="128588"/>
                </a:lnTo>
                <a:lnTo>
                  <a:pt x="85725" y="128588"/>
                </a:lnTo>
                <a:lnTo>
                  <a:pt x="107157" y="128588"/>
                </a:lnTo>
                <a:lnTo>
                  <a:pt x="121444" y="121444"/>
                </a:lnTo>
                <a:lnTo>
                  <a:pt x="142875" y="114300"/>
                </a:lnTo>
                <a:lnTo>
                  <a:pt x="157163" y="107156"/>
                </a:lnTo>
                <a:lnTo>
                  <a:pt x="164307" y="92869"/>
                </a:lnTo>
                <a:lnTo>
                  <a:pt x="171450" y="78581"/>
                </a:lnTo>
                <a:lnTo>
                  <a:pt x="178594" y="71438"/>
                </a:lnTo>
                <a:lnTo>
                  <a:pt x="178594" y="57150"/>
                </a:lnTo>
                <a:lnTo>
                  <a:pt x="178594" y="50006"/>
                </a:lnTo>
                <a:lnTo>
                  <a:pt x="171450" y="42863"/>
                </a:lnTo>
                <a:lnTo>
                  <a:pt x="157163" y="35719"/>
                </a:lnTo>
                <a:lnTo>
                  <a:pt x="142875" y="35719"/>
                </a:lnTo>
                <a:lnTo>
                  <a:pt x="135732" y="42863"/>
                </a:lnTo>
                <a:lnTo>
                  <a:pt x="121444" y="50006"/>
                </a:lnTo>
                <a:lnTo>
                  <a:pt x="114300" y="64294"/>
                </a:lnTo>
                <a:lnTo>
                  <a:pt x="107157" y="78581"/>
                </a:lnTo>
                <a:lnTo>
                  <a:pt x="100013" y="92869"/>
                </a:lnTo>
                <a:lnTo>
                  <a:pt x="100013" y="100013"/>
                </a:lnTo>
                <a:lnTo>
                  <a:pt x="107157" y="114300"/>
                </a:lnTo>
                <a:lnTo>
                  <a:pt x="114300" y="128588"/>
                </a:lnTo>
                <a:lnTo>
                  <a:pt x="128588" y="142875"/>
                </a:lnTo>
                <a:lnTo>
                  <a:pt x="150019" y="150019"/>
                </a:lnTo>
                <a:lnTo>
                  <a:pt x="171450" y="150019"/>
                </a:lnTo>
                <a:lnTo>
                  <a:pt x="192882" y="157163"/>
                </a:lnTo>
                <a:lnTo>
                  <a:pt x="192882" y="157163"/>
                </a:lnTo>
                <a:lnTo>
                  <a:pt x="192882" y="15716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4" name="Freeform 4263"/>
          <p:cNvSpPr/>
          <p:nvPr/>
        </p:nvSpPr>
        <p:spPr>
          <a:xfrm>
            <a:off x="8772526" y="2007394"/>
            <a:ext cx="164307" cy="485776"/>
          </a:xfrm>
          <a:custGeom>
            <a:avLst/>
            <a:gdLst/>
            <a:ahLst/>
            <a:cxnLst/>
            <a:rect l="0" t="0" r="0" b="0"/>
            <a:pathLst>
              <a:path w="164307" h="485776">
                <a:moveTo>
                  <a:pt x="164306" y="0"/>
                </a:moveTo>
                <a:lnTo>
                  <a:pt x="164306" y="14287"/>
                </a:lnTo>
                <a:lnTo>
                  <a:pt x="157162" y="28575"/>
                </a:lnTo>
                <a:lnTo>
                  <a:pt x="157162" y="42862"/>
                </a:lnTo>
                <a:lnTo>
                  <a:pt x="150019" y="71437"/>
                </a:lnTo>
                <a:lnTo>
                  <a:pt x="135731" y="107156"/>
                </a:lnTo>
                <a:lnTo>
                  <a:pt x="121444" y="142875"/>
                </a:lnTo>
                <a:lnTo>
                  <a:pt x="107156" y="185737"/>
                </a:lnTo>
                <a:lnTo>
                  <a:pt x="85725" y="228600"/>
                </a:lnTo>
                <a:lnTo>
                  <a:pt x="71437" y="271462"/>
                </a:lnTo>
                <a:lnTo>
                  <a:pt x="57150" y="314325"/>
                </a:lnTo>
                <a:lnTo>
                  <a:pt x="50006" y="357187"/>
                </a:lnTo>
                <a:lnTo>
                  <a:pt x="35719" y="400050"/>
                </a:lnTo>
                <a:lnTo>
                  <a:pt x="21431" y="435769"/>
                </a:lnTo>
                <a:lnTo>
                  <a:pt x="7144" y="471487"/>
                </a:lnTo>
                <a:lnTo>
                  <a:pt x="0" y="485775"/>
                </a:lnTo>
                <a:lnTo>
                  <a:pt x="0" y="4857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5" name="Freeform 4264"/>
          <p:cNvSpPr/>
          <p:nvPr/>
        </p:nvSpPr>
        <p:spPr>
          <a:xfrm>
            <a:off x="7679532" y="2507456"/>
            <a:ext cx="135732" cy="178595"/>
          </a:xfrm>
          <a:custGeom>
            <a:avLst/>
            <a:gdLst/>
            <a:ahLst/>
            <a:cxnLst/>
            <a:rect l="0" t="0" r="0" b="0"/>
            <a:pathLst>
              <a:path w="135732" h="178595">
                <a:moveTo>
                  <a:pt x="21431" y="78582"/>
                </a:moveTo>
                <a:lnTo>
                  <a:pt x="21431" y="78582"/>
                </a:lnTo>
                <a:lnTo>
                  <a:pt x="21431" y="71438"/>
                </a:lnTo>
                <a:lnTo>
                  <a:pt x="28575" y="71438"/>
                </a:lnTo>
                <a:lnTo>
                  <a:pt x="35719" y="71438"/>
                </a:lnTo>
                <a:lnTo>
                  <a:pt x="57150" y="64294"/>
                </a:lnTo>
                <a:lnTo>
                  <a:pt x="71438" y="57150"/>
                </a:lnTo>
                <a:lnTo>
                  <a:pt x="92869" y="42863"/>
                </a:lnTo>
                <a:lnTo>
                  <a:pt x="107156" y="35719"/>
                </a:lnTo>
                <a:lnTo>
                  <a:pt x="121444" y="21432"/>
                </a:lnTo>
                <a:lnTo>
                  <a:pt x="128588" y="14288"/>
                </a:lnTo>
                <a:lnTo>
                  <a:pt x="135731" y="7144"/>
                </a:lnTo>
                <a:lnTo>
                  <a:pt x="128588" y="0"/>
                </a:lnTo>
                <a:lnTo>
                  <a:pt x="121444" y="0"/>
                </a:lnTo>
                <a:lnTo>
                  <a:pt x="107156" y="0"/>
                </a:lnTo>
                <a:lnTo>
                  <a:pt x="85725" y="7144"/>
                </a:lnTo>
                <a:lnTo>
                  <a:pt x="64294" y="21432"/>
                </a:lnTo>
                <a:lnTo>
                  <a:pt x="42863" y="35719"/>
                </a:lnTo>
                <a:lnTo>
                  <a:pt x="28575" y="50007"/>
                </a:lnTo>
                <a:lnTo>
                  <a:pt x="14288" y="71438"/>
                </a:lnTo>
                <a:lnTo>
                  <a:pt x="7144" y="92869"/>
                </a:lnTo>
                <a:lnTo>
                  <a:pt x="0" y="114300"/>
                </a:lnTo>
                <a:lnTo>
                  <a:pt x="0" y="128588"/>
                </a:lnTo>
                <a:lnTo>
                  <a:pt x="7144" y="150019"/>
                </a:lnTo>
                <a:lnTo>
                  <a:pt x="21431" y="164307"/>
                </a:lnTo>
                <a:lnTo>
                  <a:pt x="35719" y="171450"/>
                </a:lnTo>
                <a:lnTo>
                  <a:pt x="57150" y="178594"/>
                </a:lnTo>
                <a:lnTo>
                  <a:pt x="71438" y="178594"/>
                </a:lnTo>
                <a:lnTo>
                  <a:pt x="85725" y="178594"/>
                </a:lnTo>
                <a:lnTo>
                  <a:pt x="85725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6" name="Freeform 4265"/>
          <p:cNvSpPr/>
          <p:nvPr/>
        </p:nvSpPr>
        <p:spPr>
          <a:xfrm>
            <a:off x="7858126" y="2521744"/>
            <a:ext cx="214313" cy="385763"/>
          </a:xfrm>
          <a:custGeom>
            <a:avLst/>
            <a:gdLst/>
            <a:ahLst/>
            <a:cxnLst/>
            <a:rect l="0" t="0" r="0" b="0"/>
            <a:pathLst>
              <a:path w="214313" h="385763">
                <a:moveTo>
                  <a:pt x="107156" y="14287"/>
                </a:moveTo>
                <a:lnTo>
                  <a:pt x="107156" y="7144"/>
                </a:lnTo>
                <a:lnTo>
                  <a:pt x="92869" y="0"/>
                </a:lnTo>
                <a:lnTo>
                  <a:pt x="92869" y="0"/>
                </a:lnTo>
                <a:lnTo>
                  <a:pt x="78581" y="0"/>
                </a:lnTo>
                <a:lnTo>
                  <a:pt x="57150" y="7144"/>
                </a:lnTo>
                <a:lnTo>
                  <a:pt x="42862" y="14287"/>
                </a:lnTo>
                <a:lnTo>
                  <a:pt x="28575" y="28575"/>
                </a:lnTo>
                <a:lnTo>
                  <a:pt x="14287" y="42862"/>
                </a:lnTo>
                <a:lnTo>
                  <a:pt x="7144" y="57150"/>
                </a:lnTo>
                <a:lnTo>
                  <a:pt x="0" y="78581"/>
                </a:lnTo>
                <a:lnTo>
                  <a:pt x="0" y="92869"/>
                </a:lnTo>
                <a:lnTo>
                  <a:pt x="7144" y="100012"/>
                </a:lnTo>
                <a:lnTo>
                  <a:pt x="14287" y="107156"/>
                </a:lnTo>
                <a:lnTo>
                  <a:pt x="28575" y="107156"/>
                </a:lnTo>
                <a:lnTo>
                  <a:pt x="42862" y="100012"/>
                </a:lnTo>
                <a:lnTo>
                  <a:pt x="64294" y="100012"/>
                </a:lnTo>
                <a:lnTo>
                  <a:pt x="78581" y="85725"/>
                </a:lnTo>
                <a:lnTo>
                  <a:pt x="92869" y="71437"/>
                </a:lnTo>
                <a:lnTo>
                  <a:pt x="107156" y="64294"/>
                </a:lnTo>
                <a:lnTo>
                  <a:pt x="114300" y="50006"/>
                </a:lnTo>
                <a:lnTo>
                  <a:pt x="121444" y="42862"/>
                </a:lnTo>
                <a:lnTo>
                  <a:pt x="121444" y="35719"/>
                </a:lnTo>
                <a:lnTo>
                  <a:pt x="121444" y="35719"/>
                </a:lnTo>
                <a:lnTo>
                  <a:pt x="121444" y="42862"/>
                </a:lnTo>
                <a:lnTo>
                  <a:pt x="114300" y="50006"/>
                </a:lnTo>
                <a:lnTo>
                  <a:pt x="107156" y="64294"/>
                </a:lnTo>
                <a:lnTo>
                  <a:pt x="92869" y="85725"/>
                </a:lnTo>
                <a:lnTo>
                  <a:pt x="78581" y="107156"/>
                </a:lnTo>
                <a:lnTo>
                  <a:pt x="64294" y="135731"/>
                </a:lnTo>
                <a:lnTo>
                  <a:pt x="57150" y="164306"/>
                </a:lnTo>
                <a:lnTo>
                  <a:pt x="42862" y="200025"/>
                </a:lnTo>
                <a:lnTo>
                  <a:pt x="42862" y="235744"/>
                </a:lnTo>
                <a:lnTo>
                  <a:pt x="42862" y="271462"/>
                </a:lnTo>
                <a:lnTo>
                  <a:pt x="42862" y="300037"/>
                </a:lnTo>
                <a:lnTo>
                  <a:pt x="50006" y="328612"/>
                </a:lnTo>
                <a:lnTo>
                  <a:pt x="64294" y="350044"/>
                </a:lnTo>
                <a:lnTo>
                  <a:pt x="78581" y="364331"/>
                </a:lnTo>
                <a:lnTo>
                  <a:pt x="100012" y="378619"/>
                </a:lnTo>
                <a:lnTo>
                  <a:pt x="114300" y="385762"/>
                </a:lnTo>
                <a:lnTo>
                  <a:pt x="135731" y="385762"/>
                </a:lnTo>
                <a:lnTo>
                  <a:pt x="157162" y="371475"/>
                </a:lnTo>
                <a:lnTo>
                  <a:pt x="178594" y="357187"/>
                </a:lnTo>
                <a:lnTo>
                  <a:pt x="192881" y="335756"/>
                </a:lnTo>
                <a:lnTo>
                  <a:pt x="207169" y="307181"/>
                </a:lnTo>
                <a:lnTo>
                  <a:pt x="214312" y="285750"/>
                </a:lnTo>
                <a:lnTo>
                  <a:pt x="207169" y="250031"/>
                </a:lnTo>
                <a:lnTo>
                  <a:pt x="200025" y="228600"/>
                </a:lnTo>
                <a:lnTo>
                  <a:pt x="185737" y="200025"/>
                </a:lnTo>
                <a:lnTo>
                  <a:pt x="164306" y="171450"/>
                </a:lnTo>
                <a:lnTo>
                  <a:pt x="142875" y="150019"/>
                </a:lnTo>
                <a:lnTo>
                  <a:pt x="128587" y="142875"/>
                </a:lnTo>
                <a:lnTo>
                  <a:pt x="121444" y="135731"/>
                </a:lnTo>
                <a:lnTo>
                  <a:pt x="121444" y="1357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7" name="Freeform 4266"/>
          <p:cNvSpPr/>
          <p:nvPr/>
        </p:nvSpPr>
        <p:spPr>
          <a:xfrm>
            <a:off x="8079582" y="2578894"/>
            <a:ext cx="164307" cy="135732"/>
          </a:xfrm>
          <a:custGeom>
            <a:avLst/>
            <a:gdLst/>
            <a:ahLst/>
            <a:cxnLst/>
            <a:rect l="0" t="0" r="0" b="0"/>
            <a:pathLst>
              <a:path w="164307" h="135732">
                <a:moveTo>
                  <a:pt x="7144" y="28575"/>
                </a:moveTo>
                <a:lnTo>
                  <a:pt x="7144" y="42862"/>
                </a:lnTo>
                <a:lnTo>
                  <a:pt x="0" y="57150"/>
                </a:lnTo>
                <a:lnTo>
                  <a:pt x="0" y="64294"/>
                </a:lnTo>
                <a:lnTo>
                  <a:pt x="0" y="85725"/>
                </a:lnTo>
                <a:lnTo>
                  <a:pt x="0" y="100012"/>
                </a:lnTo>
                <a:lnTo>
                  <a:pt x="0" y="114300"/>
                </a:lnTo>
                <a:lnTo>
                  <a:pt x="14288" y="128587"/>
                </a:lnTo>
                <a:lnTo>
                  <a:pt x="21431" y="135731"/>
                </a:lnTo>
                <a:lnTo>
                  <a:pt x="35719" y="135731"/>
                </a:lnTo>
                <a:lnTo>
                  <a:pt x="50006" y="135731"/>
                </a:lnTo>
                <a:lnTo>
                  <a:pt x="64294" y="128587"/>
                </a:lnTo>
                <a:lnTo>
                  <a:pt x="85725" y="121444"/>
                </a:lnTo>
                <a:lnTo>
                  <a:pt x="100013" y="107156"/>
                </a:lnTo>
                <a:lnTo>
                  <a:pt x="107156" y="85725"/>
                </a:lnTo>
                <a:lnTo>
                  <a:pt x="114300" y="71437"/>
                </a:lnTo>
                <a:lnTo>
                  <a:pt x="121444" y="50006"/>
                </a:lnTo>
                <a:lnTo>
                  <a:pt x="121444" y="28575"/>
                </a:lnTo>
                <a:lnTo>
                  <a:pt x="121444" y="21431"/>
                </a:lnTo>
                <a:lnTo>
                  <a:pt x="121444" y="7144"/>
                </a:lnTo>
                <a:lnTo>
                  <a:pt x="121444" y="0"/>
                </a:lnTo>
                <a:lnTo>
                  <a:pt x="114300" y="0"/>
                </a:lnTo>
                <a:lnTo>
                  <a:pt x="114300" y="7144"/>
                </a:lnTo>
                <a:lnTo>
                  <a:pt x="114300" y="14287"/>
                </a:lnTo>
                <a:lnTo>
                  <a:pt x="114300" y="21431"/>
                </a:lnTo>
                <a:lnTo>
                  <a:pt x="114300" y="42862"/>
                </a:lnTo>
                <a:lnTo>
                  <a:pt x="121444" y="57150"/>
                </a:lnTo>
                <a:lnTo>
                  <a:pt x="121444" y="71437"/>
                </a:lnTo>
                <a:lnTo>
                  <a:pt x="135731" y="85725"/>
                </a:lnTo>
                <a:lnTo>
                  <a:pt x="142875" y="100012"/>
                </a:lnTo>
                <a:lnTo>
                  <a:pt x="150019" y="114300"/>
                </a:lnTo>
                <a:lnTo>
                  <a:pt x="157163" y="121444"/>
                </a:lnTo>
                <a:lnTo>
                  <a:pt x="164306" y="128587"/>
                </a:lnTo>
                <a:lnTo>
                  <a:pt x="164306" y="1285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8" name="Freeform 4267"/>
          <p:cNvSpPr/>
          <p:nvPr/>
        </p:nvSpPr>
        <p:spPr>
          <a:xfrm>
            <a:off x="8286751" y="2600325"/>
            <a:ext cx="7145" cy="100014"/>
          </a:xfrm>
          <a:custGeom>
            <a:avLst/>
            <a:gdLst/>
            <a:ahLst/>
            <a:cxnLst/>
            <a:rect l="0" t="0" r="0" b="0"/>
            <a:pathLst>
              <a:path w="7145" h="100014">
                <a:moveTo>
                  <a:pt x="0" y="0"/>
                </a:moveTo>
                <a:lnTo>
                  <a:pt x="0" y="7144"/>
                </a:lnTo>
                <a:lnTo>
                  <a:pt x="0" y="21431"/>
                </a:lnTo>
                <a:lnTo>
                  <a:pt x="0" y="28575"/>
                </a:lnTo>
                <a:lnTo>
                  <a:pt x="0" y="42863"/>
                </a:lnTo>
                <a:lnTo>
                  <a:pt x="0" y="57150"/>
                </a:lnTo>
                <a:lnTo>
                  <a:pt x="7144" y="71438"/>
                </a:lnTo>
                <a:lnTo>
                  <a:pt x="7144" y="85725"/>
                </a:lnTo>
                <a:lnTo>
                  <a:pt x="7144" y="92869"/>
                </a:lnTo>
                <a:lnTo>
                  <a:pt x="7144" y="100013"/>
                </a:lnTo>
                <a:lnTo>
                  <a:pt x="7144" y="1000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9" name="Freeform 4268"/>
          <p:cNvSpPr/>
          <p:nvPr/>
        </p:nvSpPr>
        <p:spPr>
          <a:xfrm>
            <a:off x="8258176" y="2478881"/>
            <a:ext cx="1" cy="7145"/>
          </a:xfrm>
          <a:custGeom>
            <a:avLst/>
            <a:gdLst/>
            <a:ahLst/>
            <a:cxnLst/>
            <a:rect l="0" t="0" r="0" b="0"/>
            <a:pathLst>
              <a:path w="1" h="7145">
                <a:moveTo>
                  <a:pt x="0" y="714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0" name="Freeform 4269"/>
          <p:cNvSpPr/>
          <p:nvPr/>
        </p:nvSpPr>
        <p:spPr>
          <a:xfrm>
            <a:off x="8358188" y="2464594"/>
            <a:ext cx="50008" cy="264320"/>
          </a:xfrm>
          <a:custGeom>
            <a:avLst/>
            <a:gdLst/>
            <a:ahLst/>
            <a:cxnLst/>
            <a:rect l="0" t="0" r="0" b="0"/>
            <a:pathLst>
              <a:path w="50008" h="264320">
                <a:moveTo>
                  <a:pt x="0" y="0"/>
                </a:moveTo>
                <a:lnTo>
                  <a:pt x="0" y="14287"/>
                </a:lnTo>
                <a:lnTo>
                  <a:pt x="0" y="35719"/>
                </a:lnTo>
                <a:lnTo>
                  <a:pt x="0" y="42862"/>
                </a:lnTo>
                <a:lnTo>
                  <a:pt x="0" y="64294"/>
                </a:lnTo>
                <a:lnTo>
                  <a:pt x="7144" y="92869"/>
                </a:lnTo>
                <a:lnTo>
                  <a:pt x="7144" y="121444"/>
                </a:lnTo>
                <a:lnTo>
                  <a:pt x="14288" y="142875"/>
                </a:lnTo>
                <a:lnTo>
                  <a:pt x="21432" y="171450"/>
                </a:lnTo>
                <a:lnTo>
                  <a:pt x="28575" y="185737"/>
                </a:lnTo>
                <a:lnTo>
                  <a:pt x="35719" y="207169"/>
                </a:lnTo>
                <a:lnTo>
                  <a:pt x="35719" y="228600"/>
                </a:lnTo>
                <a:lnTo>
                  <a:pt x="42863" y="242887"/>
                </a:lnTo>
                <a:lnTo>
                  <a:pt x="42863" y="250031"/>
                </a:lnTo>
                <a:lnTo>
                  <a:pt x="42863" y="257175"/>
                </a:lnTo>
                <a:lnTo>
                  <a:pt x="50007" y="264319"/>
                </a:lnTo>
                <a:lnTo>
                  <a:pt x="50007" y="264319"/>
                </a:lnTo>
                <a:lnTo>
                  <a:pt x="50007" y="2643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1" name="Freeform 4270"/>
          <p:cNvSpPr/>
          <p:nvPr/>
        </p:nvSpPr>
        <p:spPr>
          <a:xfrm>
            <a:off x="8451057" y="2521744"/>
            <a:ext cx="42864" cy="185738"/>
          </a:xfrm>
          <a:custGeom>
            <a:avLst/>
            <a:gdLst/>
            <a:ahLst/>
            <a:cxnLst/>
            <a:rect l="0" t="0" r="0" b="0"/>
            <a:pathLst>
              <a:path w="42864" h="185738">
                <a:moveTo>
                  <a:pt x="0" y="0"/>
                </a:moveTo>
                <a:lnTo>
                  <a:pt x="7144" y="7144"/>
                </a:lnTo>
                <a:lnTo>
                  <a:pt x="7144" y="14287"/>
                </a:lnTo>
                <a:lnTo>
                  <a:pt x="7144" y="21431"/>
                </a:lnTo>
                <a:lnTo>
                  <a:pt x="14288" y="42862"/>
                </a:lnTo>
                <a:lnTo>
                  <a:pt x="14288" y="57150"/>
                </a:lnTo>
                <a:lnTo>
                  <a:pt x="21431" y="71437"/>
                </a:lnTo>
                <a:lnTo>
                  <a:pt x="21431" y="78581"/>
                </a:lnTo>
                <a:lnTo>
                  <a:pt x="28575" y="92869"/>
                </a:lnTo>
                <a:lnTo>
                  <a:pt x="21431" y="100012"/>
                </a:lnTo>
                <a:lnTo>
                  <a:pt x="28575" y="107156"/>
                </a:lnTo>
                <a:lnTo>
                  <a:pt x="28575" y="114300"/>
                </a:lnTo>
                <a:lnTo>
                  <a:pt x="28575" y="121444"/>
                </a:lnTo>
                <a:lnTo>
                  <a:pt x="28575" y="128587"/>
                </a:lnTo>
                <a:lnTo>
                  <a:pt x="28575" y="135731"/>
                </a:lnTo>
                <a:lnTo>
                  <a:pt x="28575" y="135731"/>
                </a:lnTo>
                <a:lnTo>
                  <a:pt x="28575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50019"/>
                </a:lnTo>
                <a:lnTo>
                  <a:pt x="35719" y="157162"/>
                </a:lnTo>
                <a:lnTo>
                  <a:pt x="35719" y="157162"/>
                </a:lnTo>
                <a:lnTo>
                  <a:pt x="35719" y="164306"/>
                </a:lnTo>
                <a:lnTo>
                  <a:pt x="35719" y="171450"/>
                </a:lnTo>
                <a:lnTo>
                  <a:pt x="42863" y="178594"/>
                </a:lnTo>
                <a:lnTo>
                  <a:pt x="42863" y="178594"/>
                </a:lnTo>
                <a:lnTo>
                  <a:pt x="42863" y="185737"/>
                </a:lnTo>
                <a:lnTo>
                  <a:pt x="42863" y="185737"/>
                </a:lnTo>
                <a:lnTo>
                  <a:pt x="42863" y="1857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2" name="Freeform 4271"/>
          <p:cNvSpPr/>
          <p:nvPr/>
        </p:nvSpPr>
        <p:spPr>
          <a:xfrm>
            <a:off x="8422482" y="242887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3" name="Freeform 4272"/>
          <p:cNvSpPr/>
          <p:nvPr/>
        </p:nvSpPr>
        <p:spPr>
          <a:xfrm>
            <a:off x="8508207" y="2464594"/>
            <a:ext cx="142876" cy="235745"/>
          </a:xfrm>
          <a:custGeom>
            <a:avLst/>
            <a:gdLst/>
            <a:ahLst/>
            <a:cxnLst/>
            <a:rect l="0" t="0" r="0" b="0"/>
            <a:pathLst>
              <a:path w="142876" h="235745">
                <a:moveTo>
                  <a:pt x="0" y="0"/>
                </a:moveTo>
                <a:lnTo>
                  <a:pt x="0" y="7144"/>
                </a:lnTo>
                <a:lnTo>
                  <a:pt x="7144" y="28575"/>
                </a:lnTo>
                <a:lnTo>
                  <a:pt x="7144" y="35719"/>
                </a:lnTo>
                <a:lnTo>
                  <a:pt x="7144" y="57150"/>
                </a:lnTo>
                <a:lnTo>
                  <a:pt x="14288" y="85725"/>
                </a:lnTo>
                <a:lnTo>
                  <a:pt x="14288" y="114300"/>
                </a:lnTo>
                <a:lnTo>
                  <a:pt x="14288" y="135731"/>
                </a:lnTo>
                <a:lnTo>
                  <a:pt x="21431" y="164306"/>
                </a:lnTo>
                <a:lnTo>
                  <a:pt x="21431" y="178594"/>
                </a:lnTo>
                <a:lnTo>
                  <a:pt x="28575" y="192881"/>
                </a:lnTo>
                <a:lnTo>
                  <a:pt x="28575" y="207169"/>
                </a:lnTo>
                <a:lnTo>
                  <a:pt x="35719" y="214312"/>
                </a:lnTo>
                <a:lnTo>
                  <a:pt x="35719" y="221456"/>
                </a:lnTo>
                <a:lnTo>
                  <a:pt x="35719" y="221456"/>
                </a:lnTo>
                <a:lnTo>
                  <a:pt x="35719" y="221456"/>
                </a:lnTo>
                <a:lnTo>
                  <a:pt x="35719" y="214312"/>
                </a:lnTo>
                <a:lnTo>
                  <a:pt x="35719" y="207169"/>
                </a:lnTo>
                <a:lnTo>
                  <a:pt x="42863" y="192881"/>
                </a:lnTo>
                <a:lnTo>
                  <a:pt x="50006" y="171450"/>
                </a:lnTo>
                <a:lnTo>
                  <a:pt x="57150" y="150019"/>
                </a:lnTo>
                <a:lnTo>
                  <a:pt x="71438" y="135731"/>
                </a:lnTo>
                <a:lnTo>
                  <a:pt x="78581" y="121444"/>
                </a:lnTo>
                <a:lnTo>
                  <a:pt x="92869" y="114300"/>
                </a:lnTo>
                <a:lnTo>
                  <a:pt x="100013" y="114300"/>
                </a:lnTo>
                <a:lnTo>
                  <a:pt x="107156" y="121444"/>
                </a:lnTo>
                <a:lnTo>
                  <a:pt x="121444" y="128587"/>
                </a:lnTo>
                <a:lnTo>
                  <a:pt x="128588" y="142875"/>
                </a:lnTo>
                <a:lnTo>
                  <a:pt x="135731" y="157162"/>
                </a:lnTo>
                <a:lnTo>
                  <a:pt x="142875" y="171450"/>
                </a:lnTo>
                <a:lnTo>
                  <a:pt x="142875" y="185737"/>
                </a:lnTo>
                <a:lnTo>
                  <a:pt x="142875" y="200025"/>
                </a:lnTo>
                <a:lnTo>
                  <a:pt x="135731" y="214312"/>
                </a:lnTo>
                <a:lnTo>
                  <a:pt x="135731" y="221456"/>
                </a:lnTo>
                <a:lnTo>
                  <a:pt x="128588" y="228600"/>
                </a:lnTo>
                <a:lnTo>
                  <a:pt x="121444" y="235744"/>
                </a:lnTo>
                <a:lnTo>
                  <a:pt x="107156" y="235744"/>
                </a:lnTo>
                <a:lnTo>
                  <a:pt x="100013" y="235744"/>
                </a:lnTo>
                <a:lnTo>
                  <a:pt x="92869" y="235744"/>
                </a:lnTo>
                <a:lnTo>
                  <a:pt x="85725" y="235744"/>
                </a:lnTo>
                <a:lnTo>
                  <a:pt x="78581" y="235744"/>
                </a:lnTo>
                <a:lnTo>
                  <a:pt x="71438" y="228600"/>
                </a:lnTo>
                <a:lnTo>
                  <a:pt x="64294" y="221456"/>
                </a:lnTo>
                <a:lnTo>
                  <a:pt x="64294" y="221456"/>
                </a:lnTo>
                <a:lnTo>
                  <a:pt x="64294" y="2214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4" name="Freeform 4273"/>
          <p:cNvSpPr/>
          <p:nvPr/>
        </p:nvSpPr>
        <p:spPr>
          <a:xfrm>
            <a:off x="8658226" y="2628900"/>
            <a:ext cx="107157" cy="85726"/>
          </a:xfrm>
          <a:custGeom>
            <a:avLst/>
            <a:gdLst/>
            <a:ahLst/>
            <a:cxnLst/>
            <a:rect l="0" t="0" r="0" b="0"/>
            <a:pathLst>
              <a:path w="107157" h="85726">
                <a:moveTo>
                  <a:pt x="0" y="14288"/>
                </a:moveTo>
                <a:lnTo>
                  <a:pt x="7144" y="14288"/>
                </a:lnTo>
                <a:lnTo>
                  <a:pt x="7144" y="28575"/>
                </a:lnTo>
                <a:lnTo>
                  <a:pt x="7144" y="28575"/>
                </a:lnTo>
                <a:lnTo>
                  <a:pt x="14287" y="42863"/>
                </a:lnTo>
                <a:lnTo>
                  <a:pt x="14287" y="50006"/>
                </a:lnTo>
                <a:lnTo>
                  <a:pt x="21431" y="64294"/>
                </a:lnTo>
                <a:lnTo>
                  <a:pt x="21431" y="71438"/>
                </a:lnTo>
                <a:lnTo>
                  <a:pt x="21431" y="78581"/>
                </a:lnTo>
                <a:lnTo>
                  <a:pt x="21431" y="85725"/>
                </a:lnTo>
                <a:lnTo>
                  <a:pt x="21431" y="85725"/>
                </a:lnTo>
                <a:lnTo>
                  <a:pt x="21431" y="85725"/>
                </a:lnTo>
                <a:lnTo>
                  <a:pt x="21431" y="85725"/>
                </a:lnTo>
                <a:lnTo>
                  <a:pt x="21431" y="85725"/>
                </a:lnTo>
                <a:lnTo>
                  <a:pt x="21431" y="85725"/>
                </a:lnTo>
                <a:lnTo>
                  <a:pt x="21431" y="78581"/>
                </a:lnTo>
                <a:lnTo>
                  <a:pt x="21431" y="64294"/>
                </a:lnTo>
                <a:lnTo>
                  <a:pt x="28575" y="57150"/>
                </a:lnTo>
                <a:lnTo>
                  <a:pt x="35719" y="42863"/>
                </a:lnTo>
                <a:lnTo>
                  <a:pt x="50006" y="35719"/>
                </a:lnTo>
                <a:lnTo>
                  <a:pt x="57150" y="21431"/>
                </a:lnTo>
                <a:lnTo>
                  <a:pt x="71437" y="7144"/>
                </a:lnTo>
                <a:lnTo>
                  <a:pt x="92869" y="7144"/>
                </a:lnTo>
                <a:lnTo>
                  <a:pt x="100012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5" name="Freeform 4274"/>
          <p:cNvSpPr/>
          <p:nvPr/>
        </p:nvSpPr>
        <p:spPr>
          <a:xfrm>
            <a:off x="8793957" y="2686050"/>
            <a:ext cx="21432" cy="71439"/>
          </a:xfrm>
          <a:custGeom>
            <a:avLst/>
            <a:gdLst/>
            <a:ahLst/>
            <a:cxnLst/>
            <a:rect l="0" t="0" r="0" b="0"/>
            <a:pathLst>
              <a:path w="21432" h="71439">
                <a:moveTo>
                  <a:pt x="21431" y="0"/>
                </a:moveTo>
                <a:lnTo>
                  <a:pt x="21431" y="7144"/>
                </a:lnTo>
                <a:lnTo>
                  <a:pt x="14288" y="14288"/>
                </a:lnTo>
                <a:lnTo>
                  <a:pt x="14288" y="21431"/>
                </a:lnTo>
                <a:lnTo>
                  <a:pt x="14288" y="28575"/>
                </a:lnTo>
                <a:lnTo>
                  <a:pt x="7144" y="42863"/>
                </a:lnTo>
                <a:lnTo>
                  <a:pt x="7144" y="50006"/>
                </a:lnTo>
                <a:lnTo>
                  <a:pt x="0" y="57150"/>
                </a:lnTo>
                <a:lnTo>
                  <a:pt x="0" y="64294"/>
                </a:lnTo>
                <a:lnTo>
                  <a:pt x="0" y="71438"/>
                </a:lnTo>
                <a:lnTo>
                  <a:pt x="0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6" name="Freeform 4275"/>
          <p:cNvSpPr/>
          <p:nvPr/>
        </p:nvSpPr>
        <p:spPr>
          <a:xfrm>
            <a:off x="8815388" y="2593181"/>
            <a:ext cx="1" cy="7145"/>
          </a:xfrm>
          <a:custGeom>
            <a:avLst/>
            <a:gdLst/>
            <a:ahLst/>
            <a:cxnLst/>
            <a:rect l="0" t="0" r="0" b="0"/>
            <a:pathLst>
              <a:path w="1" h="7145">
                <a:moveTo>
                  <a:pt x="0" y="7144"/>
                </a:moveTo>
                <a:lnTo>
                  <a:pt x="0" y="714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7" name="Freeform 4276"/>
          <p:cNvSpPr/>
          <p:nvPr/>
        </p:nvSpPr>
        <p:spPr>
          <a:xfrm>
            <a:off x="8865395" y="2700338"/>
            <a:ext cx="100013" cy="135732"/>
          </a:xfrm>
          <a:custGeom>
            <a:avLst/>
            <a:gdLst/>
            <a:ahLst/>
            <a:cxnLst/>
            <a:rect l="0" t="0" r="0" b="0"/>
            <a:pathLst>
              <a:path w="100013" h="135732">
                <a:moveTo>
                  <a:pt x="14287" y="0"/>
                </a:moveTo>
                <a:lnTo>
                  <a:pt x="14287" y="7143"/>
                </a:lnTo>
                <a:lnTo>
                  <a:pt x="7143" y="14287"/>
                </a:lnTo>
                <a:lnTo>
                  <a:pt x="7143" y="21431"/>
                </a:lnTo>
                <a:lnTo>
                  <a:pt x="0" y="35718"/>
                </a:lnTo>
                <a:lnTo>
                  <a:pt x="0" y="57150"/>
                </a:lnTo>
                <a:lnTo>
                  <a:pt x="0" y="71437"/>
                </a:lnTo>
                <a:lnTo>
                  <a:pt x="0" y="85725"/>
                </a:lnTo>
                <a:lnTo>
                  <a:pt x="0" y="92868"/>
                </a:lnTo>
                <a:lnTo>
                  <a:pt x="7143" y="100012"/>
                </a:lnTo>
                <a:lnTo>
                  <a:pt x="14287" y="107156"/>
                </a:lnTo>
                <a:lnTo>
                  <a:pt x="21431" y="107156"/>
                </a:lnTo>
                <a:lnTo>
                  <a:pt x="28575" y="107156"/>
                </a:lnTo>
                <a:lnTo>
                  <a:pt x="42862" y="107156"/>
                </a:lnTo>
                <a:lnTo>
                  <a:pt x="57150" y="100012"/>
                </a:lnTo>
                <a:lnTo>
                  <a:pt x="64293" y="85725"/>
                </a:lnTo>
                <a:lnTo>
                  <a:pt x="78581" y="71437"/>
                </a:lnTo>
                <a:lnTo>
                  <a:pt x="85725" y="64293"/>
                </a:lnTo>
                <a:lnTo>
                  <a:pt x="92868" y="50006"/>
                </a:lnTo>
                <a:lnTo>
                  <a:pt x="92868" y="42862"/>
                </a:lnTo>
                <a:lnTo>
                  <a:pt x="92868" y="42862"/>
                </a:lnTo>
                <a:lnTo>
                  <a:pt x="100012" y="42862"/>
                </a:lnTo>
                <a:lnTo>
                  <a:pt x="92868" y="42862"/>
                </a:lnTo>
                <a:lnTo>
                  <a:pt x="92868" y="50006"/>
                </a:lnTo>
                <a:lnTo>
                  <a:pt x="92868" y="64293"/>
                </a:lnTo>
                <a:lnTo>
                  <a:pt x="85725" y="71437"/>
                </a:lnTo>
                <a:lnTo>
                  <a:pt x="85725" y="85725"/>
                </a:lnTo>
                <a:lnTo>
                  <a:pt x="85725" y="107156"/>
                </a:lnTo>
                <a:lnTo>
                  <a:pt x="85725" y="121443"/>
                </a:lnTo>
                <a:lnTo>
                  <a:pt x="85725" y="128587"/>
                </a:lnTo>
                <a:lnTo>
                  <a:pt x="85725" y="135731"/>
                </a:lnTo>
                <a:lnTo>
                  <a:pt x="85725" y="1357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8" name="Freeform 4277"/>
          <p:cNvSpPr/>
          <p:nvPr/>
        </p:nvSpPr>
        <p:spPr>
          <a:xfrm>
            <a:off x="8965407" y="2821781"/>
            <a:ext cx="142876" cy="192883"/>
          </a:xfrm>
          <a:custGeom>
            <a:avLst/>
            <a:gdLst/>
            <a:ahLst/>
            <a:cxnLst/>
            <a:rect l="0" t="0" r="0" b="0"/>
            <a:pathLst>
              <a:path w="142876" h="192883">
                <a:moveTo>
                  <a:pt x="42863" y="0"/>
                </a:moveTo>
                <a:lnTo>
                  <a:pt x="42863" y="7144"/>
                </a:lnTo>
                <a:lnTo>
                  <a:pt x="35719" y="21432"/>
                </a:lnTo>
                <a:lnTo>
                  <a:pt x="35719" y="21432"/>
                </a:lnTo>
                <a:lnTo>
                  <a:pt x="28575" y="35719"/>
                </a:lnTo>
                <a:lnTo>
                  <a:pt x="21431" y="50007"/>
                </a:lnTo>
                <a:lnTo>
                  <a:pt x="14288" y="64294"/>
                </a:lnTo>
                <a:lnTo>
                  <a:pt x="7144" y="71438"/>
                </a:lnTo>
                <a:lnTo>
                  <a:pt x="7144" y="78582"/>
                </a:lnTo>
                <a:lnTo>
                  <a:pt x="0" y="78582"/>
                </a:lnTo>
                <a:lnTo>
                  <a:pt x="0" y="85725"/>
                </a:lnTo>
                <a:lnTo>
                  <a:pt x="0" y="85725"/>
                </a:lnTo>
                <a:lnTo>
                  <a:pt x="0" y="85725"/>
                </a:lnTo>
                <a:lnTo>
                  <a:pt x="0" y="85725"/>
                </a:lnTo>
                <a:lnTo>
                  <a:pt x="7144" y="78582"/>
                </a:lnTo>
                <a:lnTo>
                  <a:pt x="14288" y="71438"/>
                </a:lnTo>
                <a:lnTo>
                  <a:pt x="28575" y="57150"/>
                </a:lnTo>
                <a:lnTo>
                  <a:pt x="42863" y="50007"/>
                </a:lnTo>
                <a:lnTo>
                  <a:pt x="64294" y="42863"/>
                </a:lnTo>
                <a:lnTo>
                  <a:pt x="78581" y="42863"/>
                </a:lnTo>
                <a:lnTo>
                  <a:pt x="85725" y="42863"/>
                </a:lnTo>
                <a:lnTo>
                  <a:pt x="92869" y="50007"/>
                </a:lnTo>
                <a:lnTo>
                  <a:pt x="92869" y="57150"/>
                </a:lnTo>
                <a:lnTo>
                  <a:pt x="92869" y="71438"/>
                </a:lnTo>
                <a:lnTo>
                  <a:pt x="92869" y="85725"/>
                </a:lnTo>
                <a:lnTo>
                  <a:pt x="85725" y="100013"/>
                </a:lnTo>
                <a:lnTo>
                  <a:pt x="78581" y="107157"/>
                </a:lnTo>
                <a:lnTo>
                  <a:pt x="71438" y="121444"/>
                </a:lnTo>
                <a:lnTo>
                  <a:pt x="64294" y="128588"/>
                </a:lnTo>
                <a:lnTo>
                  <a:pt x="57150" y="135732"/>
                </a:lnTo>
                <a:lnTo>
                  <a:pt x="57150" y="135732"/>
                </a:lnTo>
                <a:lnTo>
                  <a:pt x="57150" y="135732"/>
                </a:lnTo>
                <a:lnTo>
                  <a:pt x="50006" y="135732"/>
                </a:lnTo>
                <a:lnTo>
                  <a:pt x="57150" y="135732"/>
                </a:lnTo>
                <a:lnTo>
                  <a:pt x="57150" y="135732"/>
                </a:lnTo>
                <a:lnTo>
                  <a:pt x="57150" y="135732"/>
                </a:lnTo>
                <a:lnTo>
                  <a:pt x="64294" y="128588"/>
                </a:lnTo>
                <a:lnTo>
                  <a:pt x="71438" y="121444"/>
                </a:lnTo>
                <a:lnTo>
                  <a:pt x="85725" y="114300"/>
                </a:lnTo>
                <a:lnTo>
                  <a:pt x="100013" y="114300"/>
                </a:lnTo>
                <a:lnTo>
                  <a:pt x="114300" y="114300"/>
                </a:lnTo>
                <a:lnTo>
                  <a:pt x="128588" y="114300"/>
                </a:lnTo>
                <a:lnTo>
                  <a:pt x="135731" y="128588"/>
                </a:lnTo>
                <a:lnTo>
                  <a:pt x="142875" y="135732"/>
                </a:lnTo>
                <a:lnTo>
                  <a:pt x="142875" y="150019"/>
                </a:lnTo>
                <a:lnTo>
                  <a:pt x="142875" y="164307"/>
                </a:lnTo>
                <a:lnTo>
                  <a:pt x="142875" y="178594"/>
                </a:lnTo>
                <a:lnTo>
                  <a:pt x="135731" y="185738"/>
                </a:lnTo>
                <a:lnTo>
                  <a:pt x="128588" y="192882"/>
                </a:lnTo>
                <a:lnTo>
                  <a:pt x="128588" y="19288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9" name="Freeform 4278"/>
          <p:cNvSpPr/>
          <p:nvPr/>
        </p:nvSpPr>
        <p:spPr>
          <a:xfrm>
            <a:off x="8422482" y="2443163"/>
            <a:ext cx="7145" cy="1"/>
          </a:xfrm>
          <a:custGeom>
            <a:avLst/>
            <a:gdLst/>
            <a:ahLst/>
            <a:cxnLst/>
            <a:rect l="0" t="0" r="0" b="0"/>
            <a:pathLst>
              <a:path w="7145" h="1">
                <a:moveTo>
                  <a:pt x="7144" y="0"/>
                </a:moveTo>
                <a:lnTo>
                  <a:pt x="7144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0" name="Freeform 4279"/>
          <p:cNvSpPr/>
          <p:nvPr/>
        </p:nvSpPr>
        <p:spPr>
          <a:xfrm>
            <a:off x="5414963" y="2543175"/>
            <a:ext cx="114301" cy="221457"/>
          </a:xfrm>
          <a:custGeom>
            <a:avLst/>
            <a:gdLst/>
            <a:ahLst/>
            <a:cxnLst/>
            <a:rect l="0" t="0" r="0" b="0"/>
            <a:pathLst>
              <a:path w="114301" h="221457">
                <a:moveTo>
                  <a:pt x="114300" y="0"/>
                </a:moveTo>
                <a:lnTo>
                  <a:pt x="100013" y="7144"/>
                </a:lnTo>
                <a:lnTo>
                  <a:pt x="85725" y="21431"/>
                </a:lnTo>
                <a:lnTo>
                  <a:pt x="85725" y="28575"/>
                </a:lnTo>
                <a:lnTo>
                  <a:pt x="64294" y="42863"/>
                </a:lnTo>
                <a:lnTo>
                  <a:pt x="50007" y="64294"/>
                </a:lnTo>
                <a:lnTo>
                  <a:pt x="28575" y="85725"/>
                </a:lnTo>
                <a:lnTo>
                  <a:pt x="14288" y="107156"/>
                </a:lnTo>
                <a:lnTo>
                  <a:pt x="7144" y="128588"/>
                </a:lnTo>
                <a:lnTo>
                  <a:pt x="0" y="142875"/>
                </a:lnTo>
                <a:lnTo>
                  <a:pt x="7144" y="157163"/>
                </a:lnTo>
                <a:lnTo>
                  <a:pt x="14288" y="178594"/>
                </a:lnTo>
                <a:lnTo>
                  <a:pt x="21432" y="185738"/>
                </a:lnTo>
                <a:lnTo>
                  <a:pt x="42863" y="200025"/>
                </a:lnTo>
                <a:lnTo>
                  <a:pt x="64294" y="214313"/>
                </a:lnTo>
                <a:lnTo>
                  <a:pt x="85725" y="221456"/>
                </a:lnTo>
                <a:lnTo>
                  <a:pt x="92869" y="221456"/>
                </a:lnTo>
                <a:lnTo>
                  <a:pt x="92869" y="2214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1" name="Freeform 4280"/>
          <p:cNvSpPr/>
          <p:nvPr/>
        </p:nvSpPr>
        <p:spPr>
          <a:xfrm>
            <a:off x="5557838" y="2607469"/>
            <a:ext cx="128589" cy="150020"/>
          </a:xfrm>
          <a:custGeom>
            <a:avLst/>
            <a:gdLst/>
            <a:ahLst/>
            <a:cxnLst/>
            <a:rect l="0" t="0" r="0" b="0"/>
            <a:pathLst>
              <a:path w="128589" h="150020">
                <a:moveTo>
                  <a:pt x="50007" y="35719"/>
                </a:moveTo>
                <a:lnTo>
                  <a:pt x="50007" y="28575"/>
                </a:lnTo>
                <a:lnTo>
                  <a:pt x="57150" y="28575"/>
                </a:lnTo>
                <a:lnTo>
                  <a:pt x="57150" y="21431"/>
                </a:lnTo>
                <a:lnTo>
                  <a:pt x="64294" y="21431"/>
                </a:lnTo>
                <a:lnTo>
                  <a:pt x="85725" y="14287"/>
                </a:lnTo>
                <a:lnTo>
                  <a:pt x="92869" y="14287"/>
                </a:lnTo>
                <a:lnTo>
                  <a:pt x="107157" y="7144"/>
                </a:lnTo>
                <a:lnTo>
                  <a:pt x="121444" y="7144"/>
                </a:lnTo>
                <a:lnTo>
                  <a:pt x="121444" y="0"/>
                </a:lnTo>
                <a:lnTo>
                  <a:pt x="128588" y="0"/>
                </a:lnTo>
                <a:lnTo>
                  <a:pt x="121444" y="0"/>
                </a:lnTo>
                <a:lnTo>
                  <a:pt x="114300" y="7144"/>
                </a:lnTo>
                <a:lnTo>
                  <a:pt x="100013" y="14287"/>
                </a:lnTo>
                <a:lnTo>
                  <a:pt x="78582" y="21431"/>
                </a:lnTo>
                <a:lnTo>
                  <a:pt x="57150" y="35719"/>
                </a:lnTo>
                <a:lnTo>
                  <a:pt x="42863" y="57150"/>
                </a:lnTo>
                <a:lnTo>
                  <a:pt x="21432" y="71437"/>
                </a:lnTo>
                <a:lnTo>
                  <a:pt x="7144" y="85725"/>
                </a:lnTo>
                <a:lnTo>
                  <a:pt x="0" y="107156"/>
                </a:lnTo>
                <a:lnTo>
                  <a:pt x="0" y="114300"/>
                </a:lnTo>
                <a:lnTo>
                  <a:pt x="0" y="128587"/>
                </a:lnTo>
                <a:lnTo>
                  <a:pt x="7144" y="135731"/>
                </a:lnTo>
                <a:lnTo>
                  <a:pt x="14288" y="142875"/>
                </a:lnTo>
                <a:lnTo>
                  <a:pt x="35719" y="150019"/>
                </a:lnTo>
                <a:lnTo>
                  <a:pt x="50007" y="150019"/>
                </a:lnTo>
                <a:lnTo>
                  <a:pt x="71438" y="150019"/>
                </a:lnTo>
                <a:lnTo>
                  <a:pt x="85725" y="150019"/>
                </a:lnTo>
                <a:lnTo>
                  <a:pt x="85725" y="1500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2" name="Freeform 4281"/>
          <p:cNvSpPr/>
          <p:nvPr/>
        </p:nvSpPr>
        <p:spPr>
          <a:xfrm>
            <a:off x="5757863" y="2628900"/>
            <a:ext cx="92870" cy="164307"/>
          </a:xfrm>
          <a:custGeom>
            <a:avLst/>
            <a:gdLst/>
            <a:ahLst/>
            <a:cxnLst/>
            <a:rect l="0" t="0" r="0" b="0"/>
            <a:pathLst>
              <a:path w="92870" h="164307">
                <a:moveTo>
                  <a:pt x="92869" y="0"/>
                </a:moveTo>
                <a:lnTo>
                  <a:pt x="85725" y="7144"/>
                </a:lnTo>
                <a:lnTo>
                  <a:pt x="78582" y="14288"/>
                </a:lnTo>
                <a:lnTo>
                  <a:pt x="78582" y="21431"/>
                </a:lnTo>
                <a:lnTo>
                  <a:pt x="64294" y="35719"/>
                </a:lnTo>
                <a:lnTo>
                  <a:pt x="57150" y="50006"/>
                </a:lnTo>
                <a:lnTo>
                  <a:pt x="42863" y="71438"/>
                </a:lnTo>
                <a:lnTo>
                  <a:pt x="35719" y="92869"/>
                </a:lnTo>
                <a:lnTo>
                  <a:pt x="21432" y="107156"/>
                </a:lnTo>
                <a:lnTo>
                  <a:pt x="14288" y="128588"/>
                </a:lnTo>
                <a:lnTo>
                  <a:pt x="7144" y="142875"/>
                </a:lnTo>
                <a:lnTo>
                  <a:pt x="7144" y="150019"/>
                </a:lnTo>
                <a:lnTo>
                  <a:pt x="0" y="164306"/>
                </a:lnTo>
                <a:lnTo>
                  <a:pt x="0" y="164306"/>
                </a:lnTo>
                <a:lnTo>
                  <a:pt x="0" y="1643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3" name="Freeform 4282"/>
          <p:cNvSpPr/>
          <p:nvPr/>
        </p:nvSpPr>
        <p:spPr>
          <a:xfrm>
            <a:off x="5729288" y="2686050"/>
            <a:ext cx="150020" cy="100014"/>
          </a:xfrm>
          <a:custGeom>
            <a:avLst/>
            <a:gdLst/>
            <a:ahLst/>
            <a:cxnLst/>
            <a:rect l="0" t="0" r="0" b="0"/>
            <a:pathLst>
              <a:path w="150020" h="100014">
                <a:moveTo>
                  <a:pt x="0" y="0"/>
                </a:moveTo>
                <a:lnTo>
                  <a:pt x="0" y="0"/>
                </a:lnTo>
                <a:lnTo>
                  <a:pt x="7144" y="7144"/>
                </a:lnTo>
                <a:lnTo>
                  <a:pt x="14288" y="14288"/>
                </a:lnTo>
                <a:lnTo>
                  <a:pt x="28575" y="21431"/>
                </a:lnTo>
                <a:lnTo>
                  <a:pt x="50007" y="35719"/>
                </a:lnTo>
                <a:lnTo>
                  <a:pt x="71438" y="50006"/>
                </a:lnTo>
                <a:lnTo>
                  <a:pt x="85725" y="64294"/>
                </a:lnTo>
                <a:lnTo>
                  <a:pt x="107157" y="71438"/>
                </a:lnTo>
                <a:lnTo>
                  <a:pt x="121444" y="78581"/>
                </a:lnTo>
                <a:lnTo>
                  <a:pt x="135732" y="92869"/>
                </a:lnTo>
                <a:lnTo>
                  <a:pt x="142875" y="92869"/>
                </a:lnTo>
                <a:lnTo>
                  <a:pt x="150019" y="100013"/>
                </a:lnTo>
                <a:lnTo>
                  <a:pt x="150019" y="1000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4" name="Freeform 4283"/>
          <p:cNvSpPr/>
          <p:nvPr/>
        </p:nvSpPr>
        <p:spPr>
          <a:xfrm>
            <a:off x="5950745" y="2764631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5" name="Freeform 4284"/>
          <p:cNvSpPr/>
          <p:nvPr/>
        </p:nvSpPr>
        <p:spPr>
          <a:xfrm>
            <a:off x="6015038" y="2564606"/>
            <a:ext cx="185739" cy="250033"/>
          </a:xfrm>
          <a:custGeom>
            <a:avLst/>
            <a:gdLst/>
            <a:ahLst/>
            <a:cxnLst/>
            <a:rect l="0" t="0" r="0" b="0"/>
            <a:pathLst>
              <a:path w="185739" h="250033">
                <a:moveTo>
                  <a:pt x="0" y="0"/>
                </a:moveTo>
                <a:lnTo>
                  <a:pt x="0" y="7144"/>
                </a:lnTo>
                <a:lnTo>
                  <a:pt x="0" y="14288"/>
                </a:lnTo>
                <a:lnTo>
                  <a:pt x="0" y="21432"/>
                </a:lnTo>
                <a:lnTo>
                  <a:pt x="0" y="35719"/>
                </a:lnTo>
                <a:lnTo>
                  <a:pt x="7144" y="50007"/>
                </a:lnTo>
                <a:lnTo>
                  <a:pt x="14288" y="78582"/>
                </a:lnTo>
                <a:lnTo>
                  <a:pt x="21432" y="100013"/>
                </a:lnTo>
                <a:lnTo>
                  <a:pt x="21432" y="128588"/>
                </a:lnTo>
                <a:lnTo>
                  <a:pt x="28575" y="150019"/>
                </a:lnTo>
                <a:lnTo>
                  <a:pt x="28575" y="171450"/>
                </a:lnTo>
                <a:lnTo>
                  <a:pt x="35719" y="185738"/>
                </a:lnTo>
                <a:lnTo>
                  <a:pt x="35719" y="192882"/>
                </a:lnTo>
                <a:lnTo>
                  <a:pt x="42863" y="200025"/>
                </a:lnTo>
                <a:lnTo>
                  <a:pt x="42863" y="207169"/>
                </a:lnTo>
                <a:lnTo>
                  <a:pt x="42863" y="207169"/>
                </a:lnTo>
                <a:lnTo>
                  <a:pt x="42863" y="200025"/>
                </a:lnTo>
                <a:lnTo>
                  <a:pt x="42863" y="192882"/>
                </a:lnTo>
                <a:lnTo>
                  <a:pt x="42863" y="185738"/>
                </a:lnTo>
                <a:lnTo>
                  <a:pt x="50007" y="171450"/>
                </a:lnTo>
                <a:lnTo>
                  <a:pt x="50007" y="150019"/>
                </a:lnTo>
                <a:lnTo>
                  <a:pt x="57150" y="135732"/>
                </a:lnTo>
                <a:lnTo>
                  <a:pt x="71438" y="128588"/>
                </a:lnTo>
                <a:lnTo>
                  <a:pt x="85725" y="114300"/>
                </a:lnTo>
                <a:lnTo>
                  <a:pt x="100013" y="114300"/>
                </a:lnTo>
                <a:lnTo>
                  <a:pt x="121444" y="114300"/>
                </a:lnTo>
                <a:lnTo>
                  <a:pt x="135732" y="121444"/>
                </a:lnTo>
                <a:lnTo>
                  <a:pt x="157163" y="128588"/>
                </a:lnTo>
                <a:lnTo>
                  <a:pt x="164307" y="142875"/>
                </a:lnTo>
                <a:lnTo>
                  <a:pt x="178594" y="164307"/>
                </a:lnTo>
                <a:lnTo>
                  <a:pt x="178594" y="185738"/>
                </a:lnTo>
                <a:lnTo>
                  <a:pt x="185738" y="200025"/>
                </a:lnTo>
                <a:lnTo>
                  <a:pt x="178594" y="221457"/>
                </a:lnTo>
                <a:lnTo>
                  <a:pt x="178594" y="235744"/>
                </a:lnTo>
                <a:lnTo>
                  <a:pt x="164307" y="242888"/>
                </a:lnTo>
                <a:lnTo>
                  <a:pt x="157163" y="250032"/>
                </a:lnTo>
                <a:lnTo>
                  <a:pt x="142875" y="250032"/>
                </a:lnTo>
                <a:lnTo>
                  <a:pt x="128588" y="250032"/>
                </a:lnTo>
                <a:lnTo>
                  <a:pt x="114300" y="250032"/>
                </a:lnTo>
                <a:lnTo>
                  <a:pt x="107157" y="242888"/>
                </a:lnTo>
                <a:lnTo>
                  <a:pt x="100013" y="242888"/>
                </a:lnTo>
                <a:lnTo>
                  <a:pt x="92869" y="235744"/>
                </a:lnTo>
                <a:lnTo>
                  <a:pt x="92869" y="2357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6" name="Freeform 4285"/>
          <p:cNvSpPr/>
          <p:nvPr/>
        </p:nvSpPr>
        <p:spPr>
          <a:xfrm>
            <a:off x="6250782" y="2686050"/>
            <a:ext cx="114301" cy="121445"/>
          </a:xfrm>
          <a:custGeom>
            <a:avLst/>
            <a:gdLst/>
            <a:ahLst/>
            <a:cxnLst/>
            <a:rect l="0" t="0" r="0" b="0"/>
            <a:pathLst>
              <a:path w="114301" h="121445">
                <a:moveTo>
                  <a:pt x="28575" y="0"/>
                </a:moveTo>
                <a:lnTo>
                  <a:pt x="21431" y="7144"/>
                </a:lnTo>
                <a:lnTo>
                  <a:pt x="14288" y="21431"/>
                </a:lnTo>
                <a:lnTo>
                  <a:pt x="14288" y="28575"/>
                </a:lnTo>
                <a:lnTo>
                  <a:pt x="7144" y="42863"/>
                </a:lnTo>
                <a:lnTo>
                  <a:pt x="0" y="64294"/>
                </a:lnTo>
                <a:lnTo>
                  <a:pt x="0" y="78581"/>
                </a:lnTo>
                <a:lnTo>
                  <a:pt x="0" y="100013"/>
                </a:lnTo>
                <a:lnTo>
                  <a:pt x="7144" y="107156"/>
                </a:lnTo>
                <a:lnTo>
                  <a:pt x="21431" y="121444"/>
                </a:lnTo>
                <a:lnTo>
                  <a:pt x="35719" y="121444"/>
                </a:lnTo>
                <a:lnTo>
                  <a:pt x="50006" y="121444"/>
                </a:lnTo>
                <a:lnTo>
                  <a:pt x="64294" y="121444"/>
                </a:lnTo>
                <a:lnTo>
                  <a:pt x="85725" y="114300"/>
                </a:lnTo>
                <a:lnTo>
                  <a:pt x="100013" y="100013"/>
                </a:lnTo>
                <a:lnTo>
                  <a:pt x="114300" y="85725"/>
                </a:lnTo>
                <a:lnTo>
                  <a:pt x="114300" y="71438"/>
                </a:lnTo>
                <a:lnTo>
                  <a:pt x="114300" y="50006"/>
                </a:lnTo>
                <a:lnTo>
                  <a:pt x="107156" y="35719"/>
                </a:lnTo>
                <a:lnTo>
                  <a:pt x="92869" y="21431"/>
                </a:lnTo>
                <a:lnTo>
                  <a:pt x="78581" y="14288"/>
                </a:lnTo>
                <a:lnTo>
                  <a:pt x="64294" y="7144"/>
                </a:lnTo>
                <a:lnTo>
                  <a:pt x="42863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7" name="Freeform 4286"/>
          <p:cNvSpPr/>
          <p:nvPr/>
        </p:nvSpPr>
        <p:spPr>
          <a:xfrm>
            <a:off x="6393657" y="2600325"/>
            <a:ext cx="200026" cy="207170"/>
          </a:xfrm>
          <a:custGeom>
            <a:avLst/>
            <a:gdLst/>
            <a:ahLst/>
            <a:cxnLst/>
            <a:rect l="0" t="0" r="0" b="0"/>
            <a:pathLst>
              <a:path w="200026" h="207170">
                <a:moveTo>
                  <a:pt x="142875" y="142875"/>
                </a:moveTo>
                <a:lnTo>
                  <a:pt x="150019" y="135731"/>
                </a:lnTo>
                <a:lnTo>
                  <a:pt x="142875" y="128588"/>
                </a:lnTo>
                <a:lnTo>
                  <a:pt x="142875" y="128588"/>
                </a:lnTo>
                <a:lnTo>
                  <a:pt x="142875" y="114300"/>
                </a:lnTo>
                <a:lnTo>
                  <a:pt x="128588" y="107156"/>
                </a:lnTo>
                <a:lnTo>
                  <a:pt x="114300" y="100013"/>
                </a:lnTo>
                <a:lnTo>
                  <a:pt x="92869" y="92869"/>
                </a:lnTo>
                <a:lnTo>
                  <a:pt x="71438" y="92869"/>
                </a:lnTo>
                <a:lnTo>
                  <a:pt x="50006" y="92869"/>
                </a:lnTo>
                <a:lnTo>
                  <a:pt x="35719" y="100013"/>
                </a:lnTo>
                <a:lnTo>
                  <a:pt x="14288" y="114300"/>
                </a:lnTo>
                <a:lnTo>
                  <a:pt x="7144" y="121444"/>
                </a:lnTo>
                <a:lnTo>
                  <a:pt x="0" y="142875"/>
                </a:lnTo>
                <a:lnTo>
                  <a:pt x="0" y="157163"/>
                </a:lnTo>
                <a:lnTo>
                  <a:pt x="0" y="171450"/>
                </a:lnTo>
                <a:lnTo>
                  <a:pt x="7144" y="185738"/>
                </a:lnTo>
                <a:lnTo>
                  <a:pt x="21431" y="200025"/>
                </a:lnTo>
                <a:lnTo>
                  <a:pt x="35719" y="207169"/>
                </a:lnTo>
                <a:lnTo>
                  <a:pt x="50006" y="207169"/>
                </a:lnTo>
                <a:lnTo>
                  <a:pt x="71438" y="207169"/>
                </a:lnTo>
                <a:lnTo>
                  <a:pt x="85725" y="200025"/>
                </a:lnTo>
                <a:lnTo>
                  <a:pt x="107156" y="192881"/>
                </a:lnTo>
                <a:lnTo>
                  <a:pt x="114300" y="171450"/>
                </a:lnTo>
                <a:lnTo>
                  <a:pt x="128588" y="157163"/>
                </a:lnTo>
                <a:lnTo>
                  <a:pt x="135731" y="128588"/>
                </a:lnTo>
                <a:lnTo>
                  <a:pt x="135731" y="100013"/>
                </a:lnTo>
                <a:lnTo>
                  <a:pt x="128588" y="71438"/>
                </a:lnTo>
                <a:lnTo>
                  <a:pt x="121444" y="50006"/>
                </a:lnTo>
                <a:lnTo>
                  <a:pt x="114300" y="28575"/>
                </a:lnTo>
                <a:lnTo>
                  <a:pt x="107156" y="14288"/>
                </a:lnTo>
                <a:lnTo>
                  <a:pt x="92869" y="7144"/>
                </a:lnTo>
                <a:lnTo>
                  <a:pt x="92869" y="0"/>
                </a:lnTo>
                <a:lnTo>
                  <a:pt x="85725" y="0"/>
                </a:lnTo>
                <a:lnTo>
                  <a:pt x="85725" y="7144"/>
                </a:lnTo>
                <a:lnTo>
                  <a:pt x="92869" y="21431"/>
                </a:lnTo>
                <a:lnTo>
                  <a:pt x="92869" y="35719"/>
                </a:lnTo>
                <a:lnTo>
                  <a:pt x="100013" y="57150"/>
                </a:lnTo>
                <a:lnTo>
                  <a:pt x="114300" y="71438"/>
                </a:lnTo>
                <a:lnTo>
                  <a:pt x="128588" y="100013"/>
                </a:lnTo>
                <a:lnTo>
                  <a:pt x="142875" y="121444"/>
                </a:lnTo>
                <a:lnTo>
                  <a:pt x="157163" y="142875"/>
                </a:lnTo>
                <a:lnTo>
                  <a:pt x="171450" y="164306"/>
                </a:lnTo>
                <a:lnTo>
                  <a:pt x="185738" y="178594"/>
                </a:lnTo>
                <a:lnTo>
                  <a:pt x="200025" y="192881"/>
                </a:lnTo>
                <a:lnTo>
                  <a:pt x="200025" y="192881"/>
                </a:lnTo>
                <a:lnTo>
                  <a:pt x="200025" y="19288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8" name="Freeform 4287"/>
          <p:cNvSpPr/>
          <p:nvPr/>
        </p:nvSpPr>
        <p:spPr>
          <a:xfrm>
            <a:off x="6586538" y="2707481"/>
            <a:ext cx="114301" cy="71439"/>
          </a:xfrm>
          <a:custGeom>
            <a:avLst/>
            <a:gdLst/>
            <a:ahLst/>
            <a:cxnLst/>
            <a:rect l="0" t="0" r="0" b="0"/>
            <a:pathLst>
              <a:path w="114301" h="71439">
                <a:moveTo>
                  <a:pt x="0" y="0"/>
                </a:moveTo>
                <a:lnTo>
                  <a:pt x="7144" y="7144"/>
                </a:lnTo>
                <a:lnTo>
                  <a:pt x="21432" y="14288"/>
                </a:lnTo>
                <a:lnTo>
                  <a:pt x="21432" y="14288"/>
                </a:lnTo>
                <a:lnTo>
                  <a:pt x="35719" y="28575"/>
                </a:lnTo>
                <a:lnTo>
                  <a:pt x="57150" y="42863"/>
                </a:lnTo>
                <a:lnTo>
                  <a:pt x="71438" y="57150"/>
                </a:lnTo>
                <a:lnTo>
                  <a:pt x="85725" y="64294"/>
                </a:lnTo>
                <a:lnTo>
                  <a:pt x="100013" y="71438"/>
                </a:lnTo>
                <a:lnTo>
                  <a:pt x="107157" y="71438"/>
                </a:lnTo>
                <a:lnTo>
                  <a:pt x="114300" y="71438"/>
                </a:lnTo>
                <a:lnTo>
                  <a:pt x="114300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9" name="Freeform 4288"/>
          <p:cNvSpPr/>
          <p:nvPr/>
        </p:nvSpPr>
        <p:spPr>
          <a:xfrm>
            <a:off x="6657976" y="2671763"/>
            <a:ext cx="78582" cy="185738"/>
          </a:xfrm>
          <a:custGeom>
            <a:avLst/>
            <a:gdLst/>
            <a:ahLst/>
            <a:cxnLst/>
            <a:rect l="0" t="0" r="0" b="0"/>
            <a:pathLst>
              <a:path w="78582" h="185738">
                <a:moveTo>
                  <a:pt x="78581" y="0"/>
                </a:moveTo>
                <a:lnTo>
                  <a:pt x="71437" y="7143"/>
                </a:lnTo>
                <a:lnTo>
                  <a:pt x="64294" y="21431"/>
                </a:lnTo>
                <a:lnTo>
                  <a:pt x="57150" y="28575"/>
                </a:lnTo>
                <a:lnTo>
                  <a:pt x="50006" y="50006"/>
                </a:lnTo>
                <a:lnTo>
                  <a:pt x="42862" y="78581"/>
                </a:lnTo>
                <a:lnTo>
                  <a:pt x="28575" y="100012"/>
                </a:lnTo>
                <a:lnTo>
                  <a:pt x="21431" y="128587"/>
                </a:lnTo>
                <a:lnTo>
                  <a:pt x="14287" y="157162"/>
                </a:lnTo>
                <a:lnTo>
                  <a:pt x="7144" y="178593"/>
                </a:lnTo>
                <a:lnTo>
                  <a:pt x="0" y="185737"/>
                </a:lnTo>
                <a:lnTo>
                  <a:pt x="0" y="1857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0" name="Freeform 4289"/>
          <p:cNvSpPr/>
          <p:nvPr/>
        </p:nvSpPr>
        <p:spPr>
          <a:xfrm>
            <a:off x="6393657" y="2878931"/>
            <a:ext cx="7145" cy="221458"/>
          </a:xfrm>
          <a:custGeom>
            <a:avLst/>
            <a:gdLst/>
            <a:ahLst/>
            <a:cxnLst/>
            <a:rect l="0" t="0" r="0" b="0"/>
            <a:pathLst>
              <a:path w="7145" h="221458">
                <a:moveTo>
                  <a:pt x="0" y="0"/>
                </a:moveTo>
                <a:lnTo>
                  <a:pt x="0" y="7144"/>
                </a:lnTo>
                <a:lnTo>
                  <a:pt x="0" y="21432"/>
                </a:lnTo>
                <a:lnTo>
                  <a:pt x="0" y="28575"/>
                </a:lnTo>
                <a:lnTo>
                  <a:pt x="0" y="50007"/>
                </a:lnTo>
                <a:lnTo>
                  <a:pt x="0" y="78582"/>
                </a:lnTo>
                <a:lnTo>
                  <a:pt x="0" y="107157"/>
                </a:lnTo>
                <a:lnTo>
                  <a:pt x="7144" y="128588"/>
                </a:lnTo>
                <a:lnTo>
                  <a:pt x="7144" y="150019"/>
                </a:lnTo>
                <a:lnTo>
                  <a:pt x="7144" y="171450"/>
                </a:lnTo>
                <a:lnTo>
                  <a:pt x="7144" y="185738"/>
                </a:lnTo>
                <a:lnTo>
                  <a:pt x="7144" y="200025"/>
                </a:lnTo>
                <a:lnTo>
                  <a:pt x="7144" y="214313"/>
                </a:lnTo>
                <a:lnTo>
                  <a:pt x="0" y="221457"/>
                </a:lnTo>
                <a:lnTo>
                  <a:pt x="0" y="2214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1" name="Freeform 4290"/>
          <p:cNvSpPr/>
          <p:nvPr/>
        </p:nvSpPr>
        <p:spPr>
          <a:xfrm>
            <a:off x="6315076" y="2978944"/>
            <a:ext cx="578645" cy="121445"/>
          </a:xfrm>
          <a:custGeom>
            <a:avLst/>
            <a:gdLst/>
            <a:ahLst/>
            <a:cxnLst/>
            <a:rect l="0" t="0" r="0" b="0"/>
            <a:pathLst>
              <a:path w="578645" h="121445">
                <a:moveTo>
                  <a:pt x="0" y="21431"/>
                </a:moveTo>
                <a:lnTo>
                  <a:pt x="0" y="21431"/>
                </a:lnTo>
                <a:lnTo>
                  <a:pt x="7144" y="21431"/>
                </a:lnTo>
                <a:lnTo>
                  <a:pt x="7144" y="21431"/>
                </a:lnTo>
                <a:lnTo>
                  <a:pt x="28575" y="21431"/>
                </a:lnTo>
                <a:lnTo>
                  <a:pt x="50006" y="21431"/>
                </a:lnTo>
                <a:lnTo>
                  <a:pt x="78581" y="28575"/>
                </a:lnTo>
                <a:lnTo>
                  <a:pt x="107156" y="28575"/>
                </a:lnTo>
                <a:lnTo>
                  <a:pt x="135731" y="35719"/>
                </a:lnTo>
                <a:lnTo>
                  <a:pt x="164306" y="28575"/>
                </a:lnTo>
                <a:lnTo>
                  <a:pt x="185737" y="28575"/>
                </a:lnTo>
                <a:lnTo>
                  <a:pt x="207169" y="21431"/>
                </a:lnTo>
                <a:lnTo>
                  <a:pt x="221456" y="14287"/>
                </a:lnTo>
                <a:lnTo>
                  <a:pt x="228600" y="14287"/>
                </a:lnTo>
                <a:lnTo>
                  <a:pt x="228600" y="7144"/>
                </a:lnTo>
                <a:lnTo>
                  <a:pt x="228600" y="7144"/>
                </a:lnTo>
                <a:lnTo>
                  <a:pt x="221456" y="0"/>
                </a:lnTo>
                <a:lnTo>
                  <a:pt x="214312" y="0"/>
                </a:lnTo>
                <a:lnTo>
                  <a:pt x="200025" y="7144"/>
                </a:lnTo>
                <a:lnTo>
                  <a:pt x="185737" y="7144"/>
                </a:lnTo>
                <a:lnTo>
                  <a:pt x="178594" y="21431"/>
                </a:lnTo>
                <a:lnTo>
                  <a:pt x="164306" y="28575"/>
                </a:lnTo>
                <a:lnTo>
                  <a:pt x="164306" y="42862"/>
                </a:lnTo>
                <a:lnTo>
                  <a:pt x="164306" y="64294"/>
                </a:lnTo>
                <a:lnTo>
                  <a:pt x="171450" y="71437"/>
                </a:lnTo>
                <a:lnTo>
                  <a:pt x="185737" y="85725"/>
                </a:lnTo>
                <a:lnTo>
                  <a:pt x="200025" y="100012"/>
                </a:lnTo>
                <a:lnTo>
                  <a:pt x="221456" y="107156"/>
                </a:lnTo>
                <a:lnTo>
                  <a:pt x="242887" y="107156"/>
                </a:lnTo>
                <a:lnTo>
                  <a:pt x="264319" y="107156"/>
                </a:lnTo>
                <a:lnTo>
                  <a:pt x="285750" y="100012"/>
                </a:lnTo>
                <a:lnTo>
                  <a:pt x="307181" y="92869"/>
                </a:lnTo>
                <a:lnTo>
                  <a:pt x="328612" y="78581"/>
                </a:lnTo>
                <a:lnTo>
                  <a:pt x="335756" y="64294"/>
                </a:lnTo>
                <a:lnTo>
                  <a:pt x="350044" y="57150"/>
                </a:lnTo>
                <a:lnTo>
                  <a:pt x="350044" y="42862"/>
                </a:lnTo>
                <a:lnTo>
                  <a:pt x="357187" y="35719"/>
                </a:lnTo>
                <a:lnTo>
                  <a:pt x="357187" y="28575"/>
                </a:lnTo>
                <a:lnTo>
                  <a:pt x="357187" y="28575"/>
                </a:lnTo>
                <a:lnTo>
                  <a:pt x="357187" y="28575"/>
                </a:lnTo>
                <a:lnTo>
                  <a:pt x="357187" y="35719"/>
                </a:lnTo>
                <a:lnTo>
                  <a:pt x="357187" y="42862"/>
                </a:lnTo>
                <a:lnTo>
                  <a:pt x="357187" y="57150"/>
                </a:lnTo>
                <a:lnTo>
                  <a:pt x="357187" y="64294"/>
                </a:lnTo>
                <a:lnTo>
                  <a:pt x="357187" y="78581"/>
                </a:lnTo>
                <a:lnTo>
                  <a:pt x="364331" y="92869"/>
                </a:lnTo>
                <a:lnTo>
                  <a:pt x="364331" y="100012"/>
                </a:lnTo>
                <a:lnTo>
                  <a:pt x="371475" y="107156"/>
                </a:lnTo>
                <a:lnTo>
                  <a:pt x="378619" y="114300"/>
                </a:lnTo>
                <a:lnTo>
                  <a:pt x="378619" y="114300"/>
                </a:lnTo>
                <a:lnTo>
                  <a:pt x="378619" y="107156"/>
                </a:lnTo>
                <a:lnTo>
                  <a:pt x="385762" y="107156"/>
                </a:lnTo>
                <a:lnTo>
                  <a:pt x="385762" y="100012"/>
                </a:lnTo>
                <a:lnTo>
                  <a:pt x="392906" y="85725"/>
                </a:lnTo>
                <a:lnTo>
                  <a:pt x="400050" y="71437"/>
                </a:lnTo>
                <a:lnTo>
                  <a:pt x="407194" y="64294"/>
                </a:lnTo>
                <a:lnTo>
                  <a:pt x="414337" y="50006"/>
                </a:lnTo>
                <a:lnTo>
                  <a:pt x="421481" y="42862"/>
                </a:lnTo>
                <a:lnTo>
                  <a:pt x="428625" y="42862"/>
                </a:lnTo>
                <a:lnTo>
                  <a:pt x="435769" y="42862"/>
                </a:lnTo>
                <a:lnTo>
                  <a:pt x="442912" y="50006"/>
                </a:lnTo>
                <a:lnTo>
                  <a:pt x="450056" y="57150"/>
                </a:lnTo>
                <a:lnTo>
                  <a:pt x="457200" y="64294"/>
                </a:lnTo>
                <a:lnTo>
                  <a:pt x="464344" y="78581"/>
                </a:lnTo>
                <a:lnTo>
                  <a:pt x="471487" y="92869"/>
                </a:lnTo>
                <a:lnTo>
                  <a:pt x="471487" y="100012"/>
                </a:lnTo>
                <a:lnTo>
                  <a:pt x="478631" y="107156"/>
                </a:lnTo>
                <a:lnTo>
                  <a:pt x="478631" y="114300"/>
                </a:lnTo>
                <a:lnTo>
                  <a:pt x="478631" y="114300"/>
                </a:lnTo>
                <a:lnTo>
                  <a:pt x="485775" y="114300"/>
                </a:lnTo>
                <a:lnTo>
                  <a:pt x="485775" y="107156"/>
                </a:lnTo>
                <a:lnTo>
                  <a:pt x="485775" y="100012"/>
                </a:lnTo>
                <a:lnTo>
                  <a:pt x="485775" y="92869"/>
                </a:lnTo>
                <a:lnTo>
                  <a:pt x="492919" y="85725"/>
                </a:lnTo>
                <a:lnTo>
                  <a:pt x="500062" y="71437"/>
                </a:lnTo>
                <a:lnTo>
                  <a:pt x="500062" y="57150"/>
                </a:lnTo>
                <a:lnTo>
                  <a:pt x="507206" y="50006"/>
                </a:lnTo>
                <a:lnTo>
                  <a:pt x="514350" y="42862"/>
                </a:lnTo>
                <a:lnTo>
                  <a:pt x="528637" y="42862"/>
                </a:lnTo>
                <a:lnTo>
                  <a:pt x="535781" y="42862"/>
                </a:lnTo>
                <a:lnTo>
                  <a:pt x="542925" y="50006"/>
                </a:lnTo>
                <a:lnTo>
                  <a:pt x="550069" y="64294"/>
                </a:lnTo>
                <a:lnTo>
                  <a:pt x="564356" y="78581"/>
                </a:lnTo>
                <a:lnTo>
                  <a:pt x="571500" y="92869"/>
                </a:lnTo>
                <a:lnTo>
                  <a:pt x="578644" y="107156"/>
                </a:lnTo>
                <a:lnTo>
                  <a:pt x="578644" y="114300"/>
                </a:lnTo>
                <a:lnTo>
                  <a:pt x="578644" y="121444"/>
                </a:lnTo>
                <a:lnTo>
                  <a:pt x="578644" y="1214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2" name="Freeform 4291"/>
          <p:cNvSpPr/>
          <p:nvPr/>
        </p:nvSpPr>
        <p:spPr>
          <a:xfrm>
            <a:off x="6950870" y="2986088"/>
            <a:ext cx="121444" cy="164307"/>
          </a:xfrm>
          <a:custGeom>
            <a:avLst/>
            <a:gdLst/>
            <a:ahLst/>
            <a:cxnLst/>
            <a:rect l="0" t="0" r="0" b="0"/>
            <a:pathLst>
              <a:path w="121444" h="164307">
                <a:moveTo>
                  <a:pt x="14287" y="64293"/>
                </a:moveTo>
                <a:lnTo>
                  <a:pt x="14287" y="71437"/>
                </a:lnTo>
                <a:lnTo>
                  <a:pt x="21431" y="78581"/>
                </a:lnTo>
                <a:lnTo>
                  <a:pt x="21431" y="78581"/>
                </a:lnTo>
                <a:lnTo>
                  <a:pt x="21431" y="85725"/>
                </a:lnTo>
                <a:lnTo>
                  <a:pt x="28575" y="100012"/>
                </a:lnTo>
                <a:lnTo>
                  <a:pt x="28575" y="114300"/>
                </a:lnTo>
                <a:lnTo>
                  <a:pt x="35718" y="128587"/>
                </a:lnTo>
                <a:lnTo>
                  <a:pt x="35718" y="142875"/>
                </a:lnTo>
                <a:lnTo>
                  <a:pt x="35718" y="150018"/>
                </a:lnTo>
                <a:lnTo>
                  <a:pt x="42862" y="157162"/>
                </a:lnTo>
                <a:lnTo>
                  <a:pt x="35718" y="164306"/>
                </a:lnTo>
                <a:lnTo>
                  <a:pt x="35718" y="164306"/>
                </a:lnTo>
                <a:lnTo>
                  <a:pt x="35718" y="157162"/>
                </a:lnTo>
                <a:lnTo>
                  <a:pt x="35718" y="150018"/>
                </a:lnTo>
                <a:lnTo>
                  <a:pt x="28575" y="142875"/>
                </a:lnTo>
                <a:lnTo>
                  <a:pt x="21431" y="128587"/>
                </a:lnTo>
                <a:lnTo>
                  <a:pt x="14287" y="107156"/>
                </a:lnTo>
                <a:lnTo>
                  <a:pt x="14287" y="85725"/>
                </a:lnTo>
                <a:lnTo>
                  <a:pt x="7143" y="64293"/>
                </a:lnTo>
                <a:lnTo>
                  <a:pt x="7143" y="42862"/>
                </a:lnTo>
                <a:lnTo>
                  <a:pt x="14287" y="28575"/>
                </a:lnTo>
                <a:lnTo>
                  <a:pt x="14287" y="14287"/>
                </a:lnTo>
                <a:lnTo>
                  <a:pt x="28575" y="7143"/>
                </a:lnTo>
                <a:lnTo>
                  <a:pt x="42862" y="0"/>
                </a:lnTo>
                <a:lnTo>
                  <a:pt x="50006" y="0"/>
                </a:lnTo>
                <a:lnTo>
                  <a:pt x="71437" y="7143"/>
                </a:lnTo>
                <a:lnTo>
                  <a:pt x="85725" y="21431"/>
                </a:lnTo>
                <a:lnTo>
                  <a:pt x="100012" y="35718"/>
                </a:lnTo>
                <a:lnTo>
                  <a:pt x="114300" y="50006"/>
                </a:lnTo>
                <a:lnTo>
                  <a:pt x="121443" y="71437"/>
                </a:lnTo>
                <a:lnTo>
                  <a:pt x="121443" y="85725"/>
                </a:lnTo>
                <a:lnTo>
                  <a:pt x="114300" y="100012"/>
                </a:lnTo>
                <a:lnTo>
                  <a:pt x="107156" y="107156"/>
                </a:lnTo>
                <a:lnTo>
                  <a:pt x="92868" y="121443"/>
                </a:lnTo>
                <a:lnTo>
                  <a:pt x="78581" y="121443"/>
                </a:lnTo>
                <a:lnTo>
                  <a:pt x="64293" y="128587"/>
                </a:lnTo>
                <a:lnTo>
                  <a:pt x="42862" y="128587"/>
                </a:lnTo>
                <a:lnTo>
                  <a:pt x="28575" y="128587"/>
                </a:lnTo>
                <a:lnTo>
                  <a:pt x="14287" y="121443"/>
                </a:lnTo>
                <a:lnTo>
                  <a:pt x="7143" y="121443"/>
                </a:lnTo>
                <a:lnTo>
                  <a:pt x="0" y="114300"/>
                </a:lnTo>
                <a:lnTo>
                  <a:pt x="0" y="1143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3" name="Freeform 4292"/>
          <p:cNvSpPr/>
          <p:nvPr/>
        </p:nvSpPr>
        <p:spPr>
          <a:xfrm>
            <a:off x="6929438" y="2636044"/>
            <a:ext cx="328614" cy="514351"/>
          </a:xfrm>
          <a:custGeom>
            <a:avLst/>
            <a:gdLst/>
            <a:ahLst/>
            <a:cxnLst/>
            <a:rect l="0" t="0" r="0" b="0"/>
            <a:pathLst>
              <a:path w="328614" h="514351">
                <a:moveTo>
                  <a:pt x="0" y="0"/>
                </a:moveTo>
                <a:lnTo>
                  <a:pt x="21432" y="7144"/>
                </a:lnTo>
                <a:lnTo>
                  <a:pt x="42863" y="14287"/>
                </a:lnTo>
                <a:lnTo>
                  <a:pt x="57150" y="21431"/>
                </a:lnTo>
                <a:lnTo>
                  <a:pt x="100013" y="50006"/>
                </a:lnTo>
                <a:lnTo>
                  <a:pt x="142875" y="85725"/>
                </a:lnTo>
                <a:lnTo>
                  <a:pt x="192882" y="128587"/>
                </a:lnTo>
                <a:lnTo>
                  <a:pt x="235744" y="178594"/>
                </a:lnTo>
                <a:lnTo>
                  <a:pt x="271463" y="228600"/>
                </a:lnTo>
                <a:lnTo>
                  <a:pt x="300038" y="278606"/>
                </a:lnTo>
                <a:lnTo>
                  <a:pt x="314325" y="328612"/>
                </a:lnTo>
                <a:lnTo>
                  <a:pt x="328613" y="378619"/>
                </a:lnTo>
                <a:lnTo>
                  <a:pt x="328613" y="421481"/>
                </a:lnTo>
                <a:lnTo>
                  <a:pt x="321469" y="464344"/>
                </a:lnTo>
                <a:lnTo>
                  <a:pt x="321469" y="492919"/>
                </a:lnTo>
                <a:lnTo>
                  <a:pt x="314325" y="514350"/>
                </a:lnTo>
                <a:lnTo>
                  <a:pt x="314325" y="5143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4" name="Freeform 4293"/>
          <p:cNvSpPr/>
          <p:nvPr/>
        </p:nvSpPr>
        <p:spPr>
          <a:xfrm>
            <a:off x="4900613" y="3150394"/>
            <a:ext cx="235745" cy="357188"/>
          </a:xfrm>
          <a:custGeom>
            <a:avLst/>
            <a:gdLst/>
            <a:ahLst/>
            <a:cxnLst/>
            <a:rect l="0" t="0" r="0" b="0"/>
            <a:pathLst>
              <a:path w="235745" h="357188">
                <a:moveTo>
                  <a:pt x="235744" y="92869"/>
                </a:moveTo>
                <a:lnTo>
                  <a:pt x="235744" y="78581"/>
                </a:lnTo>
                <a:lnTo>
                  <a:pt x="228600" y="64294"/>
                </a:lnTo>
                <a:lnTo>
                  <a:pt x="228600" y="64294"/>
                </a:lnTo>
                <a:lnTo>
                  <a:pt x="221457" y="42862"/>
                </a:lnTo>
                <a:lnTo>
                  <a:pt x="214313" y="28575"/>
                </a:lnTo>
                <a:lnTo>
                  <a:pt x="207169" y="21431"/>
                </a:lnTo>
                <a:lnTo>
                  <a:pt x="200025" y="7144"/>
                </a:lnTo>
                <a:lnTo>
                  <a:pt x="192882" y="0"/>
                </a:lnTo>
                <a:lnTo>
                  <a:pt x="178594" y="0"/>
                </a:lnTo>
                <a:lnTo>
                  <a:pt x="164307" y="0"/>
                </a:lnTo>
                <a:lnTo>
                  <a:pt x="142875" y="7144"/>
                </a:lnTo>
                <a:lnTo>
                  <a:pt x="121444" y="21431"/>
                </a:lnTo>
                <a:lnTo>
                  <a:pt x="100013" y="35719"/>
                </a:lnTo>
                <a:lnTo>
                  <a:pt x="71438" y="64294"/>
                </a:lnTo>
                <a:lnTo>
                  <a:pt x="50007" y="92869"/>
                </a:lnTo>
                <a:lnTo>
                  <a:pt x="35719" y="121444"/>
                </a:lnTo>
                <a:lnTo>
                  <a:pt x="14288" y="157162"/>
                </a:lnTo>
                <a:lnTo>
                  <a:pt x="7144" y="192881"/>
                </a:lnTo>
                <a:lnTo>
                  <a:pt x="0" y="228600"/>
                </a:lnTo>
                <a:lnTo>
                  <a:pt x="0" y="257175"/>
                </a:lnTo>
                <a:lnTo>
                  <a:pt x="7144" y="278606"/>
                </a:lnTo>
                <a:lnTo>
                  <a:pt x="14288" y="300037"/>
                </a:lnTo>
                <a:lnTo>
                  <a:pt x="28575" y="321469"/>
                </a:lnTo>
                <a:lnTo>
                  <a:pt x="42863" y="335756"/>
                </a:lnTo>
                <a:lnTo>
                  <a:pt x="64294" y="350044"/>
                </a:lnTo>
                <a:lnTo>
                  <a:pt x="85725" y="357187"/>
                </a:lnTo>
                <a:lnTo>
                  <a:pt x="114300" y="357187"/>
                </a:lnTo>
                <a:lnTo>
                  <a:pt x="142875" y="357187"/>
                </a:lnTo>
                <a:lnTo>
                  <a:pt x="142875" y="357187"/>
                </a:lnTo>
                <a:lnTo>
                  <a:pt x="142875" y="3571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5" name="Freeform 4294"/>
          <p:cNvSpPr/>
          <p:nvPr/>
        </p:nvSpPr>
        <p:spPr>
          <a:xfrm>
            <a:off x="5179220" y="3321844"/>
            <a:ext cx="142876" cy="157163"/>
          </a:xfrm>
          <a:custGeom>
            <a:avLst/>
            <a:gdLst/>
            <a:ahLst/>
            <a:cxnLst/>
            <a:rect l="0" t="0" r="0" b="0"/>
            <a:pathLst>
              <a:path w="142876" h="157163">
                <a:moveTo>
                  <a:pt x="28575" y="71437"/>
                </a:moveTo>
                <a:lnTo>
                  <a:pt x="35718" y="64294"/>
                </a:lnTo>
                <a:lnTo>
                  <a:pt x="35718" y="57150"/>
                </a:lnTo>
                <a:lnTo>
                  <a:pt x="42862" y="57150"/>
                </a:lnTo>
                <a:lnTo>
                  <a:pt x="57150" y="50006"/>
                </a:lnTo>
                <a:lnTo>
                  <a:pt x="71437" y="42862"/>
                </a:lnTo>
                <a:lnTo>
                  <a:pt x="92868" y="42862"/>
                </a:lnTo>
                <a:lnTo>
                  <a:pt x="107156" y="35719"/>
                </a:lnTo>
                <a:lnTo>
                  <a:pt x="121443" y="28575"/>
                </a:lnTo>
                <a:lnTo>
                  <a:pt x="135731" y="21431"/>
                </a:lnTo>
                <a:lnTo>
                  <a:pt x="142875" y="14287"/>
                </a:lnTo>
                <a:lnTo>
                  <a:pt x="142875" y="14287"/>
                </a:lnTo>
                <a:lnTo>
                  <a:pt x="142875" y="7144"/>
                </a:lnTo>
                <a:lnTo>
                  <a:pt x="128587" y="0"/>
                </a:lnTo>
                <a:lnTo>
                  <a:pt x="114300" y="0"/>
                </a:lnTo>
                <a:lnTo>
                  <a:pt x="92868" y="7144"/>
                </a:lnTo>
                <a:lnTo>
                  <a:pt x="71437" y="14287"/>
                </a:lnTo>
                <a:lnTo>
                  <a:pt x="57150" y="21431"/>
                </a:lnTo>
                <a:lnTo>
                  <a:pt x="35718" y="35719"/>
                </a:lnTo>
                <a:lnTo>
                  <a:pt x="14287" y="50006"/>
                </a:lnTo>
                <a:lnTo>
                  <a:pt x="7143" y="64294"/>
                </a:lnTo>
                <a:lnTo>
                  <a:pt x="0" y="78581"/>
                </a:lnTo>
                <a:lnTo>
                  <a:pt x="0" y="100012"/>
                </a:lnTo>
                <a:lnTo>
                  <a:pt x="0" y="114300"/>
                </a:lnTo>
                <a:lnTo>
                  <a:pt x="14287" y="128587"/>
                </a:lnTo>
                <a:lnTo>
                  <a:pt x="28575" y="135731"/>
                </a:lnTo>
                <a:lnTo>
                  <a:pt x="42862" y="142875"/>
                </a:lnTo>
                <a:lnTo>
                  <a:pt x="64293" y="150019"/>
                </a:lnTo>
                <a:lnTo>
                  <a:pt x="92868" y="157162"/>
                </a:lnTo>
                <a:lnTo>
                  <a:pt x="121443" y="157162"/>
                </a:lnTo>
                <a:lnTo>
                  <a:pt x="121443" y="157162"/>
                </a:lnTo>
                <a:lnTo>
                  <a:pt x="121443" y="1571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6" name="Freeform 4295"/>
          <p:cNvSpPr/>
          <p:nvPr/>
        </p:nvSpPr>
        <p:spPr>
          <a:xfrm>
            <a:off x="5400676" y="3200400"/>
            <a:ext cx="78582" cy="342901"/>
          </a:xfrm>
          <a:custGeom>
            <a:avLst/>
            <a:gdLst/>
            <a:ahLst/>
            <a:cxnLst/>
            <a:rect l="0" t="0" r="0" b="0"/>
            <a:pathLst>
              <a:path w="78582" h="342901">
                <a:moveTo>
                  <a:pt x="0" y="0"/>
                </a:moveTo>
                <a:lnTo>
                  <a:pt x="0" y="7144"/>
                </a:lnTo>
                <a:lnTo>
                  <a:pt x="0" y="21431"/>
                </a:lnTo>
                <a:lnTo>
                  <a:pt x="7144" y="28575"/>
                </a:lnTo>
                <a:lnTo>
                  <a:pt x="14287" y="50006"/>
                </a:lnTo>
                <a:lnTo>
                  <a:pt x="21431" y="85725"/>
                </a:lnTo>
                <a:lnTo>
                  <a:pt x="28575" y="121444"/>
                </a:lnTo>
                <a:lnTo>
                  <a:pt x="35719" y="150019"/>
                </a:lnTo>
                <a:lnTo>
                  <a:pt x="42862" y="185738"/>
                </a:lnTo>
                <a:lnTo>
                  <a:pt x="57150" y="221456"/>
                </a:lnTo>
                <a:lnTo>
                  <a:pt x="64294" y="250031"/>
                </a:lnTo>
                <a:lnTo>
                  <a:pt x="64294" y="278606"/>
                </a:lnTo>
                <a:lnTo>
                  <a:pt x="71437" y="300038"/>
                </a:lnTo>
                <a:lnTo>
                  <a:pt x="78581" y="321469"/>
                </a:lnTo>
                <a:lnTo>
                  <a:pt x="78581" y="335756"/>
                </a:lnTo>
                <a:lnTo>
                  <a:pt x="78581" y="342900"/>
                </a:lnTo>
                <a:lnTo>
                  <a:pt x="78581" y="3429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7" name="Freeform 4296"/>
          <p:cNvSpPr/>
          <p:nvPr/>
        </p:nvSpPr>
        <p:spPr>
          <a:xfrm>
            <a:off x="5564982" y="3214688"/>
            <a:ext cx="42864" cy="350044"/>
          </a:xfrm>
          <a:custGeom>
            <a:avLst/>
            <a:gdLst/>
            <a:ahLst/>
            <a:cxnLst/>
            <a:rect l="0" t="0" r="0" b="0"/>
            <a:pathLst>
              <a:path w="42864" h="350044">
                <a:moveTo>
                  <a:pt x="0" y="0"/>
                </a:moveTo>
                <a:lnTo>
                  <a:pt x="0" y="7143"/>
                </a:lnTo>
                <a:lnTo>
                  <a:pt x="0" y="28575"/>
                </a:lnTo>
                <a:lnTo>
                  <a:pt x="0" y="35718"/>
                </a:lnTo>
                <a:lnTo>
                  <a:pt x="0" y="71437"/>
                </a:lnTo>
                <a:lnTo>
                  <a:pt x="0" y="107156"/>
                </a:lnTo>
                <a:lnTo>
                  <a:pt x="7144" y="142875"/>
                </a:lnTo>
                <a:lnTo>
                  <a:pt x="7144" y="178593"/>
                </a:lnTo>
                <a:lnTo>
                  <a:pt x="14288" y="214312"/>
                </a:lnTo>
                <a:lnTo>
                  <a:pt x="14288" y="242887"/>
                </a:lnTo>
                <a:lnTo>
                  <a:pt x="21431" y="271462"/>
                </a:lnTo>
                <a:lnTo>
                  <a:pt x="28575" y="300037"/>
                </a:lnTo>
                <a:lnTo>
                  <a:pt x="35719" y="321468"/>
                </a:lnTo>
                <a:lnTo>
                  <a:pt x="42863" y="350043"/>
                </a:lnTo>
                <a:lnTo>
                  <a:pt x="42863" y="350043"/>
                </a:lnTo>
                <a:lnTo>
                  <a:pt x="42863" y="3500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8" name="Freeform 4297"/>
          <p:cNvSpPr/>
          <p:nvPr/>
        </p:nvSpPr>
        <p:spPr>
          <a:xfrm>
            <a:off x="5722145" y="3350419"/>
            <a:ext cx="178594" cy="242888"/>
          </a:xfrm>
          <a:custGeom>
            <a:avLst/>
            <a:gdLst/>
            <a:ahLst/>
            <a:cxnLst/>
            <a:rect l="0" t="0" r="0" b="0"/>
            <a:pathLst>
              <a:path w="178594" h="242888">
                <a:moveTo>
                  <a:pt x="178593" y="7144"/>
                </a:moveTo>
                <a:lnTo>
                  <a:pt x="171450" y="0"/>
                </a:lnTo>
                <a:lnTo>
                  <a:pt x="171450" y="0"/>
                </a:lnTo>
                <a:lnTo>
                  <a:pt x="164306" y="0"/>
                </a:lnTo>
                <a:lnTo>
                  <a:pt x="142875" y="0"/>
                </a:lnTo>
                <a:lnTo>
                  <a:pt x="114300" y="0"/>
                </a:lnTo>
                <a:lnTo>
                  <a:pt x="85725" y="7144"/>
                </a:lnTo>
                <a:lnTo>
                  <a:pt x="57150" y="14287"/>
                </a:lnTo>
                <a:lnTo>
                  <a:pt x="28575" y="21431"/>
                </a:lnTo>
                <a:lnTo>
                  <a:pt x="14287" y="35719"/>
                </a:lnTo>
                <a:lnTo>
                  <a:pt x="0" y="42862"/>
                </a:lnTo>
                <a:lnTo>
                  <a:pt x="0" y="57150"/>
                </a:lnTo>
                <a:lnTo>
                  <a:pt x="0" y="64294"/>
                </a:lnTo>
                <a:lnTo>
                  <a:pt x="14287" y="78581"/>
                </a:lnTo>
                <a:lnTo>
                  <a:pt x="28575" y="100012"/>
                </a:lnTo>
                <a:lnTo>
                  <a:pt x="50006" y="114300"/>
                </a:lnTo>
                <a:lnTo>
                  <a:pt x="78581" y="128587"/>
                </a:lnTo>
                <a:lnTo>
                  <a:pt x="107156" y="142875"/>
                </a:lnTo>
                <a:lnTo>
                  <a:pt x="135731" y="164306"/>
                </a:lnTo>
                <a:lnTo>
                  <a:pt x="164306" y="185737"/>
                </a:lnTo>
                <a:lnTo>
                  <a:pt x="171450" y="200025"/>
                </a:lnTo>
                <a:lnTo>
                  <a:pt x="178593" y="207169"/>
                </a:lnTo>
                <a:lnTo>
                  <a:pt x="178593" y="221456"/>
                </a:lnTo>
                <a:lnTo>
                  <a:pt x="164306" y="228600"/>
                </a:lnTo>
                <a:lnTo>
                  <a:pt x="150018" y="235744"/>
                </a:lnTo>
                <a:lnTo>
                  <a:pt x="121443" y="242887"/>
                </a:lnTo>
                <a:lnTo>
                  <a:pt x="92868" y="242887"/>
                </a:lnTo>
                <a:lnTo>
                  <a:pt x="71437" y="242887"/>
                </a:lnTo>
                <a:lnTo>
                  <a:pt x="57150" y="242887"/>
                </a:lnTo>
                <a:lnTo>
                  <a:pt x="57150" y="2428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9" name="Freeform 4298"/>
          <p:cNvSpPr/>
          <p:nvPr/>
        </p:nvSpPr>
        <p:spPr>
          <a:xfrm>
            <a:off x="4879182" y="3814763"/>
            <a:ext cx="92870" cy="235744"/>
          </a:xfrm>
          <a:custGeom>
            <a:avLst/>
            <a:gdLst/>
            <a:ahLst/>
            <a:cxnLst/>
            <a:rect l="0" t="0" r="0" b="0"/>
            <a:pathLst>
              <a:path w="92870" h="235744">
                <a:moveTo>
                  <a:pt x="0" y="0"/>
                </a:moveTo>
                <a:lnTo>
                  <a:pt x="7144" y="7143"/>
                </a:lnTo>
                <a:lnTo>
                  <a:pt x="7144" y="7143"/>
                </a:lnTo>
                <a:lnTo>
                  <a:pt x="14288" y="7143"/>
                </a:lnTo>
                <a:lnTo>
                  <a:pt x="21431" y="21431"/>
                </a:lnTo>
                <a:lnTo>
                  <a:pt x="28575" y="35718"/>
                </a:lnTo>
                <a:lnTo>
                  <a:pt x="35719" y="50006"/>
                </a:lnTo>
                <a:lnTo>
                  <a:pt x="42863" y="78581"/>
                </a:lnTo>
                <a:lnTo>
                  <a:pt x="50006" y="100012"/>
                </a:lnTo>
                <a:lnTo>
                  <a:pt x="64294" y="128587"/>
                </a:lnTo>
                <a:lnTo>
                  <a:pt x="71438" y="157162"/>
                </a:lnTo>
                <a:lnTo>
                  <a:pt x="78581" y="185737"/>
                </a:lnTo>
                <a:lnTo>
                  <a:pt x="85725" y="207168"/>
                </a:lnTo>
                <a:lnTo>
                  <a:pt x="92869" y="221456"/>
                </a:lnTo>
                <a:lnTo>
                  <a:pt x="92869" y="235743"/>
                </a:lnTo>
                <a:lnTo>
                  <a:pt x="92869" y="2357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0" name="Freeform 4299"/>
          <p:cNvSpPr/>
          <p:nvPr/>
        </p:nvSpPr>
        <p:spPr>
          <a:xfrm>
            <a:off x="4793457" y="3800475"/>
            <a:ext cx="328614" cy="285751"/>
          </a:xfrm>
          <a:custGeom>
            <a:avLst/>
            <a:gdLst/>
            <a:ahLst/>
            <a:cxnLst/>
            <a:rect l="0" t="0" r="0" b="0"/>
            <a:pathLst>
              <a:path w="328614" h="285751">
                <a:moveTo>
                  <a:pt x="0" y="35719"/>
                </a:moveTo>
                <a:lnTo>
                  <a:pt x="0" y="28575"/>
                </a:lnTo>
                <a:lnTo>
                  <a:pt x="0" y="21431"/>
                </a:lnTo>
                <a:lnTo>
                  <a:pt x="7143" y="14288"/>
                </a:lnTo>
                <a:lnTo>
                  <a:pt x="21431" y="7144"/>
                </a:lnTo>
                <a:lnTo>
                  <a:pt x="42862" y="0"/>
                </a:lnTo>
                <a:lnTo>
                  <a:pt x="71437" y="0"/>
                </a:lnTo>
                <a:lnTo>
                  <a:pt x="107156" y="7144"/>
                </a:lnTo>
                <a:lnTo>
                  <a:pt x="150019" y="14288"/>
                </a:lnTo>
                <a:lnTo>
                  <a:pt x="185738" y="35719"/>
                </a:lnTo>
                <a:lnTo>
                  <a:pt x="228600" y="57150"/>
                </a:lnTo>
                <a:lnTo>
                  <a:pt x="257175" y="78581"/>
                </a:lnTo>
                <a:lnTo>
                  <a:pt x="285750" y="107156"/>
                </a:lnTo>
                <a:lnTo>
                  <a:pt x="307181" y="142875"/>
                </a:lnTo>
                <a:lnTo>
                  <a:pt x="321469" y="171450"/>
                </a:lnTo>
                <a:lnTo>
                  <a:pt x="328613" y="200025"/>
                </a:lnTo>
                <a:lnTo>
                  <a:pt x="321469" y="228600"/>
                </a:lnTo>
                <a:lnTo>
                  <a:pt x="314325" y="250031"/>
                </a:lnTo>
                <a:lnTo>
                  <a:pt x="300038" y="264319"/>
                </a:lnTo>
                <a:lnTo>
                  <a:pt x="278606" y="278606"/>
                </a:lnTo>
                <a:lnTo>
                  <a:pt x="257175" y="285750"/>
                </a:lnTo>
                <a:lnTo>
                  <a:pt x="228600" y="285750"/>
                </a:lnTo>
                <a:lnTo>
                  <a:pt x="200025" y="285750"/>
                </a:lnTo>
                <a:lnTo>
                  <a:pt x="164306" y="278606"/>
                </a:lnTo>
                <a:lnTo>
                  <a:pt x="135731" y="271463"/>
                </a:lnTo>
                <a:lnTo>
                  <a:pt x="100013" y="257175"/>
                </a:lnTo>
                <a:lnTo>
                  <a:pt x="100013" y="257175"/>
                </a:lnTo>
                <a:lnTo>
                  <a:pt x="100013" y="2571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" name="Freeform 4300"/>
          <p:cNvSpPr/>
          <p:nvPr/>
        </p:nvSpPr>
        <p:spPr>
          <a:xfrm>
            <a:off x="5143501" y="3757613"/>
            <a:ext cx="278607" cy="342901"/>
          </a:xfrm>
          <a:custGeom>
            <a:avLst/>
            <a:gdLst/>
            <a:ahLst/>
            <a:cxnLst/>
            <a:rect l="0" t="0" r="0" b="0"/>
            <a:pathLst>
              <a:path w="278607" h="342901">
                <a:moveTo>
                  <a:pt x="100012" y="335756"/>
                </a:moveTo>
                <a:lnTo>
                  <a:pt x="100012" y="342900"/>
                </a:lnTo>
                <a:lnTo>
                  <a:pt x="100012" y="342900"/>
                </a:lnTo>
                <a:lnTo>
                  <a:pt x="100012" y="342900"/>
                </a:lnTo>
                <a:lnTo>
                  <a:pt x="100012" y="335756"/>
                </a:lnTo>
                <a:lnTo>
                  <a:pt x="92869" y="328612"/>
                </a:lnTo>
                <a:lnTo>
                  <a:pt x="92869" y="314325"/>
                </a:lnTo>
                <a:lnTo>
                  <a:pt x="85725" y="285750"/>
                </a:lnTo>
                <a:lnTo>
                  <a:pt x="78581" y="264318"/>
                </a:lnTo>
                <a:lnTo>
                  <a:pt x="71437" y="235743"/>
                </a:lnTo>
                <a:lnTo>
                  <a:pt x="64294" y="200025"/>
                </a:lnTo>
                <a:lnTo>
                  <a:pt x="50006" y="171450"/>
                </a:lnTo>
                <a:lnTo>
                  <a:pt x="42862" y="142875"/>
                </a:lnTo>
                <a:lnTo>
                  <a:pt x="35719" y="114300"/>
                </a:lnTo>
                <a:lnTo>
                  <a:pt x="28575" y="85725"/>
                </a:lnTo>
                <a:lnTo>
                  <a:pt x="14287" y="64293"/>
                </a:lnTo>
                <a:lnTo>
                  <a:pt x="14287" y="50006"/>
                </a:lnTo>
                <a:lnTo>
                  <a:pt x="7144" y="42862"/>
                </a:lnTo>
                <a:lnTo>
                  <a:pt x="0" y="35718"/>
                </a:lnTo>
                <a:lnTo>
                  <a:pt x="7144" y="42862"/>
                </a:lnTo>
                <a:lnTo>
                  <a:pt x="14287" y="50006"/>
                </a:lnTo>
                <a:lnTo>
                  <a:pt x="21431" y="57150"/>
                </a:lnTo>
                <a:lnTo>
                  <a:pt x="35719" y="71437"/>
                </a:lnTo>
                <a:lnTo>
                  <a:pt x="50006" y="92868"/>
                </a:lnTo>
                <a:lnTo>
                  <a:pt x="71437" y="114300"/>
                </a:lnTo>
                <a:lnTo>
                  <a:pt x="92869" y="142875"/>
                </a:lnTo>
                <a:lnTo>
                  <a:pt x="114300" y="164306"/>
                </a:lnTo>
                <a:lnTo>
                  <a:pt x="135731" y="192881"/>
                </a:lnTo>
                <a:lnTo>
                  <a:pt x="164306" y="221456"/>
                </a:lnTo>
                <a:lnTo>
                  <a:pt x="185737" y="242887"/>
                </a:lnTo>
                <a:lnTo>
                  <a:pt x="200025" y="264318"/>
                </a:lnTo>
                <a:lnTo>
                  <a:pt x="221456" y="285750"/>
                </a:lnTo>
                <a:lnTo>
                  <a:pt x="235744" y="292893"/>
                </a:lnTo>
                <a:lnTo>
                  <a:pt x="242887" y="300037"/>
                </a:lnTo>
                <a:lnTo>
                  <a:pt x="250031" y="307181"/>
                </a:lnTo>
                <a:lnTo>
                  <a:pt x="264319" y="307181"/>
                </a:lnTo>
                <a:lnTo>
                  <a:pt x="264319" y="300037"/>
                </a:lnTo>
                <a:lnTo>
                  <a:pt x="271462" y="285750"/>
                </a:lnTo>
                <a:lnTo>
                  <a:pt x="271462" y="271462"/>
                </a:lnTo>
                <a:lnTo>
                  <a:pt x="278606" y="250031"/>
                </a:lnTo>
                <a:lnTo>
                  <a:pt x="278606" y="228600"/>
                </a:lnTo>
                <a:lnTo>
                  <a:pt x="271462" y="200025"/>
                </a:lnTo>
                <a:lnTo>
                  <a:pt x="271462" y="171450"/>
                </a:lnTo>
                <a:lnTo>
                  <a:pt x="264319" y="135731"/>
                </a:lnTo>
                <a:lnTo>
                  <a:pt x="264319" y="107156"/>
                </a:lnTo>
                <a:lnTo>
                  <a:pt x="257175" y="78581"/>
                </a:lnTo>
                <a:lnTo>
                  <a:pt x="257175" y="57150"/>
                </a:lnTo>
                <a:lnTo>
                  <a:pt x="250031" y="35718"/>
                </a:lnTo>
                <a:lnTo>
                  <a:pt x="250031" y="21431"/>
                </a:lnTo>
                <a:lnTo>
                  <a:pt x="250031" y="7143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2" name="Freeform 4301"/>
          <p:cNvSpPr/>
          <p:nvPr/>
        </p:nvSpPr>
        <p:spPr>
          <a:xfrm>
            <a:off x="5536407" y="3736181"/>
            <a:ext cx="185739" cy="335758"/>
          </a:xfrm>
          <a:custGeom>
            <a:avLst/>
            <a:gdLst/>
            <a:ahLst/>
            <a:cxnLst/>
            <a:rect l="0" t="0" r="0" b="0"/>
            <a:pathLst>
              <a:path w="185739" h="335758">
                <a:moveTo>
                  <a:pt x="0" y="128588"/>
                </a:moveTo>
                <a:lnTo>
                  <a:pt x="0" y="150019"/>
                </a:lnTo>
                <a:lnTo>
                  <a:pt x="0" y="171450"/>
                </a:lnTo>
                <a:lnTo>
                  <a:pt x="0" y="178594"/>
                </a:lnTo>
                <a:lnTo>
                  <a:pt x="0" y="214313"/>
                </a:lnTo>
                <a:lnTo>
                  <a:pt x="0" y="242888"/>
                </a:lnTo>
                <a:lnTo>
                  <a:pt x="0" y="271463"/>
                </a:lnTo>
                <a:lnTo>
                  <a:pt x="0" y="300038"/>
                </a:lnTo>
                <a:lnTo>
                  <a:pt x="0" y="314325"/>
                </a:lnTo>
                <a:lnTo>
                  <a:pt x="0" y="328613"/>
                </a:lnTo>
                <a:lnTo>
                  <a:pt x="0" y="328613"/>
                </a:lnTo>
                <a:lnTo>
                  <a:pt x="0" y="328613"/>
                </a:lnTo>
                <a:lnTo>
                  <a:pt x="0" y="321469"/>
                </a:lnTo>
                <a:lnTo>
                  <a:pt x="0" y="314325"/>
                </a:lnTo>
                <a:lnTo>
                  <a:pt x="0" y="292894"/>
                </a:lnTo>
                <a:lnTo>
                  <a:pt x="7144" y="264319"/>
                </a:lnTo>
                <a:lnTo>
                  <a:pt x="14288" y="228600"/>
                </a:lnTo>
                <a:lnTo>
                  <a:pt x="21431" y="200025"/>
                </a:lnTo>
                <a:lnTo>
                  <a:pt x="28575" y="164307"/>
                </a:lnTo>
                <a:lnTo>
                  <a:pt x="35719" y="128588"/>
                </a:lnTo>
                <a:lnTo>
                  <a:pt x="42863" y="92869"/>
                </a:lnTo>
                <a:lnTo>
                  <a:pt x="50006" y="64294"/>
                </a:lnTo>
                <a:lnTo>
                  <a:pt x="50006" y="35719"/>
                </a:lnTo>
                <a:lnTo>
                  <a:pt x="50006" y="21432"/>
                </a:lnTo>
                <a:lnTo>
                  <a:pt x="57150" y="7144"/>
                </a:lnTo>
                <a:lnTo>
                  <a:pt x="57150" y="0"/>
                </a:lnTo>
                <a:lnTo>
                  <a:pt x="57150" y="0"/>
                </a:lnTo>
                <a:lnTo>
                  <a:pt x="57150" y="7144"/>
                </a:lnTo>
                <a:lnTo>
                  <a:pt x="57150" y="14288"/>
                </a:lnTo>
                <a:lnTo>
                  <a:pt x="64294" y="35719"/>
                </a:lnTo>
                <a:lnTo>
                  <a:pt x="71438" y="57150"/>
                </a:lnTo>
                <a:lnTo>
                  <a:pt x="78581" y="92869"/>
                </a:lnTo>
                <a:lnTo>
                  <a:pt x="92869" y="121444"/>
                </a:lnTo>
                <a:lnTo>
                  <a:pt x="107156" y="150019"/>
                </a:lnTo>
                <a:lnTo>
                  <a:pt x="114300" y="185738"/>
                </a:lnTo>
                <a:lnTo>
                  <a:pt x="128588" y="214313"/>
                </a:lnTo>
                <a:lnTo>
                  <a:pt x="142875" y="242888"/>
                </a:lnTo>
                <a:lnTo>
                  <a:pt x="157163" y="271463"/>
                </a:lnTo>
                <a:lnTo>
                  <a:pt x="164306" y="292894"/>
                </a:lnTo>
                <a:lnTo>
                  <a:pt x="178594" y="314325"/>
                </a:lnTo>
                <a:lnTo>
                  <a:pt x="178594" y="328613"/>
                </a:lnTo>
                <a:lnTo>
                  <a:pt x="185738" y="335757"/>
                </a:lnTo>
                <a:lnTo>
                  <a:pt x="185738" y="3357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3" name="Freeform 4302"/>
          <p:cNvSpPr/>
          <p:nvPr/>
        </p:nvSpPr>
        <p:spPr>
          <a:xfrm>
            <a:off x="5586413" y="3950494"/>
            <a:ext cx="114301" cy="7145"/>
          </a:xfrm>
          <a:custGeom>
            <a:avLst/>
            <a:gdLst/>
            <a:ahLst/>
            <a:cxnLst/>
            <a:rect l="0" t="0" r="0" b="0"/>
            <a:pathLst>
              <a:path w="114301" h="7145">
                <a:moveTo>
                  <a:pt x="0" y="7144"/>
                </a:moveTo>
                <a:lnTo>
                  <a:pt x="0" y="7144"/>
                </a:lnTo>
                <a:lnTo>
                  <a:pt x="7144" y="7144"/>
                </a:lnTo>
                <a:lnTo>
                  <a:pt x="14288" y="7144"/>
                </a:lnTo>
                <a:lnTo>
                  <a:pt x="21432" y="7144"/>
                </a:lnTo>
                <a:lnTo>
                  <a:pt x="42863" y="0"/>
                </a:lnTo>
                <a:lnTo>
                  <a:pt x="71438" y="0"/>
                </a:lnTo>
                <a:lnTo>
                  <a:pt x="92869" y="0"/>
                </a:lnTo>
                <a:lnTo>
                  <a:pt x="114300" y="0"/>
                </a:lnTo>
                <a:lnTo>
                  <a:pt x="1143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4" name="Freeform 4303"/>
          <p:cNvSpPr/>
          <p:nvPr/>
        </p:nvSpPr>
        <p:spPr>
          <a:xfrm>
            <a:off x="5972176" y="3929063"/>
            <a:ext cx="142876" cy="92869"/>
          </a:xfrm>
          <a:custGeom>
            <a:avLst/>
            <a:gdLst/>
            <a:ahLst/>
            <a:cxnLst/>
            <a:rect l="0" t="0" r="0" b="0"/>
            <a:pathLst>
              <a:path w="142876" h="92869">
                <a:moveTo>
                  <a:pt x="57150" y="0"/>
                </a:moveTo>
                <a:lnTo>
                  <a:pt x="50006" y="7143"/>
                </a:lnTo>
                <a:lnTo>
                  <a:pt x="42862" y="14287"/>
                </a:lnTo>
                <a:lnTo>
                  <a:pt x="35719" y="14287"/>
                </a:lnTo>
                <a:lnTo>
                  <a:pt x="21431" y="21431"/>
                </a:lnTo>
                <a:lnTo>
                  <a:pt x="14287" y="35718"/>
                </a:lnTo>
                <a:lnTo>
                  <a:pt x="7144" y="42862"/>
                </a:lnTo>
                <a:lnTo>
                  <a:pt x="0" y="57150"/>
                </a:lnTo>
                <a:lnTo>
                  <a:pt x="7144" y="64293"/>
                </a:lnTo>
                <a:lnTo>
                  <a:pt x="14287" y="71437"/>
                </a:lnTo>
                <a:lnTo>
                  <a:pt x="28575" y="85725"/>
                </a:lnTo>
                <a:lnTo>
                  <a:pt x="42862" y="85725"/>
                </a:lnTo>
                <a:lnTo>
                  <a:pt x="64294" y="92868"/>
                </a:lnTo>
                <a:lnTo>
                  <a:pt x="85725" y="92868"/>
                </a:lnTo>
                <a:lnTo>
                  <a:pt x="107156" y="92868"/>
                </a:lnTo>
                <a:lnTo>
                  <a:pt x="121444" y="85725"/>
                </a:lnTo>
                <a:lnTo>
                  <a:pt x="135731" y="78581"/>
                </a:lnTo>
                <a:lnTo>
                  <a:pt x="135731" y="64293"/>
                </a:lnTo>
                <a:lnTo>
                  <a:pt x="142875" y="50006"/>
                </a:lnTo>
                <a:lnTo>
                  <a:pt x="135731" y="35718"/>
                </a:lnTo>
                <a:lnTo>
                  <a:pt x="128587" y="21431"/>
                </a:lnTo>
                <a:lnTo>
                  <a:pt x="121444" y="14287"/>
                </a:lnTo>
                <a:lnTo>
                  <a:pt x="107156" y="7143"/>
                </a:lnTo>
                <a:lnTo>
                  <a:pt x="107156" y="71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5" name="Freeform 4304"/>
          <p:cNvSpPr/>
          <p:nvPr/>
        </p:nvSpPr>
        <p:spPr>
          <a:xfrm>
            <a:off x="6157913" y="3871913"/>
            <a:ext cx="135733" cy="157163"/>
          </a:xfrm>
          <a:custGeom>
            <a:avLst/>
            <a:gdLst/>
            <a:ahLst/>
            <a:cxnLst/>
            <a:rect l="0" t="0" r="0" b="0"/>
            <a:pathLst>
              <a:path w="135733" h="157163">
                <a:moveTo>
                  <a:pt x="0" y="85725"/>
                </a:moveTo>
                <a:lnTo>
                  <a:pt x="14288" y="100012"/>
                </a:lnTo>
                <a:lnTo>
                  <a:pt x="21432" y="107156"/>
                </a:lnTo>
                <a:lnTo>
                  <a:pt x="28575" y="114300"/>
                </a:lnTo>
                <a:lnTo>
                  <a:pt x="42863" y="128587"/>
                </a:lnTo>
                <a:lnTo>
                  <a:pt x="57150" y="142875"/>
                </a:lnTo>
                <a:lnTo>
                  <a:pt x="64294" y="150018"/>
                </a:lnTo>
                <a:lnTo>
                  <a:pt x="71438" y="157162"/>
                </a:lnTo>
                <a:lnTo>
                  <a:pt x="78582" y="157162"/>
                </a:lnTo>
                <a:lnTo>
                  <a:pt x="78582" y="157162"/>
                </a:lnTo>
                <a:lnTo>
                  <a:pt x="85725" y="157162"/>
                </a:lnTo>
                <a:lnTo>
                  <a:pt x="85725" y="150018"/>
                </a:lnTo>
                <a:lnTo>
                  <a:pt x="78582" y="135731"/>
                </a:lnTo>
                <a:lnTo>
                  <a:pt x="78582" y="121443"/>
                </a:lnTo>
                <a:lnTo>
                  <a:pt x="78582" y="107156"/>
                </a:lnTo>
                <a:lnTo>
                  <a:pt x="78582" y="92868"/>
                </a:lnTo>
                <a:lnTo>
                  <a:pt x="78582" y="78581"/>
                </a:lnTo>
                <a:lnTo>
                  <a:pt x="85725" y="57150"/>
                </a:lnTo>
                <a:lnTo>
                  <a:pt x="92869" y="42862"/>
                </a:lnTo>
                <a:lnTo>
                  <a:pt x="100013" y="28575"/>
                </a:lnTo>
                <a:lnTo>
                  <a:pt x="114300" y="14287"/>
                </a:lnTo>
                <a:lnTo>
                  <a:pt x="128588" y="7143"/>
                </a:lnTo>
                <a:lnTo>
                  <a:pt x="135732" y="0"/>
                </a:lnTo>
                <a:lnTo>
                  <a:pt x="13573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6" name="Freeform 4305"/>
          <p:cNvSpPr/>
          <p:nvPr/>
        </p:nvSpPr>
        <p:spPr>
          <a:xfrm>
            <a:off x="6522245" y="3743325"/>
            <a:ext cx="207169" cy="335757"/>
          </a:xfrm>
          <a:custGeom>
            <a:avLst/>
            <a:gdLst/>
            <a:ahLst/>
            <a:cxnLst/>
            <a:rect l="0" t="0" r="0" b="0"/>
            <a:pathLst>
              <a:path w="207169" h="335757">
                <a:moveTo>
                  <a:pt x="7143" y="64294"/>
                </a:moveTo>
                <a:lnTo>
                  <a:pt x="7143" y="78581"/>
                </a:lnTo>
                <a:lnTo>
                  <a:pt x="14287" y="92869"/>
                </a:lnTo>
                <a:lnTo>
                  <a:pt x="14287" y="100013"/>
                </a:lnTo>
                <a:lnTo>
                  <a:pt x="21431" y="121444"/>
                </a:lnTo>
                <a:lnTo>
                  <a:pt x="28575" y="150019"/>
                </a:lnTo>
                <a:lnTo>
                  <a:pt x="42862" y="178594"/>
                </a:lnTo>
                <a:lnTo>
                  <a:pt x="50006" y="214313"/>
                </a:lnTo>
                <a:lnTo>
                  <a:pt x="57150" y="242888"/>
                </a:lnTo>
                <a:lnTo>
                  <a:pt x="71437" y="271463"/>
                </a:lnTo>
                <a:lnTo>
                  <a:pt x="78581" y="292894"/>
                </a:lnTo>
                <a:lnTo>
                  <a:pt x="85725" y="314325"/>
                </a:lnTo>
                <a:lnTo>
                  <a:pt x="92868" y="328613"/>
                </a:lnTo>
                <a:lnTo>
                  <a:pt x="92868" y="335756"/>
                </a:lnTo>
                <a:lnTo>
                  <a:pt x="92868" y="335756"/>
                </a:lnTo>
                <a:lnTo>
                  <a:pt x="92868" y="328613"/>
                </a:lnTo>
                <a:lnTo>
                  <a:pt x="85725" y="321469"/>
                </a:lnTo>
                <a:lnTo>
                  <a:pt x="78581" y="300038"/>
                </a:lnTo>
                <a:lnTo>
                  <a:pt x="64293" y="278606"/>
                </a:lnTo>
                <a:lnTo>
                  <a:pt x="50006" y="242888"/>
                </a:lnTo>
                <a:lnTo>
                  <a:pt x="35718" y="214313"/>
                </a:lnTo>
                <a:lnTo>
                  <a:pt x="21431" y="178594"/>
                </a:lnTo>
                <a:lnTo>
                  <a:pt x="14287" y="142875"/>
                </a:lnTo>
                <a:lnTo>
                  <a:pt x="7143" y="114300"/>
                </a:lnTo>
                <a:lnTo>
                  <a:pt x="0" y="85725"/>
                </a:lnTo>
                <a:lnTo>
                  <a:pt x="0" y="57150"/>
                </a:lnTo>
                <a:lnTo>
                  <a:pt x="7143" y="35719"/>
                </a:lnTo>
                <a:lnTo>
                  <a:pt x="14287" y="21431"/>
                </a:lnTo>
                <a:lnTo>
                  <a:pt x="28575" y="7144"/>
                </a:lnTo>
                <a:lnTo>
                  <a:pt x="50006" y="0"/>
                </a:lnTo>
                <a:lnTo>
                  <a:pt x="71437" y="0"/>
                </a:lnTo>
                <a:lnTo>
                  <a:pt x="92868" y="7144"/>
                </a:lnTo>
                <a:lnTo>
                  <a:pt x="121443" y="14288"/>
                </a:lnTo>
                <a:lnTo>
                  <a:pt x="135731" y="28575"/>
                </a:lnTo>
                <a:lnTo>
                  <a:pt x="157162" y="50006"/>
                </a:lnTo>
                <a:lnTo>
                  <a:pt x="164306" y="64294"/>
                </a:lnTo>
                <a:lnTo>
                  <a:pt x="164306" y="92869"/>
                </a:lnTo>
                <a:lnTo>
                  <a:pt x="164306" y="107156"/>
                </a:lnTo>
                <a:lnTo>
                  <a:pt x="157162" y="128588"/>
                </a:lnTo>
                <a:lnTo>
                  <a:pt x="150018" y="142875"/>
                </a:lnTo>
                <a:lnTo>
                  <a:pt x="128587" y="150019"/>
                </a:lnTo>
                <a:lnTo>
                  <a:pt x="114300" y="157163"/>
                </a:lnTo>
                <a:lnTo>
                  <a:pt x="92868" y="164306"/>
                </a:lnTo>
                <a:lnTo>
                  <a:pt x="71437" y="171450"/>
                </a:lnTo>
                <a:lnTo>
                  <a:pt x="57150" y="171450"/>
                </a:lnTo>
                <a:lnTo>
                  <a:pt x="50006" y="178594"/>
                </a:lnTo>
                <a:lnTo>
                  <a:pt x="42862" y="178594"/>
                </a:lnTo>
                <a:lnTo>
                  <a:pt x="42862" y="185738"/>
                </a:lnTo>
                <a:lnTo>
                  <a:pt x="50006" y="185738"/>
                </a:lnTo>
                <a:lnTo>
                  <a:pt x="57150" y="192881"/>
                </a:lnTo>
                <a:lnTo>
                  <a:pt x="78581" y="200025"/>
                </a:lnTo>
                <a:lnTo>
                  <a:pt x="100012" y="214313"/>
                </a:lnTo>
                <a:lnTo>
                  <a:pt x="128587" y="228600"/>
                </a:lnTo>
                <a:lnTo>
                  <a:pt x="157162" y="242888"/>
                </a:lnTo>
                <a:lnTo>
                  <a:pt x="178593" y="257175"/>
                </a:lnTo>
                <a:lnTo>
                  <a:pt x="192881" y="271463"/>
                </a:lnTo>
                <a:lnTo>
                  <a:pt x="207168" y="278606"/>
                </a:lnTo>
                <a:lnTo>
                  <a:pt x="207168" y="2786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7" name="Freeform 4306"/>
          <p:cNvSpPr/>
          <p:nvPr/>
        </p:nvSpPr>
        <p:spPr>
          <a:xfrm>
            <a:off x="6800851" y="3771900"/>
            <a:ext cx="250032" cy="357189"/>
          </a:xfrm>
          <a:custGeom>
            <a:avLst/>
            <a:gdLst/>
            <a:ahLst/>
            <a:cxnLst/>
            <a:rect l="0" t="0" r="0" b="0"/>
            <a:pathLst>
              <a:path w="250032" h="357189">
                <a:moveTo>
                  <a:pt x="64294" y="357188"/>
                </a:moveTo>
                <a:lnTo>
                  <a:pt x="71437" y="342900"/>
                </a:lnTo>
                <a:lnTo>
                  <a:pt x="71437" y="321469"/>
                </a:lnTo>
                <a:lnTo>
                  <a:pt x="71437" y="314325"/>
                </a:lnTo>
                <a:lnTo>
                  <a:pt x="78581" y="285750"/>
                </a:lnTo>
                <a:lnTo>
                  <a:pt x="71437" y="257175"/>
                </a:lnTo>
                <a:lnTo>
                  <a:pt x="64294" y="221456"/>
                </a:lnTo>
                <a:lnTo>
                  <a:pt x="57150" y="185738"/>
                </a:lnTo>
                <a:lnTo>
                  <a:pt x="50006" y="150019"/>
                </a:lnTo>
                <a:lnTo>
                  <a:pt x="42862" y="121444"/>
                </a:lnTo>
                <a:lnTo>
                  <a:pt x="35719" y="85725"/>
                </a:lnTo>
                <a:lnTo>
                  <a:pt x="21431" y="57150"/>
                </a:lnTo>
                <a:lnTo>
                  <a:pt x="14287" y="35719"/>
                </a:lnTo>
                <a:lnTo>
                  <a:pt x="7144" y="21431"/>
                </a:lnTo>
                <a:lnTo>
                  <a:pt x="0" y="714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144" y="14288"/>
                </a:lnTo>
                <a:lnTo>
                  <a:pt x="21431" y="28575"/>
                </a:lnTo>
                <a:lnTo>
                  <a:pt x="28575" y="50006"/>
                </a:lnTo>
                <a:lnTo>
                  <a:pt x="50006" y="71438"/>
                </a:lnTo>
                <a:lnTo>
                  <a:pt x="64294" y="100013"/>
                </a:lnTo>
                <a:lnTo>
                  <a:pt x="85725" y="128588"/>
                </a:lnTo>
                <a:lnTo>
                  <a:pt x="107156" y="164306"/>
                </a:lnTo>
                <a:lnTo>
                  <a:pt x="128587" y="200025"/>
                </a:lnTo>
                <a:lnTo>
                  <a:pt x="150019" y="221456"/>
                </a:lnTo>
                <a:lnTo>
                  <a:pt x="164306" y="250031"/>
                </a:lnTo>
                <a:lnTo>
                  <a:pt x="185737" y="264319"/>
                </a:lnTo>
                <a:lnTo>
                  <a:pt x="200025" y="278606"/>
                </a:lnTo>
                <a:lnTo>
                  <a:pt x="221456" y="285750"/>
                </a:lnTo>
                <a:lnTo>
                  <a:pt x="235744" y="292894"/>
                </a:lnTo>
                <a:lnTo>
                  <a:pt x="242887" y="285750"/>
                </a:lnTo>
                <a:lnTo>
                  <a:pt x="242887" y="278606"/>
                </a:lnTo>
                <a:lnTo>
                  <a:pt x="250031" y="264319"/>
                </a:lnTo>
                <a:lnTo>
                  <a:pt x="250031" y="242888"/>
                </a:lnTo>
                <a:lnTo>
                  <a:pt x="250031" y="221456"/>
                </a:lnTo>
                <a:lnTo>
                  <a:pt x="250031" y="185738"/>
                </a:lnTo>
                <a:lnTo>
                  <a:pt x="242887" y="157163"/>
                </a:lnTo>
                <a:lnTo>
                  <a:pt x="235744" y="121444"/>
                </a:lnTo>
                <a:lnTo>
                  <a:pt x="228600" y="85725"/>
                </a:lnTo>
                <a:lnTo>
                  <a:pt x="214312" y="57150"/>
                </a:lnTo>
                <a:lnTo>
                  <a:pt x="207169" y="28575"/>
                </a:lnTo>
                <a:lnTo>
                  <a:pt x="207169" y="14288"/>
                </a:lnTo>
                <a:lnTo>
                  <a:pt x="200025" y="0"/>
                </a:lnTo>
                <a:lnTo>
                  <a:pt x="20002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8" name="Freeform 4307"/>
          <p:cNvSpPr/>
          <p:nvPr/>
        </p:nvSpPr>
        <p:spPr>
          <a:xfrm>
            <a:off x="7172326" y="3721894"/>
            <a:ext cx="250032" cy="371476"/>
          </a:xfrm>
          <a:custGeom>
            <a:avLst/>
            <a:gdLst/>
            <a:ahLst/>
            <a:cxnLst/>
            <a:rect l="0" t="0" r="0" b="0"/>
            <a:pathLst>
              <a:path w="250032" h="371476">
                <a:moveTo>
                  <a:pt x="0" y="121444"/>
                </a:moveTo>
                <a:lnTo>
                  <a:pt x="0" y="142875"/>
                </a:lnTo>
                <a:lnTo>
                  <a:pt x="0" y="171450"/>
                </a:lnTo>
                <a:lnTo>
                  <a:pt x="0" y="185737"/>
                </a:lnTo>
                <a:lnTo>
                  <a:pt x="0" y="221456"/>
                </a:lnTo>
                <a:lnTo>
                  <a:pt x="7144" y="264319"/>
                </a:lnTo>
                <a:lnTo>
                  <a:pt x="7144" y="292894"/>
                </a:lnTo>
                <a:lnTo>
                  <a:pt x="7144" y="321469"/>
                </a:lnTo>
                <a:lnTo>
                  <a:pt x="14287" y="342900"/>
                </a:lnTo>
                <a:lnTo>
                  <a:pt x="14287" y="357187"/>
                </a:lnTo>
                <a:lnTo>
                  <a:pt x="14287" y="364331"/>
                </a:lnTo>
                <a:lnTo>
                  <a:pt x="14287" y="371475"/>
                </a:lnTo>
                <a:lnTo>
                  <a:pt x="14287" y="371475"/>
                </a:lnTo>
                <a:lnTo>
                  <a:pt x="21431" y="364331"/>
                </a:lnTo>
                <a:lnTo>
                  <a:pt x="21431" y="350044"/>
                </a:lnTo>
                <a:lnTo>
                  <a:pt x="28575" y="328612"/>
                </a:lnTo>
                <a:lnTo>
                  <a:pt x="35719" y="300037"/>
                </a:lnTo>
                <a:lnTo>
                  <a:pt x="42862" y="264319"/>
                </a:lnTo>
                <a:lnTo>
                  <a:pt x="50006" y="228600"/>
                </a:lnTo>
                <a:lnTo>
                  <a:pt x="50006" y="192881"/>
                </a:lnTo>
                <a:lnTo>
                  <a:pt x="57150" y="150019"/>
                </a:lnTo>
                <a:lnTo>
                  <a:pt x="57150" y="121444"/>
                </a:lnTo>
                <a:lnTo>
                  <a:pt x="57150" y="85725"/>
                </a:lnTo>
                <a:lnTo>
                  <a:pt x="57150" y="64294"/>
                </a:lnTo>
                <a:lnTo>
                  <a:pt x="57150" y="35719"/>
                </a:lnTo>
                <a:lnTo>
                  <a:pt x="57150" y="21431"/>
                </a:lnTo>
                <a:lnTo>
                  <a:pt x="57150" y="7144"/>
                </a:lnTo>
                <a:lnTo>
                  <a:pt x="57150" y="0"/>
                </a:lnTo>
                <a:lnTo>
                  <a:pt x="64294" y="0"/>
                </a:lnTo>
                <a:lnTo>
                  <a:pt x="64294" y="7144"/>
                </a:lnTo>
                <a:lnTo>
                  <a:pt x="71437" y="14287"/>
                </a:lnTo>
                <a:lnTo>
                  <a:pt x="78581" y="35719"/>
                </a:lnTo>
                <a:lnTo>
                  <a:pt x="92869" y="57150"/>
                </a:lnTo>
                <a:lnTo>
                  <a:pt x="100012" y="85725"/>
                </a:lnTo>
                <a:lnTo>
                  <a:pt x="114300" y="121444"/>
                </a:lnTo>
                <a:lnTo>
                  <a:pt x="128587" y="157162"/>
                </a:lnTo>
                <a:lnTo>
                  <a:pt x="150019" y="192881"/>
                </a:lnTo>
                <a:lnTo>
                  <a:pt x="164306" y="228600"/>
                </a:lnTo>
                <a:lnTo>
                  <a:pt x="185737" y="264319"/>
                </a:lnTo>
                <a:lnTo>
                  <a:pt x="207169" y="292894"/>
                </a:lnTo>
                <a:lnTo>
                  <a:pt x="221456" y="314325"/>
                </a:lnTo>
                <a:lnTo>
                  <a:pt x="235744" y="335756"/>
                </a:lnTo>
                <a:lnTo>
                  <a:pt x="250031" y="342900"/>
                </a:lnTo>
                <a:lnTo>
                  <a:pt x="250031" y="3429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9" name="Freeform 4308"/>
          <p:cNvSpPr/>
          <p:nvPr/>
        </p:nvSpPr>
        <p:spPr>
          <a:xfrm>
            <a:off x="7208045" y="3936206"/>
            <a:ext cx="178594" cy="50008"/>
          </a:xfrm>
          <a:custGeom>
            <a:avLst/>
            <a:gdLst/>
            <a:ahLst/>
            <a:cxnLst/>
            <a:rect l="0" t="0" r="0" b="0"/>
            <a:pathLst>
              <a:path w="178594" h="50008">
                <a:moveTo>
                  <a:pt x="178593" y="0"/>
                </a:moveTo>
                <a:lnTo>
                  <a:pt x="164306" y="7144"/>
                </a:lnTo>
                <a:lnTo>
                  <a:pt x="135731" y="14288"/>
                </a:lnTo>
                <a:lnTo>
                  <a:pt x="128587" y="14288"/>
                </a:lnTo>
                <a:lnTo>
                  <a:pt x="92868" y="28575"/>
                </a:lnTo>
                <a:lnTo>
                  <a:pt x="50006" y="35719"/>
                </a:lnTo>
                <a:lnTo>
                  <a:pt x="21431" y="50007"/>
                </a:lnTo>
                <a:lnTo>
                  <a:pt x="0" y="50007"/>
                </a:lnTo>
                <a:lnTo>
                  <a:pt x="0" y="500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0" name="Freeform 4309"/>
          <p:cNvSpPr/>
          <p:nvPr/>
        </p:nvSpPr>
        <p:spPr>
          <a:xfrm>
            <a:off x="542925" y="5322094"/>
            <a:ext cx="392907" cy="442913"/>
          </a:xfrm>
          <a:custGeom>
            <a:avLst/>
            <a:gdLst/>
            <a:ahLst/>
            <a:cxnLst/>
            <a:rect l="0" t="0" r="0" b="0"/>
            <a:pathLst>
              <a:path w="392907" h="442913">
                <a:moveTo>
                  <a:pt x="257175" y="14287"/>
                </a:moveTo>
                <a:lnTo>
                  <a:pt x="257175" y="14287"/>
                </a:lnTo>
                <a:lnTo>
                  <a:pt x="257175" y="14287"/>
                </a:lnTo>
                <a:lnTo>
                  <a:pt x="257175" y="14287"/>
                </a:lnTo>
                <a:lnTo>
                  <a:pt x="257175" y="7144"/>
                </a:lnTo>
                <a:lnTo>
                  <a:pt x="257175" y="7144"/>
                </a:lnTo>
                <a:lnTo>
                  <a:pt x="257175" y="7144"/>
                </a:lnTo>
                <a:lnTo>
                  <a:pt x="250031" y="0"/>
                </a:lnTo>
                <a:lnTo>
                  <a:pt x="242888" y="0"/>
                </a:lnTo>
                <a:lnTo>
                  <a:pt x="235744" y="0"/>
                </a:lnTo>
                <a:lnTo>
                  <a:pt x="221456" y="7144"/>
                </a:lnTo>
                <a:lnTo>
                  <a:pt x="214313" y="7144"/>
                </a:lnTo>
                <a:lnTo>
                  <a:pt x="207169" y="7144"/>
                </a:lnTo>
                <a:lnTo>
                  <a:pt x="192881" y="14287"/>
                </a:lnTo>
                <a:lnTo>
                  <a:pt x="178594" y="14287"/>
                </a:lnTo>
                <a:lnTo>
                  <a:pt x="164306" y="21431"/>
                </a:lnTo>
                <a:lnTo>
                  <a:pt x="150019" y="21431"/>
                </a:lnTo>
                <a:lnTo>
                  <a:pt x="135731" y="28575"/>
                </a:lnTo>
                <a:lnTo>
                  <a:pt x="121444" y="35719"/>
                </a:lnTo>
                <a:lnTo>
                  <a:pt x="114300" y="42862"/>
                </a:lnTo>
                <a:lnTo>
                  <a:pt x="100013" y="50006"/>
                </a:lnTo>
                <a:lnTo>
                  <a:pt x="92869" y="57150"/>
                </a:lnTo>
                <a:lnTo>
                  <a:pt x="78581" y="71437"/>
                </a:lnTo>
                <a:lnTo>
                  <a:pt x="71438" y="78581"/>
                </a:lnTo>
                <a:lnTo>
                  <a:pt x="64294" y="85725"/>
                </a:lnTo>
                <a:lnTo>
                  <a:pt x="64294" y="92869"/>
                </a:lnTo>
                <a:lnTo>
                  <a:pt x="64294" y="100012"/>
                </a:lnTo>
                <a:lnTo>
                  <a:pt x="64294" y="107156"/>
                </a:lnTo>
                <a:lnTo>
                  <a:pt x="64294" y="114300"/>
                </a:lnTo>
                <a:lnTo>
                  <a:pt x="64294" y="121444"/>
                </a:lnTo>
                <a:lnTo>
                  <a:pt x="71438" y="128587"/>
                </a:lnTo>
                <a:lnTo>
                  <a:pt x="78581" y="128587"/>
                </a:lnTo>
                <a:lnTo>
                  <a:pt x="92869" y="135731"/>
                </a:lnTo>
                <a:lnTo>
                  <a:pt x="100013" y="135731"/>
                </a:lnTo>
                <a:lnTo>
                  <a:pt x="114300" y="142875"/>
                </a:lnTo>
                <a:lnTo>
                  <a:pt x="128588" y="142875"/>
                </a:lnTo>
                <a:lnTo>
                  <a:pt x="142875" y="142875"/>
                </a:lnTo>
                <a:lnTo>
                  <a:pt x="157163" y="150019"/>
                </a:lnTo>
                <a:lnTo>
                  <a:pt x="178594" y="150019"/>
                </a:lnTo>
                <a:lnTo>
                  <a:pt x="200025" y="157162"/>
                </a:lnTo>
                <a:lnTo>
                  <a:pt x="214313" y="157162"/>
                </a:lnTo>
                <a:lnTo>
                  <a:pt x="228600" y="164306"/>
                </a:lnTo>
                <a:lnTo>
                  <a:pt x="242888" y="171450"/>
                </a:lnTo>
                <a:lnTo>
                  <a:pt x="264319" y="171450"/>
                </a:lnTo>
                <a:lnTo>
                  <a:pt x="278606" y="178594"/>
                </a:lnTo>
                <a:lnTo>
                  <a:pt x="292894" y="185737"/>
                </a:lnTo>
                <a:lnTo>
                  <a:pt x="307181" y="200025"/>
                </a:lnTo>
                <a:lnTo>
                  <a:pt x="321469" y="207169"/>
                </a:lnTo>
                <a:lnTo>
                  <a:pt x="335756" y="214312"/>
                </a:lnTo>
                <a:lnTo>
                  <a:pt x="342900" y="221456"/>
                </a:lnTo>
                <a:lnTo>
                  <a:pt x="350044" y="228600"/>
                </a:lnTo>
                <a:lnTo>
                  <a:pt x="357188" y="235744"/>
                </a:lnTo>
                <a:lnTo>
                  <a:pt x="364331" y="242887"/>
                </a:lnTo>
                <a:lnTo>
                  <a:pt x="371475" y="250031"/>
                </a:lnTo>
                <a:lnTo>
                  <a:pt x="378619" y="257175"/>
                </a:lnTo>
                <a:lnTo>
                  <a:pt x="385763" y="264319"/>
                </a:lnTo>
                <a:lnTo>
                  <a:pt x="385763" y="271462"/>
                </a:lnTo>
                <a:lnTo>
                  <a:pt x="385763" y="285750"/>
                </a:lnTo>
                <a:lnTo>
                  <a:pt x="392906" y="285750"/>
                </a:lnTo>
                <a:lnTo>
                  <a:pt x="392906" y="292894"/>
                </a:lnTo>
                <a:lnTo>
                  <a:pt x="385763" y="300037"/>
                </a:lnTo>
                <a:lnTo>
                  <a:pt x="385763" y="307181"/>
                </a:lnTo>
                <a:lnTo>
                  <a:pt x="385763" y="314325"/>
                </a:lnTo>
                <a:lnTo>
                  <a:pt x="378619" y="321469"/>
                </a:lnTo>
                <a:lnTo>
                  <a:pt x="378619" y="328612"/>
                </a:lnTo>
                <a:lnTo>
                  <a:pt x="378619" y="335756"/>
                </a:lnTo>
                <a:lnTo>
                  <a:pt x="371475" y="342900"/>
                </a:lnTo>
                <a:lnTo>
                  <a:pt x="371475" y="342900"/>
                </a:lnTo>
                <a:lnTo>
                  <a:pt x="364331" y="350044"/>
                </a:lnTo>
                <a:lnTo>
                  <a:pt x="357188" y="357187"/>
                </a:lnTo>
                <a:lnTo>
                  <a:pt x="350044" y="364331"/>
                </a:lnTo>
                <a:lnTo>
                  <a:pt x="350044" y="371475"/>
                </a:lnTo>
                <a:lnTo>
                  <a:pt x="342900" y="378619"/>
                </a:lnTo>
                <a:lnTo>
                  <a:pt x="335756" y="378619"/>
                </a:lnTo>
                <a:lnTo>
                  <a:pt x="335756" y="385762"/>
                </a:lnTo>
                <a:lnTo>
                  <a:pt x="328613" y="392906"/>
                </a:lnTo>
                <a:lnTo>
                  <a:pt x="321469" y="400050"/>
                </a:lnTo>
                <a:lnTo>
                  <a:pt x="314325" y="400050"/>
                </a:lnTo>
                <a:lnTo>
                  <a:pt x="314325" y="407194"/>
                </a:lnTo>
                <a:lnTo>
                  <a:pt x="307181" y="407194"/>
                </a:lnTo>
                <a:lnTo>
                  <a:pt x="300038" y="414337"/>
                </a:lnTo>
                <a:lnTo>
                  <a:pt x="292894" y="414337"/>
                </a:lnTo>
                <a:lnTo>
                  <a:pt x="278606" y="421481"/>
                </a:lnTo>
                <a:lnTo>
                  <a:pt x="278606" y="421481"/>
                </a:lnTo>
                <a:lnTo>
                  <a:pt x="271463" y="421481"/>
                </a:lnTo>
                <a:lnTo>
                  <a:pt x="257175" y="428625"/>
                </a:lnTo>
                <a:lnTo>
                  <a:pt x="250031" y="428625"/>
                </a:lnTo>
                <a:lnTo>
                  <a:pt x="242888" y="435769"/>
                </a:lnTo>
                <a:lnTo>
                  <a:pt x="242888" y="435769"/>
                </a:lnTo>
                <a:lnTo>
                  <a:pt x="228600" y="435769"/>
                </a:lnTo>
                <a:lnTo>
                  <a:pt x="221456" y="442912"/>
                </a:lnTo>
                <a:lnTo>
                  <a:pt x="214313" y="442912"/>
                </a:lnTo>
                <a:lnTo>
                  <a:pt x="207169" y="442912"/>
                </a:lnTo>
                <a:lnTo>
                  <a:pt x="207169" y="442912"/>
                </a:lnTo>
                <a:lnTo>
                  <a:pt x="200025" y="442912"/>
                </a:lnTo>
                <a:lnTo>
                  <a:pt x="192881" y="442912"/>
                </a:lnTo>
                <a:lnTo>
                  <a:pt x="185738" y="442912"/>
                </a:lnTo>
                <a:lnTo>
                  <a:pt x="178594" y="442912"/>
                </a:lnTo>
                <a:lnTo>
                  <a:pt x="171450" y="435769"/>
                </a:lnTo>
                <a:lnTo>
                  <a:pt x="164306" y="435769"/>
                </a:lnTo>
                <a:lnTo>
                  <a:pt x="157163" y="435769"/>
                </a:lnTo>
                <a:lnTo>
                  <a:pt x="150019" y="435769"/>
                </a:lnTo>
                <a:lnTo>
                  <a:pt x="142875" y="435769"/>
                </a:lnTo>
                <a:lnTo>
                  <a:pt x="135731" y="435769"/>
                </a:lnTo>
                <a:lnTo>
                  <a:pt x="128588" y="428625"/>
                </a:lnTo>
                <a:lnTo>
                  <a:pt x="121444" y="428625"/>
                </a:lnTo>
                <a:lnTo>
                  <a:pt x="114300" y="428625"/>
                </a:lnTo>
                <a:lnTo>
                  <a:pt x="107156" y="428625"/>
                </a:lnTo>
                <a:lnTo>
                  <a:pt x="100013" y="428625"/>
                </a:lnTo>
                <a:lnTo>
                  <a:pt x="92869" y="428625"/>
                </a:lnTo>
                <a:lnTo>
                  <a:pt x="85725" y="428625"/>
                </a:lnTo>
                <a:lnTo>
                  <a:pt x="78581" y="428625"/>
                </a:lnTo>
                <a:lnTo>
                  <a:pt x="71438" y="428625"/>
                </a:lnTo>
                <a:lnTo>
                  <a:pt x="64294" y="421481"/>
                </a:lnTo>
                <a:lnTo>
                  <a:pt x="64294" y="421481"/>
                </a:lnTo>
                <a:lnTo>
                  <a:pt x="50006" y="421481"/>
                </a:lnTo>
                <a:lnTo>
                  <a:pt x="50006" y="421481"/>
                </a:lnTo>
                <a:lnTo>
                  <a:pt x="42863" y="414337"/>
                </a:lnTo>
                <a:lnTo>
                  <a:pt x="35719" y="414337"/>
                </a:lnTo>
                <a:lnTo>
                  <a:pt x="35719" y="414337"/>
                </a:lnTo>
                <a:lnTo>
                  <a:pt x="28575" y="407194"/>
                </a:lnTo>
                <a:lnTo>
                  <a:pt x="21431" y="407194"/>
                </a:lnTo>
                <a:lnTo>
                  <a:pt x="14288" y="400050"/>
                </a:lnTo>
                <a:lnTo>
                  <a:pt x="14288" y="392906"/>
                </a:lnTo>
                <a:lnTo>
                  <a:pt x="7144" y="392906"/>
                </a:lnTo>
                <a:lnTo>
                  <a:pt x="0" y="385762"/>
                </a:lnTo>
                <a:lnTo>
                  <a:pt x="0" y="385762"/>
                </a:lnTo>
                <a:lnTo>
                  <a:pt x="0" y="3857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1" name="Freeform 4310"/>
          <p:cNvSpPr/>
          <p:nvPr/>
        </p:nvSpPr>
        <p:spPr>
          <a:xfrm>
            <a:off x="5807870" y="4221957"/>
            <a:ext cx="271463" cy="328613"/>
          </a:xfrm>
          <a:custGeom>
            <a:avLst/>
            <a:gdLst/>
            <a:ahLst/>
            <a:cxnLst/>
            <a:rect l="0" t="0" r="0" b="0"/>
            <a:pathLst>
              <a:path w="271463" h="328613">
                <a:moveTo>
                  <a:pt x="7143" y="257175"/>
                </a:moveTo>
                <a:lnTo>
                  <a:pt x="7143" y="257175"/>
                </a:lnTo>
                <a:lnTo>
                  <a:pt x="0" y="264318"/>
                </a:lnTo>
                <a:lnTo>
                  <a:pt x="0" y="264318"/>
                </a:lnTo>
                <a:lnTo>
                  <a:pt x="0" y="271462"/>
                </a:lnTo>
                <a:lnTo>
                  <a:pt x="0" y="278606"/>
                </a:lnTo>
                <a:lnTo>
                  <a:pt x="0" y="278606"/>
                </a:lnTo>
                <a:lnTo>
                  <a:pt x="0" y="285750"/>
                </a:lnTo>
                <a:lnTo>
                  <a:pt x="0" y="285750"/>
                </a:lnTo>
                <a:lnTo>
                  <a:pt x="0" y="278606"/>
                </a:lnTo>
                <a:lnTo>
                  <a:pt x="7143" y="278606"/>
                </a:lnTo>
                <a:lnTo>
                  <a:pt x="7143" y="264318"/>
                </a:lnTo>
                <a:lnTo>
                  <a:pt x="7143" y="250031"/>
                </a:lnTo>
                <a:lnTo>
                  <a:pt x="14287" y="235743"/>
                </a:lnTo>
                <a:lnTo>
                  <a:pt x="14287" y="214312"/>
                </a:lnTo>
                <a:lnTo>
                  <a:pt x="21431" y="192881"/>
                </a:lnTo>
                <a:lnTo>
                  <a:pt x="28575" y="164306"/>
                </a:lnTo>
                <a:lnTo>
                  <a:pt x="35718" y="135731"/>
                </a:lnTo>
                <a:lnTo>
                  <a:pt x="42862" y="114300"/>
                </a:lnTo>
                <a:lnTo>
                  <a:pt x="42862" y="85725"/>
                </a:lnTo>
                <a:lnTo>
                  <a:pt x="42862" y="64293"/>
                </a:lnTo>
                <a:lnTo>
                  <a:pt x="50006" y="42862"/>
                </a:lnTo>
                <a:lnTo>
                  <a:pt x="50006" y="28575"/>
                </a:lnTo>
                <a:lnTo>
                  <a:pt x="50006" y="14287"/>
                </a:lnTo>
                <a:lnTo>
                  <a:pt x="50006" y="7143"/>
                </a:lnTo>
                <a:lnTo>
                  <a:pt x="50006" y="0"/>
                </a:lnTo>
                <a:lnTo>
                  <a:pt x="57150" y="0"/>
                </a:lnTo>
                <a:lnTo>
                  <a:pt x="57150" y="0"/>
                </a:lnTo>
                <a:lnTo>
                  <a:pt x="57150" y="7143"/>
                </a:lnTo>
                <a:lnTo>
                  <a:pt x="64293" y="14287"/>
                </a:lnTo>
                <a:lnTo>
                  <a:pt x="71437" y="21431"/>
                </a:lnTo>
                <a:lnTo>
                  <a:pt x="78581" y="35718"/>
                </a:lnTo>
                <a:lnTo>
                  <a:pt x="85725" y="57150"/>
                </a:lnTo>
                <a:lnTo>
                  <a:pt x="100012" y="78581"/>
                </a:lnTo>
                <a:lnTo>
                  <a:pt x="114300" y="100012"/>
                </a:lnTo>
                <a:lnTo>
                  <a:pt x="128587" y="128587"/>
                </a:lnTo>
                <a:lnTo>
                  <a:pt x="142875" y="150018"/>
                </a:lnTo>
                <a:lnTo>
                  <a:pt x="157162" y="178593"/>
                </a:lnTo>
                <a:lnTo>
                  <a:pt x="171450" y="200025"/>
                </a:lnTo>
                <a:lnTo>
                  <a:pt x="192881" y="228600"/>
                </a:lnTo>
                <a:lnTo>
                  <a:pt x="207168" y="250031"/>
                </a:lnTo>
                <a:lnTo>
                  <a:pt x="228600" y="278606"/>
                </a:lnTo>
                <a:lnTo>
                  <a:pt x="235743" y="300037"/>
                </a:lnTo>
                <a:lnTo>
                  <a:pt x="250031" y="314325"/>
                </a:lnTo>
                <a:lnTo>
                  <a:pt x="264318" y="321468"/>
                </a:lnTo>
                <a:lnTo>
                  <a:pt x="271462" y="328612"/>
                </a:lnTo>
                <a:lnTo>
                  <a:pt x="271462" y="3286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2" name="Freeform 4311"/>
          <p:cNvSpPr/>
          <p:nvPr/>
        </p:nvSpPr>
        <p:spPr>
          <a:xfrm>
            <a:off x="5865020" y="4429125"/>
            <a:ext cx="178594" cy="7145"/>
          </a:xfrm>
          <a:custGeom>
            <a:avLst/>
            <a:gdLst/>
            <a:ahLst/>
            <a:cxnLst/>
            <a:rect l="0" t="0" r="0" b="0"/>
            <a:pathLst>
              <a:path w="178594" h="7145">
                <a:moveTo>
                  <a:pt x="178593" y="7144"/>
                </a:moveTo>
                <a:lnTo>
                  <a:pt x="178593" y="7144"/>
                </a:lnTo>
                <a:lnTo>
                  <a:pt x="171450" y="7144"/>
                </a:lnTo>
                <a:lnTo>
                  <a:pt x="164306" y="7144"/>
                </a:lnTo>
                <a:lnTo>
                  <a:pt x="150018" y="7144"/>
                </a:lnTo>
                <a:lnTo>
                  <a:pt x="135731" y="7144"/>
                </a:lnTo>
                <a:lnTo>
                  <a:pt x="121443" y="7144"/>
                </a:lnTo>
                <a:lnTo>
                  <a:pt x="100012" y="7144"/>
                </a:lnTo>
                <a:lnTo>
                  <a:pt x="78581" y="7144"/>
                </a:lnTo>
                <a:lnTo>
                  <a:pt x="57150" y="7144"/>
                </a:lnTo>
                <a:lnTo>
                  <a:pt x="35718" y="0"/>
                </a:lnTo>
                <a:lnTo>
                  <a:pt x="14287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3" name="Freeform 4312"/>
          <p:cNvSpPr/>
          <p:nvPr/>
        </p:nvSpPr>
        <p:spPr>
          <a:xfrm>
            <a:off x="957263" y="5500688"/>
            <a:ext cx="85726" cy="171451"/>
          </a:xfrm>
          <a:custGeom>
            <a:avLst/>
            <a:gdLst/>
            <a:ahLst/>
            <a:cxnLst/>
            <a:rect l="0" t="0" r="0" b="0"/>
            <a:pathLst>
              <a:path w="85726" h="171451">
                <a:moveTo>
                  <a:pt x="0" y="0"/>
                </a:moveTo>
                <a:lnTo>
                  <a:pt x="7143" y="7143"/>
                </a:lnTo>
                <a:lnTo>
                  <a:pt x="7143" y="21431"/>
                </a:lnTo>
                <a:lnTo>
                  <a:pt x="7143" y="28575"/>
                </a:lnTo>
                <a:lnTo>
                  <a:pt x="7143" y="42862"/>
                </a:lnTo>
                <a:lnTo>
                  <a:pt x="14287" y="64293"/>
                </a:lnTo>
                <a:lnTo>
                  <a:pt x="28575" y="85725"/>
                </a:lnTo>
                <a:lnTo>
                  <a:pt x="35718" y="107156"/>
                </a:lnTo>
                <a:lnTo>
                  <a:pt x="50006" y="128587"/>
                </a:lnTo>
                <a:lnTo>
                  <a:pt x="57150" y="150018"/>
                </a:lnTo>
                <a:lnTo>
                  <a:pt x="71437" y="157162"/>
                </a:lnTo>
                <a:lnTo>
                  <a:pt x="78581" y="171450"/>
                </a:lnTo>
                <a:lnTo>
                  <a:pt x="85725" y="171450"/>
                </a:lnTo>
                <a:lnTo>
                  <a:pt x="85725" y="1714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4" name="Freeform 4313"/>
          <p:cNvSpPr/>
          <p:nvPr/>
        </p:nvSpPr>
        <p:spPr>
          <a:xfrm>
            <a:off x="1021556" y="5514975"/>
            <a:ext cx="64295" cy="285751"/>
          </a:xfrm>
          <a:custGeom>
            <a:avLst/>
            <a:gdLst/>
            <a:ahLst/>
            <a:cxnLst/>
            <a:rect l="0" t="0" r="0" b="0"/>
            <a:pathLst>
              <a:path w="64295" h="285751">
                <a:moveTo>
                  <a:pt x="64294" y="0"/>
                </a:moveTo>
                <a:lnTo>
                  <a:pt x="64294" y="7144"/>
                </a:lnTo>
                <a:lnTo>
                  <a:pt x="57150" y="21431"/>
                </a:lnTo>
                <a:lnTo>
                  <a:pt x="57150" y="21431"/>
                </a:lnTo>
                <a:lnTo>
                  <a:pt x="57150" y="42863"/>
                </a:lnTo>
                <a:lnTo>
                  <a:pt x="50007" y="64294"/>
                </a:lnTo>
                <a:lnTo>
                  <a:pt x="50007" y="85725"/>
                </a:lnTo>
                <a:lnTo>
                  <a:pt x="42863" y="107156"/>
                </a:lnTo>
                <a:lnTo>
                  <a:pt x="35719" y="135731"/>
                </a:lnTo>
                <a:lnTo>
                  <a:pt x="28575" y="157163"/>
                </a:lnTo>
                <a:lnTo>
                  <a:pt x="21432" y="185738"/>
                </a:lnTo>
                <a:lnTo>
                  <a:pt x="14288" y="207169"/>
                </a:lnTo>
                <a:lnTo>
                  <a:pt x="7144" y="228600"/>
                </a:lnTo>
                <a:lnTo>
                  <a:pt x="7144" y="250031"/>
                </a:lnTo>
                <a:lnTo>
                  <a:pt x="0" y="264319"/>
                </a:lnTo>
                <a:lnTo>
                  <a:pt x="0" y="278606"/>
                </a:lnTo>
                <a:lnTo>
                  <a:pt x="0" y="285750"/>
                </a:lnTo>
                <a:lnTo>
                  <a:pt x="0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5" name="Freeform 4314"/>
          <p:cNvSpPr/>
          <p:nvPr/>
        </p:nvSpPr>
        <p:spPr>
          <a:xfrm>
            <a:off x="1157288" y="5507831"/>
            <a:ext cx="142876" cy="171451"/>
          </a:xfrm>
          <a:custGeom>
            <a:avLst/>
            <a:gdLst/>
            <a:ahLst/>
            <a:cxnLst/>
            <a:rect l="0" t="0" r="0" b="0"/>
            <a:pathLst>
              <a:path w="142876" h="171451">
                <a:moveTo>
                  <a:pt x="0" y="0"/>
                </a:moveTo>
                <a:lnTo>
                  <a:pt x="0" y="14288"/>
                </a:lnTo>
                <a:lnTo>
                  <a:pt x="0" y="21432"/>
                </a:lnTo>
                <a:lnTo>
                  <a:pt x="0" y="28575"/>
                </a:lnTo>
                <a:lnTo>
                  <a:pt x="0" y="50007"/>
                </a:lnTo>
                <a:lnTo>
                  <a:pt x="0" y="71438"/>
                </a:lnTo>
                <a:lnTo>
                  <a:pt x="7143" y="92869"/>
                </a:lnTo>
                <a:lnTo>
                  <a:pt x="7143" y="114300"/>
                </a:lnTo>
                <a:lnTo>
                  <a:pt x="14287" y="128588"/>
                </a:lnTo>
                <a:lnTo>
                  <a:pt x="14287" y="142875"/>
                </a:lnTo>
                <a:lnTo>
                  <a:pt x="21431" y="150019"/>
                </a:lnTo>
                <a:lnTo>
                  <a:pt x="21431" y="157163"/>
                </a:lnTo>
                <a:lnTo>
                  <a:pt x="21431" y="164307"/>
                </a:lnTo>
                <a:lnTo>
                  <a:pt x="21431" y="164307"/>
                </a:lnTo>
                <a:lnTo>
                  <a:pt x="21431" y="157163"/>
                </a:lnTo>
                <a:lnTo>
                  <a:pt x="21431" y="150019"/>
                </a:lnTo>
                <a:lnTo>
                  <a:pt x="21431" y="135732"/>
                </a:lnTo>
                <a:lnTo>
                  <a:pt x="21431" y="121444"/>
                </a:lnTo>
                <a:lnTo>
                  <a:pt x="28575" y="100013"/>
                </a:lnTo>
                <a:lnTo>
                  <a:pt x="35718" y="78582"/>
                </a:lnTo>
                <a:lnTo>
                  <a:pt x="42862" y="64294"/>
                </a:lnTo>
                <a:lnTo>
                  <a:pt x="50006" y="42863"/>
                </a:lnTo>
                <a:lnTo>
                  <a:pt x="57150" y="28575"/>
                </a:lnTo>
                <a:lnTo>
                  <a:pt x="64293" y="21432"/>
                </a:lnTo>
                <a:lnTo>
                  <a:pt x="71437" y="14288"/>
                </a:lnTo>
                <a:lnTo>
                  <a:pt x="78581" y="14288"/>
                </a:lnTo>
                <a:lnTo>
                  <a:pt x="85725" y="14288"/>
                </a:lnTo>
                <a:lnTo>
                  <a:pt x="92868" y="14288"/>
                </a:lnTo>
                <a:lnTo>
                  <a:pt x="107156" y="21432"/>
                </a:lnTo>
                <a:lnTo>
                  <a:pt x="114300" y="35719"/>
                </a:lnTo>
                <a:lnTo>
                  <a:pt x="128587" y="57150"/>
                </a:lnTo>
                <a:lnTo>
                  <a:pt x="128587" y="71438"/>
                </a:lnTo>
                <a:lnTo>
                  <a:pt x="135731" y="92869"/>
                </a:lnTo>
                <a:lnTo>
                  <a:pt x="142875" y="114300"/>
                </a:lnTo>
                <a:lnTo>
                  <a:pt x="142875" y="128588"/>
                </a:lnTo>
                <a:lnTo>
                  <a:pt x="142875" y="142875"/>
                </a:lnTo>
                <a:lnTo>
                  <a:pt x="142875" y="157163"/>
                </a:lnTo>
                <a:lnTo>
                  <a:pt x="142875" y="164307"/>
                </a:lnTo>
                <a:lnTo>
                  <a:pt x="142875" y="164307"/>
                </a:lnTo>
                <a:lnTo>
                  <a:pt x="142875" y="171450"/>
                </a:lnTo>
                <a:lnTo>
                  <a:pt x="142875" y="1714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6" name="Freeform 4315"/>
          <p:cNvSpPr/>
          <p:nvPr/>
        </p:nvSpPr>
        <p:spPr>
          <a:xfrm>
            <a:off x="1428750" y="5386388"/>
            <a:ext cx="50007" cy="278607"/>
          </a:xfrm>
          <a:custGeom>
            <a:avLst/>
            <a:gdLst/>
            <a:ahLst/>
            <a:cxnLst/>
            <a:rect l="0" t="0" r="0" b="0"/>
            <a:pathLst>
              <a:path w="50007" h="278607">
                <a:moveTo>
                  <a:pt x="0" y="0"/>
                </a:moveTo>
                <a:lnTo>
                  <a:pt x="0" y="0"/>
                </a:lnTo>
                <a:lnTo>
                  <a:pt x="7144" y="14287"/>
                </a:lnTo>
                <a:lnTo>
                  <a:pt x="7144" y="21431"/>
                </a:lnTo>
                <a:lnTo>
                  <a:pt x="14288" y="35718"/>
                </a:lnTo>
                <a:lnTo>
                  <a:pt x="21431" y="64293"/>
                </a:lnTo>
                <a:lnTo>
                  <a:pt x="28575" y="92868"/>
                </a:lnTo>
                <a:lnTo>
                  <a:pt x="28575" y="128587"/>
                </a:lnTo>
                <a:lnTo>
                  <a:pt x="35719" y="157162"/>
                </a:lnTo>
                <a:lnTo>
                  <a:pt x="35719" y="192881"/>
                </a:lnTo>
                <a:lnTo>
                  <a:pt x="42863" y="221456"/>
                </a:lnTo>
                <a:lnTo>
                  <a:pt x="42863" y="242887"/>
                </a:lnTo>
                <a:lnTo>
                  <a:pt x="50006" y="278606"/>
                </a:lnTo>
                <a:lnTo>
                  <a:pt x="50006" y="278606"/>
                </a:lnTo>
                <a:lnTo>
                  <a:pt x="50006" y="2786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7" name="Freeform 4316"/>
          <p:cNvSpPr/>
          <p:nvPr/>
        </p:nvSpPr>
        <p:spPr>
          <a:xfrm>
            <a:off x="1364456" y="5343525"/>
            <a:ext cx="321470" cy="342901"/>
          </a:xfrm>
          <a:custGeom>
            <a:avLst/>
            <a:gdLst/>
            <a:ahLst/>
            <a:cxnLst/>
            <a:rect l="0" t="0" r="0" b="0"/>
            <a:pathLst>
              <a:path w="321470" h="342901">
                <a:moveTo>
                  <a:pt x="0" y="171450"/>
                </a:moveTo>
                <a:lnTo>
                  <a:pt x="0" y="171450"/>
                </a:lnTo>
                <a:lnTo>
                  <a:pt x="7144" y="178594"/>
                </a:lnTo>
                <a:lnTo>
                  <a:pt x="14288" y="178594"/>
                </a:lnTo>
                <a:lnTo>
                  <a:pt x="28575" y="185738"/>
                </a:lnTo>
                <a:lnTo>
                  <a:pt x="50007" y="192881"/>
                </a:lnTo>
                <a:lnTo>
                  <a:pt x="71438" y="192881"/>
                </a:lnTo>
                <a:lnTo>
                  <a:pt x="100013" y="200025"/>
                </a:lnTo>
                <a:lnTo>
                  <a:pt x="121444" y="200025"/>
                </a:lnTo>
                <a:lnTo>
                  <a:pt x="142875" y="192881"/>
                </a:lnTo>
                <a:lnTo>
                  <a:pt x="157163" y="185738"/>
                </a:lnTo>
                <a:lnTo>
                  <a:pt x="171450" y="171450"/>
                </a:lnTo>
                <a:lnTo>
                  <a:pt x="178594" y="150019"/>
                </a:lnTo>
                <a:lnTo>
                  <a:pt x="192882" y="135731"/>
                </a:lnTo>
                <a:lnTo>
                  <a:pt x="200025" y="107156"/>
                </a:lnTo>
                <a:lnTo>
                  <a:pt x="200025" y="85725"/>
                </a:lnTo>
                <a:lnTo>
                  <a:pt x="192882" y="64294"/>
                </a:lnTo>
                <a:lnTo>
                  <a:pt x="185738" y="42863"/>
                </a:lnTo>
                <a:lnTo>
                  <a:pt x="178594" y="21431"/>
                </a:lnTo>
                <a:lnTo>
                  <a:pt x="171450" y="7144"/>
                </a:lnTo>
                <a:lnTo>
                  <a:pt x="171450" y="0"/>
                </a:lnTo>
                <a:lnTo>
                  <a:pt x="157163" y="0"/>
                </a:lnTo>
                <a:lnTo>
                  <a:pt x="157163" y="7144"/>
                </a:lnTo>
                <a:lnTo>
                  <a:pt x="150019" y="14288"/>
                </a:lnTo>
                <a:lnTo>
                  <a:pt x="150019" y="28575"/>
                </a:lnTo>
                <a:lnTo>
                  <a:pt x="150019" y="50006"/>
                </a:lnTo>
                <a:lnTo>
                  <a:pt x="157163" y="78581"/>
                </a:lnTo>
                <a:lnTo>
                  <a:pt x="157163" y="107156"/>
                </a:lnTo>
                <a:lnTo>
                  <a:pt x="164307" y="142875"/>
                </a:lnTo>
                <a:lnTo>
                  <a:pt x="171450" y="178594"/>
                </a:lnTo>
                <a:lnTo>
                  <a:pt x="171450" y="207169"/>
                </a:lnTo>
                <a:lnTo>
                  <a:pt x="178594" y="242888"/>
                </a:lnTo>
                <a:lnTo>
                  <a:pt x="185738" y="264319"/>
                </a:lnTo>
                <a:lnTo>
                  <a:pt x="185738" y="292894"/>
                </a:lnTo>
                <a:lnTo>
                  <a:pt x="192882" y="307181"/>
                </a:lnTo>
                <a:lnTo>
                  <a:pt x="192882" y="314325"/>
                </a:lnTo>
                <a:lnTo>
                  <a:pt x="200025" y="314325"/>
                </a:lnTo>
                <a:lnTo>
                  <a:pt x="200025" y="314325"/>
                </a:lnTo>
                <a:lnTo>
                  <a:pt x="207169" y="300038"/>
                </a:lnTo>
                <a:lnTo>
                  <a:pt x="207169" y="285750"/>
                </a:lnTo>
                <a:lnTo>
                  <a:pt x="207169" y="264319"/>
                </a:lnTo>
                <a:lnTo>
                  <a:pt x="214313" y="242888"/>
                </a:lnTo>
                <a:lnTo>
                  <a:pt x="214313" y="221456"/>
                </a:lnTo>
                <a:lnTo>
                  <a:pt x="221457" y="207169"/>
                </a:lnTo>
                <a:lnTo>
                  <a:pt x="228600" y="185738"/>
                </a:lnTo>
                <a:lnTo>
                  <a:pt x="235744" y="178594"/>
                </a:lnTo>
                <a:lnTo>
                  <a:pt x="250032" y="164306"/>
                </a:lnTo>
                <a:lnTo>
                  <a:pt x="257175" y="164306"/>
                </a:lnTo>
                <a:lnTo>
                  <a:pt x="271463" y="164306"/>
                </a:lnTo>
                <a:lnTo>
                  <a:pt x="278607" y="171450"/>
                </a:lnTo>
                <a:lnTo>
                  <a:pt x="292894" y="185738"/>
                </a:lnTo>
                <a:lnTo>
                  <a:pt x="307182" y="200025"/>
                </a:lnTo>
                <a:lnTo>
                  <a:pt x="314325" y="221456"/>
                </a:lnTo>
                <a:lnTo>
                  <a:pt x="321469" y="242888"/>
                </a:lnTo>
                <a:lnTo>
                  <a:pt x="321469" y="264319"/>
                </a:lnTo>
                <a:lnTo>
                  <a:pt x="321469" y="285750"/>
                </a:lnTo>
                <a:lnTo>
                  <a:pt x="321469" y="307181"/>
                </a:lnTo>
                <a:lnTo>
                  <a:pt x="314325" y="321469"/>
                </a:lnTo>
                <a:lnTo>
                  <a:pt x="314325" y="335756"/>
                </a:lnTo>
                <a:lnTo>
                  <a:pt x="314325" y="342900"/>
                </a:lnTo>
                <a:lnTo>
                  <a:pt x="314325" y="3429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8" name="Freeform 4317"/>
          <p:cNvSpPr/>
          <p:nvPr/>
        </p:nvSpPr>
        <p:spPr>
          <a:xfrm>
            <a:off x="1735931" y="5507831"/>
            <a:ext cx="107158" cy="164308"/>
          </a:xfrm>
          <a:custGeom>
            <a:avLst/>
            <a:gdLst/>
            <a:ahLst/>
            <a:cxnLst/>
            <a:rect l="0" t="0" r="0" b="0"/>
            <a:pathLst>
              <a:path w="107158" h="164308">
                <a:moveTo>
                  <a:pt x="0" y="64294"/>
                </a:moveTo>
                <a:lnTo>
                  <a:pt x="7144" y="64294"/>
                </a:lnTo>
                <a:lnTo>
                  <a:pt x="21432" y="64294"/>
                </a:lnTo>
                <a:lnTo>
                  <a:pt x="21432" y="64294"/>
                </a:lnTo>
                <a:lnTo>
                  <a:pt x="42863" y="64294"/>
                </a:lnTo>
                <a:lnTo>
                  <a:pt x="57150" y="64294"/>
                </a:lnTo>
                <a:lnTo>
                  <a:pt x="71438" y="57150"/>
                </a:lnTo>
                <a:lnTo>
                  <a:pt x="85725" y="50007"/>
                </a:lnTo>
                <a:lnTo>
                  <a:pt x="92869" y="42863"/>
                </a:lnTo>
                <a:lnTo>
                  <a:pt x="107157" y="35719"/>
                </a:lnTo>
                <a:lnTo>
                  <a:pt x="107157" y="28575"/>
                </a:lnTo>
                <a:lnTo>
                  <a:pt x="107157" y="21432"/>
                </a:lnTo>
                <a:lnTo>
                  <a:pt x="100013" y="7144"/>
                </a:lnTo>
                <a:lnTo>
                  <a:pt x="92869" y="7144"/>
                </a:lnTo>
                <a:lnTo>
                  <a:pt x="85725" y="0"/>
                </a:lnTo>
                <a:lnTo>
                  <a:pt x="71438" y="0"/>
                </a:lnTo>
                <a:lnTo>
                  <a:pt x="50007" y="7144"/>
                </a:lnTo>
                <a:lnTo>
                  <a:pt x="42863" y="14288"/>
                </a:lnTo>
                <a:lnTo>
                  <a:pt x="28575" y="21432"/>
                </a:lnTo>
                <a:lnTo>
                  <a:pt x="21432" y="35719"/>
                </a:lnTo>
                <a:lnTo>
                  <a:pt x="14288" y="50007"/>
                </a:lnTo>
                <a:lnTo>
                  <a:pt x="14288" y="71438"/>
                </a:lnTo>
                <a:lnTo>
                  <a:pt x="14288" y="85725"/>
                </a:lnTo>
                <a:lnTo>
                  <a:pt x="14288" y="107157"/>
                </a:lnTo>
                <a:lnTo>
                  <a:pt x="21432" y="121444"/>
                </a:lnTo>
                <a:lnTo>
                  <a:pt x="28575" y="135732"/>
                </a:lnTo>
                <a:lnTo>
                  <a:pt x="35719" y="164307"/>
                </a:lnTo>
                <a:lnTo>
                  <a:pt x="35719" y="164307"/>
                </a:lnTo>
                <a:lnTo>
                  <a:pt x="35719" y="1643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9" name="Freeform 4318"/>
          <p:cNvSpPr/>
          <p:nvPr/>
        </p:nvSpPr>
        <p:spPr>
          <a:xfrm>
            <a:off x="1907381" y="5486400"/>
            <a:ext cx="157164" cy="171451"/>
          </a:xfrm>
          <a:custGeom>
            <a:avLst/>
            <a:gdLst/>
            <a:ahLst/>
            <a:cxnLst/>
            <a:rect l="0" t="0" r="0" b="0"/>
            <a:pathLst>
              <a:path w="157164" h="171451">
                <a:moveTo>
                  <a:pt x="85725" y="14288"/>
                </a:moveTo>
                <a:lnTo>
                  <a:pt x="85725" y="14288"/>
                </a:lnTo>
                <a:lnTo>
                  <a:pt x="78582" y="7144"/>
                </a:lnTo>
                <a:lnTo>
                  <a:pt x="78582" y="7144"/>
                </a:lnTo>
                <a:lnTo>
                  <a:pt x="71438" y="0"/>
                </a:lnTo>
                <a:lnTo>
                  <a:pt x="64294" y="0"/>
                </a:lnTo>
                <a:lnTo>
                  <a:pt x="50007" y="0"/>
                </a:lnTo>
                <a:lnTo>
                  <a:pt x="35719" y="7144"/>
                </a:lnTo>
                <a:lnTo>
                  <a:pt x="21432" y="14288"/>
                </a:lnTo>
                <a:lnTo>
                  <a:pt x="14288" y="21431"/>
                </a:lnTo>
                <a:lnTo>
                  <a:pt x="7144" y="28575"/>
                </a:lnTo>
                <a:lnTo>
                  <a:pt x="0" y="35719"/>
                </a:lnTo>
                <a:lnTo>
                  <a:pt x="0" y="42863"/>
                </a:lnTo>
                <a:lnTo>
                  <a:pt x="7144" y="50006"/>
                </a:lnTo>
                <a:lnTo>
                  <a:pt x="7144" y="57150"/>
                </a:lnTo>
                <a:lnTo>
                  <a:pt x="21432" y="64294"/>
                </a:lnTo>
                <a:lnTo>
                  <a:pt x="35719" y="71438"/>
                </a:lnTo>
                <a:lnTo>
                  <a:pt x="57150" y="78581"/>
                </a:lnTo>
                <a:lnTo>
                  <a:pt x="71438" y="85725"/>
                </a:lnTo>
                <a:lnTo>
                  <a:pt x="92869" y="92869"/>
                </a:lnTo>
                <a:lnTo>
                  <a:pt x="114300" y="100013"/>
                </a:lnTo>
                <a:lnTo>
                  <a:pt x="128588" y="107156"/>
                </a:lnTo>
                <a:lnTo>
                  <a:pt x="142875" y="114300"/>
                </a:lnTo>
                <a:lnTo>
                  <a:pt x="150019" y="121444"/>
                </a:lnTo>
                <a:lnTo>
                  <a:pt x="157163" y="128588"/>
                </a:lnTo>
                <a:lnTo>
                  <a:pt x="157163" y="135731"/>
                </a:lnTo>
                <a:lnTo>
                  <a:pt x="150019" y="150019"/>
                </a:lnTo>
                <a:lnTo>
                  <a:pt x="142875" y="157163"/>
                </a:lnTo>
                <a:lnTo>
                  <a:pt x="135732" y="164306"/>
                </a:lnTo>
                <a:lnTo>
                  <a:pt x="121444" y="164306"/>
                </a:lnTo>
                <a:lnTo>
                  <a:pt x="107157" y="171450"/>
                </a:lnTo>
                <a:lnTo>
                  <a:pt x="92869" y="171450"/>
                </a:lnTo>
                <a:lnTo>
                  <a:pt x="78582" y="171450"/>
                </a:lnTo>
                <a:lnTo>
                  <a:pt x="64294" y="164306"/>
                </a:lnTo>
                <a:lnTo>
                  <a:pt x="50007" y="157163"/>
                </a:lnTo>
                <a:lnTo>
                  <a:pt x="35719" y="142875"/>
                </a:lnTo>
                <a:lnTo>
                  <a:pt x="28575" y="128588"/>
                </a:lnTo>
                <a:lnTo>
                  <a:pt x="21432" y="121444"/>
                </a:lnTo>
                <a:lnTo>
                  <a:pt x="21432" y="1214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0" name="Freeform 4319"/>
          <p:cNvSpPr/>
          <p:nvPr/>
        </p:nvSpPr>
        <p:spPr>
          <a:xfrm>
            <a:off x="2143125" y="5507831"/>
            <a:ext cx="7145" cy="178595"/>
          </a:xfrm>
          <a:custGeom>
            <a:avLst/>
            <a:gdLst/>
            <a:ahLst/>
            <a:cxnLst/>
            <a:rect l="0" t="0" r="0" b="0"/>
            <a:pathLst>
              <a:path w="7145" h="178595">
                <a:moveTo>
                  <a:pt x="0" y="0"/>
                </a:moveTo>
                <a:lnTo>
                  <a:pt x="0" y="14288"/>
                </a:lnTo>
                <a:lnTo>
                  <a:pt x="0" y="35719"/>
                </a:lnTo>
                <a:lnTo>
                  <a:pt x="0" y="42863"/>
                </a:lnTo>
                <a:lnTo>
                  <a:pt x="0" y="71438"/>
                </a:lnTo>
                <a:lnTo>
                  <a:pt x="7144" y="92869"/>
                </a:lnTo>
                <a:lnTo>
                  <a:pt x="7144" y="121444"/>
                </a:lnTo>
                <a:lnTo>
                  <a:pt x="7144" y="135732"/>
                </a:lnTo>
                <a:lnTo>
                  <a:pt x="7144" y="157163"/>
                </a:lnTo>
                <a:lnTo>
                  <a:pt x="7144" y="171450"/>
                </a:lnTo>
                <a:lnTo>
                  <a:pt x="7144" y="178594"/>
                </a:lnTo>
                <a:lnTo>
                  <a:pt x="7144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1" name="Freeform 4320"/>
          <p:cNvSpPr/>
          <p:nvPr/>
        </p:nvSpPr>
        <p:spPr>
          <a:xfrm>
            <a:off x="2107406" y="5400675"/>
            <a:ext cx="14289" cy="14289"/>
          </a:xfrm>
          <a:custGeom>
            <a:avLst/>
            <a:gdLst/>
            <a:ahLst/>
            <a:cxnLst/>
            <a:rect l="0" t="0" r="0" b="0"/>
            <a:pathLst>
              <a:path w="14289" h="14289">
                <a:moveTo>
                  <a:pt x="14288" y="14288"/>
                </a:moveTo>
                <a:lnTo>
                  <a:pt x="14288" y="14288"/>
                </a:lnTo>
                <a:lnTo>
                  <a:pt x="7144" y="7144"/>
                </a:lnTo>
                <a:lnTo>
                  <a:pt x="7144" y="7144"/>
                </a:lnTo>
                <a:lnTo>
                  <a:pt x="0" y="7144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2" name="Freeform 4321"/>
          <p:cNvSpPr/>
          <p:nvPr/>
        </p:nvSpPr>
        <p:spPr>
          <a:xfrm>
            <a:off x="2221706" y="5543550"/>
            <a:ext cx="164308" cy="214314"/>
          </a:xfrm>
          <a:custGeom>
            <a:avLst/>
            <a:gdLst/>
            <a:ahLst/>
            <a:cxnLst/>
            <a:rect l="0" t="0" r="0" b="0"/>
            <a:pathLst>
              <a:path w="164308" h="214314">
                <a:moveTo>
                  <a:pt x="64294" y="0"/>
                </a:moveTo>
                <a:lnTo>
                  <a:pt x="64294" y="0"/>
                </a:lnTo>
                <a:lnTo>
                  <a:pt x="50007" y="7144"/>
                </a:lnTo>
                <a:lnTo>
                  <a:pt x="42863" y="14288"/>
                </a:lnTo>
                <a:lnTo>
                  <a:pt x="28575" y="21431"/>
                </a:lnTo>
                <a:lnTo>
                  <a:pt x="21432" y="35719"/>
                </a:lnTo>
                <a:lnTo>
                  <a:pt x="7144" y="42863"/>
                </a:lnTo>
                <a:lnTo>
                  <a:pt x="0" y="57150"/>
                </a:lnTo>
                <a:lnTo>
                  <a:pt x="0" y="64294"/>
                </a:lnTo>
                <a:lnTo>
                  <a:pt x="7144" y="71438"/>
                </a:lnTo>
                <a:lnTo>
                  <a:pt x="14288" y="78581"/>
                </a:lnTo>
                <a:lnTo>
                  <a:pt x="28575" y="92869"/>
                </a:lnTo>
                <a:lnTo>
                  <a:pt x="42863" y="100013"/>
                </a:lnTo>
                <a:lnTo>
                  <a:pt x="64294" y="114300"/>
                </a:lnTo>
                <a:lnTo>
                  <a:pt x="92869" y="128588"/>
                </a:lnTo>
                <a:lnTo>
                  <a:pt x="114300" y="150019"/>
                </a:lnTo>
                <a:lnTo>
                  <a:pt x="135732" y="164306"/>
                </a:lnTo>
                <a:lnTo>
                  <a:pt x="150019" y="178594"/>
                </a:lnTo>
                <a:lnTo>
                  <a:pt x="157163" y="192881"/>
                </a:lnTo>
                <a:lnTo>
                  <a:pt x="164307" y="200025"/>
                </a:lnTo>
                <a:lnTo>
                  <a:pt x="157163" y="207169"/>
                </a:lnTo>
                <a:lnTo>
                  <a:pt x="150019" y="214313"/>
                </a:lnTo>
                <a:lnTo>
                  <a:pt x="135732" y="214313"/>
                </a:lnTo>
                <a:lnTo>
                  <a:pt x="114300" y="214313"/>
                </a:lnTo>
                <a:lnTo>
                  <a:pt x="92869" y="214313"/>
                </a:lnTo>
                <a:lnTo>
                  <a:pt x="64294" y="200025"/>
                </a:lnTo>
                <a:lnTo>
                  <a:pt x="64294" y="200025"/>
                </a:lnTo>
                <a:lnTo>
                  <a:pt x="64294" y="2000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3" name="Freeform 4322"/>
          <p:cNvSpPr/>
          <p:nvPr/>
        </p:nvSpPr>
        <p:spPr>
          <a:xfrm>
            <a:off x="2393156" y="5593556"/>
            <a:ext cx="85727" cy="7145"/>
          </a:xfrm>
          <a:custGeom>
            <a:avLst/>
            <a:gdLst/>
            <a:ahLst/>
            <a:cxnLst/>
            <a:rect l="0" t="0" r="0" b="0"/>
            <a:pathLst>
              <a:path w="85727" h="7145">
                <a:moveTo>
                  <a:pt x="0" y="0"/>
                </a:moveTo>
                <a:lnTo>
                  <a:pt x="14288" y="0"/>
                </a:lnTo>
                <a:lnTo>
                  <a:pt x="21432" y="0"/>
                </a:lnTo>
                <a:lnTo>
                  <a:pt x="28575" y="7144"/>
                </a:lnTo>
                <a:lnTo>
                  <a:pt x="42863" y="7144"/>
                </a:lnTo>
                <a:lnTo>
                  <a:pt x="64294" y="7144"/>
                </a:lnTo>
                <a:lnTo>
                  <a:pt x="78582" y="7144"/>
                </a:lnTo>
                <a:lnTo>
                  <a:pt x="85726" y="7144"/>
                </a:lnTo>
                <a:lnTo>
                  <a:pt x="85726" y="71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4" name="Freeform 4323"/>
          <p:cNvSpPr/>
          <p:nvPr/>
        </p:nvSpPr>
        <p:spPr>
          <a:xfrm>
            <a:off x="2664619" y="5422106"/>
            <a:ext cx="64295" cy="257176"/>
          </a:xfrm>
          <a:custGeom>
            <a:avLst/>
            <a:gdLst/>
            <a:ahLst/>
            <a:cxnLst/>
            <a:rect l="0" t="0" r="0" b="0"/>
            <a:pathLst>
              <a:path w="64295" h="257176">
                <a:moveTo>
                  <a:pt x="0" y="0"/>
                </a:moveTo>
                <a:lnTo>
                  <a:pt x="0" y="7144"/>
                </a:lnTo>
                <a:lnTo>
                  <a:pt x="0" y="14288"/>
                </a:lnTo>
                <a:lnTo>
                  <a:pt x="0" y="14288"/>
                </a:lnTo>
                <a:lnTo>
                  <a:pt x="7144" y="28575"/>
                </a:lnTo>
                <a:lnTo>
                  <a:pt x="7144" y="50007"/>
                </a:lnTo>
                <a:lnTo>
                  <a:pt x="14288" y="71438"/>
                </a:lnTo>
                <a:lnTo>
                  <a:pt x="21431" y="100013"/>
                </a:lnTo>
                <a:lnTo>
                  <a:pt x="28575" y="121444"/>
                </a:lnTo>
                <a:lnTo>
                  <a:pt x="28575" y="150019"/>
                </a:lnTo>
                <a:lnTo>
                  <a:pt x="42863" y="178594"/>
                </a:lnTo>
                <a:lnTo>
                  <a:pt x="42863" y="200025"/>
                </a:lnTo>
                <a:lnTo>
                  <a:pt x="50006" y="221457"/>
                </a:lnTo>
                <a:lnTo>
                  <a:pt x="57150" y="242888"/>
                </a:lnTo>
                <a:lnTo>
                  <a:pt x="64294" y="257175"/>
                </a:lnTo>
                <a:lnTo>
                  <a:pt x="64294" y="257175"/>
                </a:lnTo>
                <a:lnTo>
                  <a:pt x="64294" y="2571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5" name="Freeform 4324"/>
          <p:cNvSpPr/>
          <p:nvPr/>
        </p:nvSpPr>
        <p:spPr>
          <a:xfrm>
            <a:off x="2607469" y="5529263"/>
            <a:ext cx="235745" cy="42863"/>
          </a:xfrm>
          <a:custGeom>
            <a:avLst/>
            <a:gdLst/>
            <a:ahLst/>
            <a:cxnLst/>
            <a:rect l="0" t="0" r="0" b="0"/>
            <a:pathLst>
              <a:path w="235745" h="42863">
                <a:moveTo>
                  <a:pt x="235744" y="0"/>
                </a:moveTo>
                <a:lnTo>
                  <a:pt x="235744" y="0"/>
                </a:lnTo>
                <a:lnTo>
                  <a:pt x="228600" y="0"/>
                </a:lnTo>
                <a:lnTo>
                  <a:pt x="221456" y="0"/>
                </a:lnTo>
                <a:lnTo>
                  <a:pt x="214313" y="7143"/>
                </a:lnTo>
                <a:lnTo>
                  <a:pt x="192881" y="7143"/>
                </a:lnTo>
                <a:lnTo>
                  <a:pt x="171450" y="7143"/>
                </a:lnTo>
                <a:lnTo>
                  <a:pt x="142875" y="14287"/>
                </a:lnTo>
                <a:lnTo>
                  <a:pt x="114300" y="14287"/>
                </a:lnTo>
                <a:lnTo>
                  <a:pt x="85725" y="21431"/>
                </a:lnTo>
                <a:lnTo>
                  <a:pt x="64294" y="21431"/>
                </a:lnTo>
                <a:lnTo>
                  <a:pt x="42863" y="28575"/>
                </a:lnTo>
                <a:lnTo>
                  <a:pt x="28575" y="35718"/>
                </a:lnTo>
                <a:lnTo>
                  <a:pt x="14288" y="35718"/>
                </a:lnTo>
                <a:lnTo>
                  <a:pt x="7144" y="42862"/>
                </a:lnTo>
                <a:lnTo>
                  <a:pt x="0" y="42862"/>
                </a:lnTo>
                <a:lnTo>
                  <a:pt x="0" y="428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6" name="Freeform 4325"/>
          <p:cNvSpPr/>
          <p:nvPr/>
        </p:nvSpPr>
        <p:spPr>
          <a:xfrm>
            <a:off x="2843213" y="5486400"/>
            <a:ext cx="107157" cy="157164"/>
          </a:xfrm>
          <a:custGeom>
            <a:avLst/>
            <a:gdLst/>
            <a:ahLst/>
            <a:cxnLst/>
            <a:rect l="0" t="0" r="0" b="0"/>
            <a:pathLst>
              <a:path w="107157" h="157164">
                <a:moveTo>
                  <a:pt x="42862" y="28575"/>
                </a:moveTo>
                <a:lnTo>
                  <a:pt x="42862" y="28575"/>
                </a:lnTo>
                <a:lnTo>
                  <a:pt x="35719" y="28575"/>
                </a:lnTo>
                <a:lnTo>
                  <a:pt x="35719" y="28575"/>
                </a:lnTo>
                <a:lnTo>
                  <a:pt x="28575" y="35719"/>
                </a:lnTo>
                <a:lnTo>
                  <a:pt x="21431" y="35719"/>
                </a:lnTo>
                <a:lnTo>
                  <a:pt x="14287" y="50006"/>
                </a:lnTo>
                <a:lnTo>
                  <a:pt x="7144" y="64294"/>
                </a:lnTo>
                <a:lnTo>
                  <a:pt x="0" y="71438"/>
                </a:lnTo>
                <a:lnTo>
                  <a:pt x="0" y="85725"/>
                </a:lnTo>
                <a:lnTo>
                  <a:pt x="0" y="100013"/>
                </a:lnTo>
                <a:lnTo>
                  <a:pt x="0" y="114300"/>
                </a:lnTo>
                <a:lnTo>
                  <a:pt x="7144" y="128588"/>
                </a:lnTo>
                <a:lnTo>
                  <a:pt x="14287" y="142875"/>
                </a:lnTo>
                <a:lnTo>
                  <a:pt x="35719" y="150019"/>
                </a:lnTo>
                <a:lnTo>
                  <a:pt x="42862" y="157163"/>
                </a:lnTo>
                <a:lnTo>
                  <a:pt x="57150" y="157163"/>
                </a:lnTo>
                <a:lnTo>
                  <a:pt x="71437" y="150019"/>
                </a:lnTo>
                <a:lnTo>
                  <a:pt x="85725" y="142875"/>
                </a:lnTo>
                <a:lnTo>
                  <a:pt x="92869" y="128588"/>
                </a:lnTo>
                <a:lnTo>
                  <a:pt x="100012" y="114300"/>
                </a:lnTo>
                <a:lnTo>
                  <a:pt x="107156" y="92869"/>
                </a:lnTo>
                <a:lnTo>
                  <a:pt x="100012" y="78581"/>
                </a:lnTo>
                <a:lnTo>
                  <a:pt x="92869" y="57150"/>
                </a:lnTo>
                <a:lnTo>
                  <a:pt x="85725" y="35719"/>
                </a:lnTo>
                <a:lnTo>
                  <a:pt x="78581" y="21431"/>
                </a:lnTo>
                <a:lnTo>
                  <a:pt x="64294" y="7144"/>
                </a:lnTo>
                <a:lnTo>
                  <a:pt x="42862" y="0"/>
                </a:lnTo>
                <a:lnTo>
                  <a:pt x="42862" y="0"/>
                </a:lnTo>
                <a:lnTo>
                  <a:pt x="4286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7" name="Freeform 4326"/>
          <p:cNvSpPr/>
          <p:nvPr/>
        </p:nvSpPr>
        <p:spPr>
          <a:xfrm>
            <a:off x="3150394" y="5400675"/>
            <a:ext cx="228601" cy="164307"/>
          </a:xfrm>
          <a:custGeom>
            <a:avLst/>
            <a:gdLst/>
            <a:ahLst/>
            <a:cxnLst/>
            <a:rect l="0" t="0" r="0" b="0"/>
            <a:pathLst>
              <a:path w="228601" h="164307">
                <a:moveTo>
                  <a:pt x="0" y="78581"/>
                </a:moveTo>
                <a:lnTo>
                  <a:pt x="0" y="85725"/>
                </a:lnTo>
                <a:lnTo>
                  <a:pt x="0" y="92869"/>
                </a:lnTo>
                <a:lnTo>
                  <a:pt x="0" y="100013"/>
                </a:lnTo>
                <a:lnTo>
                  <a:pt x="0" y="114300"/>
                </a:lnTo>
                <a:lnTo>
                  <a:pt x="0" y="128588"/>
                </a:lnTo>
                <a:lnTo>
                  <a:pt x="0" y="142875"/>
                </a:lnTo>
                <a:lnTo>
                  <a:pt x="0" y="150019"/>
                </a:lnTo>
                <a:lnTo>
                  <a:pt x="0" y="157163"/>
                </a:lnTo>
                <a:lnTo>
                  <a:pt x="0" y="164306"/>
                </a:lnTo>
                <a:lnTo>
                  <a:pt x="0" y="164306"/>
                </a:lnTo>
                <a:lnTo>
                  <a:pt x="0" y="157163"/>
                </a:lnTo>
                <a:lnTo>
                  <a:pt x="0" y="150019"/>
                </a:lnTo>
                <a:lnTo>
                  <a:pt x="0" y="135731"/>
                </a:lnTo>
                <a:lnTo>
                  <a:pt x="0" y="121444"/>
                </a:lnTo>
                <a:lnTo>
                  <a:pt x="0" y="92869"/>
                </a:lnTo>
                <a:lnTo>
                  <a:pt x="7144" y="71438"/>
                </a:lnTo>
                <a:lnTo>
                  <a:pt x="14288" y="42863"/>
                </a:lnTo>
                <a:lnTo>
                  <a:pt x="28575" y="28575"/>
                </a:lnTo>
                <a:lnTo>
                  <a:pt x="35719" y="14288"/>
                </a:lnTo>
                <a:lnTo>
                  <a:pt x="42863" y="0"/>
                </a:lnTo>
                <a:lnTo>
                  <a:pt x="57150" y="0"/>
                </a:lnTo>
                <a:lnTo>
                  <a:pt x="64294" y="7144"/>
                </a:lnTo>
                <a:lnTo>
                  <a:pt x="78581" y="14288"/>
                </a:lnTo>
                <a:lnTo>
                  <a:pt x="85725" y="35719"/>
                </a:lnTo>
                <a:lnTo>
                  <a:pt x="100013" y="50006"/>
                </a:lnTo>
                <a:lnTo>
                  <a:pt x="107156" y="78581"/>
                </a:lnTo>
                <a:lnTo>
                  <a:pt x="107156" y="100013"/>
                </a:lnTo>
                <a:lnTo>
                  <a:pt x="114300" y="121444"/>
                </a:lnTo>
                <a:lnTo>
                  <a:pt x="114300" y="135731"/>
                </a:lnTo>
                <a:lnTo>
                  <a:pt x="107156" y="142875"/>
                </a:lnTo>
                <a:lnTo>
                  <a:pt x="107156" y="150019"/>
                </a:lnTo>
                <a:lnTo>
                  <a:pt x="107156" y="150019"/>
                </a:lnTo>
                <a:lnTo>
                  <a:pt x="100013" y="142875"/>
                </a:lnTo>
                <a:lnTo>
                  <a:pt x="107156" y="135731"/>
                </a:lnTo>
                <a:lnTo>
                  <a:pt x="107156" y="121444"/>
                </a:lnTo>
                <a:lnTo>
                  <a:pt x="107156" y="107156"/>
                </a:lnTo>
                <a:lnTo>
                  <a:pt x="114300" y="85725"/>
                </a:lnTo>
                <a:lnTo>
                  <a:pt x="128588" y="64294"/>
                </a:lnTo>
                <a:lnTo>
                  <a:pt x="142875" y="50006"/>
                </a:lnTo>
                <a:lnTo>
                  <a:pt x="157163" y="35719"/>
                </a:lnTo>
                <a:lnTo>
                  <a:pt x="171450" y="28575"/>
                </a:lnTo>
                <a:lnTo>
                  <a:pt x="178594" y="21431"/>
                </a:lnTo>
                <a:lnTo>
                  <a:pt x="192881" y="21431"/>
                </a:lnTo>
                <a:lnTo>
                  <a:pt x="200025" y="28575"/>
                </a:lnTo>
                <a:lnTo>
                  <a:pt x="207169" y="42863"/>
                </a:lnTo>
                <a:lnTo>
                  <a:pt x="214313" y="57150"/>
                </a:lnTo>
                <a:lnTo>
                  <a:pt x="221456" y="78581"/>
                </a:lnTo>
                <a:lnTo>
                  <a:pt x="228600" y="100013"/>
                </a:lnTo>
                <a:lnTo>
                  <a:pt x="228600" y="114300"/>
                </a:lnTo>
                <a:lnTo>
                  <a:pt x="228600" y="121444"/>
                </a:lnTo>
                <a:lnTo>
                  <a:pt x="228600" y="1214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8" name="Freeform 4327"/>
          <p:cNvSpPr/>
          <p:nvPr/>
        </p:nvSpPr>
        <p:spPr>
          <a:xfrm>
            <a:off x="3407569" y="5443538"/>
            <a:ext cx="164307" cy="150019"/>
          </a:xfrm>
          <a:custGeom>
            <a:avLst/>
            <a:gdLst/>
            <a:ahLst/>
            <a:cxnLst/>
            <a:rect l="0" t="0" r="0" b="0"/>
            <a:pathLst>
              <a:path w="164307" h="150019">
                <a:moveTo>
                  <a:pt x="142875" y="57150"/>
                </a:moveTo>
                <a:lnTo>
                  <a:pt x="142875" y="42862"/>
                </a:lnTo>
                <a:lnTo>
                  <a:pt x="135731" y="28575"/>
                </a:lnTo>
                <a:lnTo>
                  <a:pt x="128588" y="28575"/>
                </a:lnTo>
                <a:lnTo>
                  <a:pt x="114300" y="14287"/>
                </a:lnTo>
                <a:lnTo>
                  <a:pt x="92869" y="7143"/>
                </a:lnTo>
                <a:lnTo>
                  <a:pt x="78581" y="0"/>
                </a:lnTo>
                <a:lnTo>
                  <a:pt x="57150" y="0"/>
                </a:lnTo>
                <a:lnTo>
                  <a:pt x="42863" y="0"/>
                </a:lnTo>
                <a:lnTo>
                  <a:pt x="28575" y="7143"/>
                </a:lnTo>
                <a:lnTo>
                  <a:pt x="14288" y="21431"/>
                </a:lnTo>
                <a:lnTo>
                  <a:pt x="7144" y="35718"/>
                </a:lnTo>
                <a:lnTo>
                  <a:pt x="0" y="50006"/>
                </a:lnTo>
                <a:lnTo>
                  <a:pt x="0" y="71437"/>
                </a:lnTo>
                <a:lnTo>
                  <a:pt x="7144" y="85725"/>
                </a:lnTo>
                <a:lnTo>
                  <a:pt x="14288" y="100012"/>
                </a:lnTo>
                <a:lnTo>
                  <a:pt x="28575" y="114300"/>
                </a:lnTo>
                <a:lnTo>
                  <a:pt x="42863" y="121443"/>
                </a:lnTo>
                <a:lnTo>
                  <a:pt x="64294" y="121443"/>
                </a:lnTo>
                <a:lnTo>
                  <a:pt x="85725" y="114300"/>
                </a:lnTo>
                <a:lnTo>
                  <a:pt x="100013" y="107156"/>
                </a:lnTo>
                <a:lnTo>
                  <a:pt x="107156" y="92868"/>
                </a:lnTo>
                <a:lnTo>
                  <a:pt x="121444" y="71437"/>
                </a:lnTo>
                <a:lnTo>
                  <a:pt x="128588" y="57150"/>
                </a:lnTo>
                <a:lnTo>
                  <a:pt x="128588" y="42862"/>
                </a:lnTo>
                <a:lnTo>
                  <a:pt x="128588" y="28575"/>
                </a:lnTo>
                <a:lnTo>
                  <a:pt x="128588" y="21431"/>
                </a:lnTo>
                <a:lnTo>
                  <a:pt x="128588" y="14287"/>
                </a:lnTo>
                <a:lnTo>
                  <a:pt x="128588" y="14287"/>
                </a:lnTo>
                <a:lnTo>
                  <a:pt x="128588" y="14287"/>
                </a:lnTo>
                <a:lnTo>
                  <a:pt x="128588" y="28575"/>
                </a:lnTo>
                <a:lnTo>
                  <a:pt x="128588" y="42862"/>
                </a:lnTo>
                <a:lnTo>
                  <a:pt x="135731" y="64293"/>
                </a:lnTo>
                <a:lnTo>
                  <a:pt x="135731" y="85725"/>
                </a:lnTo>
                <a:lnTo>
                  <a:pt x="142875" y="107156"/>
                </a:lnTo>
                <a:lnTo>
                  <a:pt x="150019" y="121443"/>
                </a:lnTo>
                <a:lnTo>
                  <a:pt x="157163" y="142875"/>
                </a:lnTo>
                <a:lnTo>
                  <a:pt x="164306" y="150018"/>
                </a:lnTo>
                <a:lnTo>
                  <a:pt x="164306" y="1500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9" name="Freeform 4328"/>
          <p:cNvSpPr/>
          <p:nvPr/>
        </p:nvSpPr>
        <p:spPr>
          <a:xfrm>
            <a:off x="3629025" y="5300663"/>
            <a:ext cx="64295" cy="300038"/>
          </a:xfrm>
          <a:custGeom>
            <a:avLst/>
            <a:gdLst/>
            <a:ahLst/>
            <a:cxnLst/>
            <a:rect l="0" t="0" r="0" b="0"/>
            <a:pathLst>
              <a:path w="64295" h="300038">
                <a:moveTo>
                  <a:pt x="0" y="0"/>
                </a:moveTo>
                <a:lnTo>
                  <a:pt x="0" y="14287"/>
                </a:lnTo>
                <a:lnTo>
                  <a:pt x="0" y="35718"/>
                </a:lnTo>
                <a:lnTo>
                  <a:pt x="0" y="42862"/>
                </a:lnTo>
                <a:lnTo>
                  <a:pt x="14288" y="78581"/>
                </a:lnTo>
                <a:lnTo>
                  <a:pt x="21432" y="114300"/>
                </a:lnTo>
                <a:lnTo>
                  <a:pt x="28575" y="150018"/>
                </a:lnTo>
                <a:lnTo>
                  <a:pt x="42863" y="192881"/>
                </a:lnTo>
                <a:lnTo>
                  <a:pt x="50007" y="228600"/>
                </a:lnTo>
                <a:lnTo>
                  <a:pt x="57150" y="257175"/>
                </a:lnTo>
                <a:lnTo>
                  <a:pt x="64294" y="278606"/>
                </a:lnTo>
                <a:lnTo>
                  <a:pt x="64294" y="292893"/>
                </a:lnTo>
                <a:lnTo>
                  <a:pt x="64294" y="300037"/>
                </a:lnTo>
                <a:lnTo>
                  <a:pt x="64294" y="3000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0" name="Freeform 4329"/>
          <p:cNvSpPr/>
          <p:nvPr/>
        </p:nvSpPr>
        <p:spPr>
          <a:xfrm>
            <a:off x="3643313" y="5364956"/>
            <a:ext cx="185738" cy="207170"/>
          </a:xfrm>
          <a:custGeom>
            <a:avLst/>
            <a:gdLst/>
            <a:ahLst/>
            <a:cxnLst/>
            <a:rect l="0" t="0" r="0" b="0"/>
            <a:pathLst>
              <a:path w="185738" h="207170">
                <a:moveTo>
                  <a:pt x="114300" y="0"/>
                </a:moveTo>
                <a:lnTo>
                  <a:pt x="114300" y="7144"/>
                </a:lnTo>
                <a:lnTo>
                  <a:pt x="107156" y="21432"/>
                </a:lnTo>
                <a:lnTo>
                  <a:pt x="107156" y="28575"/>
                </a:lnTo>
                <a:lnTo>
                  <a:pt x="92869" y="57150"/>
                </a:lnTo>
                <a:lnTo>
                  <a:pt x="78581" y="78582"/>
                </a:lnTo>
                <a:lnTo>
                  <a:pt x="64294" y="100013"/>
                </a:lnTo>
                <a:lnTo>
                  <a:pt x="42862" y="121444"/>
                </a:lnTo>
                <a:lnTo>
                  <a:pt x="28575" y="135732"/>
                </a:lnTo>
                <a:lnTo>
                  <a:pt x="21431" y="142875"/>
                </a:lnTo>
                <a:lnTo>
                  <a:pt x="14287" y="150019"/>
                </a:lnTo>
                <a:lnTo>
                  <a:pt x="0" y="157163"/>
                </a:lnTo>
                <a:lnTo>
                  <a:pt x="0" y="157163"/>
                </a:lnTo>
                <a:lnTo>
                  <a:pt x="7144" y="157163"/>
                </a:lnTo>
                <a:lnTo>
                  <a:pt x="14287" y="150019"/>
                </a:lnTo>
                <a:lnTo>
                  <a:pt x="28575" y="142875"/>
                </a:lnTo>
                <a:lnTo>
                  <a:pt x="42862" y="135732"/>
                </a:lnTo>
                <a:lnTo>
                  <a:pt x="71437" y="121444"/>
                </a:lnTo>
                <a:lnTo>
                  <a:pt x="92869" y="114300"/>
                </a:lnTo>
                <a:lnTo>
                  <a:pt x="107156" y="114300"/>
                </a:lnTo>
                <a:lnTo>
                  <a:pt x="128587" y="114300"/>
                </a:lnTo>
                <a:lnTo>
                  <a:pt x="142875" y="114300"/>
                </a:lnTo>
                <a:lnTo>
                  <a:pt x="150019" y="121444"/>
                </a:lnTo>
                <a:lnTo>
                  <a:pt x="164306" y="135732"/>
                </a:lnTo>
                <a:lnTo>
                  <a:pt x="171450" y="150019"/>
                </a:lnTo>
                <a:lnTo>
                  <a:pt x="178594" y="171450"/>
                </a:lnTo>
                <a:lnTo>
                  <a:pt x="185737" y="185738"/>
                </a:lnTo>
                <a:lnTo>
                  <a:pt x="185737" y="200025"/>
                </a:lnTo>
                <a:lnTo>
                  <a:pt x="185737" y="207169"/>
                </a:lnTo>
                <a:lnTo>
                  <a:pt x="185737" y="2071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1" name="Freeform 4330"/>
          <p:cNvSpPr/>
          <p:nvPr/>
        </p:nvSpPr>
        <p:spPr>
          <a:xfrm>
            <a:off x="3886200" y="5429250"/>
            <a:ext cx="192883" cy="185739"/>
          </a:xfrm>
          <a:custGeom>
            <a:avLst/>
            <a:gdLst/>
            <a:ahLst/>
            <a:cxnLst/>
            <a:rect l="0" t="0" r="0" b="0"/>
            <a:pathLst>
              <a:path w="192883" h="185739">
                <a:moveTo>
                  <a:pt x="28575" y="64294"/>
                </a:moveTo>
                <a:lnTo>
                  <a:pt x="35719" y="64294"/>
                </a:lnTo>
                <a:lnTo>
                  <a:pt x="42863" y="57150"/>
                </a:lnTo>
                <a:lnTo>
                  <a:pt x="50007" y="57150"/>
                </a:lnTo>
                <a:lnTo>
                  <a:pt x="64294" y="50006"/>
                </a:lnTo>
                <a:lnTo>
                  <a:pt x="78582" y="42863"/>
                </a:lnTo>
                <a:lnTo>
                  <a:pt x="85725" y="35719"/>
                </a:lnTo>
                <a:lnTo>
                  <a:pt x="100013" y="28575"/>
                </a:lnTo>
                <a:lnTo>
                  <a:pt x="100013" y="21431"/>
                </a:lnTo>
                <a:lnTo>
                  <a:pt x="100013" y="14288"/>
                </a:lnTo>
                <a:lnTo>
                  <a:pt x="100013" y="7144"/>
                </a:lnTo>
                <a:lnTo>
                  <a:pt x="85725" y="0"/>
                </a:lnTo>
                <a:lnTo>
                  <a:pt x="71438" y="0"/>
                </a:lnTo>
                <a:lnTo>
                  <a:pt x="50007" y="7144"/>
                </a:lnTo>
                <a:lnTo>
                  <a:pt x="35719" y="14288"/>
                </a:lnTo>
                <a:lnTo>
                  <a:pt x="21432" y="21431"/>
                </a:lnTo>
                <a:lnTo>
                  <a:pt x="7144" y="42863"/>
                </a:lnTo>
                <a:lnTo>
                  <a:pt x="0" y="57150"/>
                </a:lnTo>
                <a:lnTo>
                  <a:pt x="0" y="78581"/>
                </a:lnTo>
                <a:lnTo>
                  <a:pt x="0" y="100013"/>
                </a:lnTo>
                <a:lnTo>
                  <a:pt x="7144" y="114300"/>
                </a:lnTo>
                <a:lnTo>
                  <a:pt x="21432" y="135731"/>
                </a:lnTo>
                <a:lnTo>
                  <a:pt x="42863" y="150019"/>
                </a:lnTo>
                <a:lnTo>
                  <a:pt x="64294" y="157163"/>
                </a:lnTo>
                <a:lnTo>
                  <a:pt x="85725" y="171450"/>
                </a:lnTo>
                <a:lnTo>
                  <a:pt x="107157" y="178594"/>
                </a:lnTo>
                <a:lnTo>
                  <a:pt x="135732" y="178594"/>
                </a:lnTo>
                <a:lnTo>
                  <a:pt x="157163" y="185738"/>
                </a:lnTo>
                <a:lnTo>
                  <a:pt x="178594" y="178594"/>
                </a:lnTo>
                <a:lnTo>
                  <a:pt x="185738" y="178594"/>
                </a:lnTo>
                <a:lnTo>
                  <a:pt x="192882" y="178594"/>
                </a:lnTo>
                <a:lnTo>
                  <a:pt x="192882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2" name="Freeform 4331"/>
          <p:cNvSpPr/>
          <p:nvPr/>
        </p:nvSpPr>
        <p:spPr>
          <a:xfrm>
            <a:off x="6129338" y="4229100"/>
            <a:ext cx="207170" cy="300039"/>
          </a:xfrm>
          <a:custGeom>
            <a:avLst/>
            <a:gdLst/>
            <a:ahLst/>
            <a:cxnLst/>
            <a:rect l="0" t="0" r="0" b="0"/>
            <a:pathLst>
              <a:path w="207170" h="300039">
                <a:moveTo>
                  <a:pt x="185738" y="214313"/>
                </a:moveTo>
                <a:lnTo>
                  <a:pt x="185738" y="207169"/>
                </a:lnTo>
                <a:lnTo>
                  <a:pt x="178594" y="200025"/>
                </a:lnTo>
                <a:lnTo>
                  <a:pt x="171450" y="192882"/>
                </a:lnTo>
                <a:lnTo>
                  <a:pt x="164307" y="185738"/>
                </a:lnTo>
                <a:lnTo>
                  <a:pt x="150019" y="178594"/>
                </a:lnTo>
                <a:lnTo>
                  <a:pt x="135732" y="178594"/>
                </a:lnTo>
                <a:lnTo>
                  <a:pt x="121444" y="178594"/>
                </a:lnTo>
                <a:lnTo>
                  <a:pt x="92869" y="185738"/>
                </a:lnTo>
                <a:lnTo>
                  <a:pt x="71438" y="192882"/>
                </a:lnTo>
                <a:lnTo>
                  <a:pt x="50007" y="207169"/>
                </a:lnTo>
                <a:lnTo>
                  <a:pt x="28575" y="221457"/>
                </a:lnTo>
                <a:lnTo>
                  <a:pt x="14288" y="235744"/>
                </a:lnTo>
                <a:lnTo>
                  <a:pt x="7144" y="250032"/>
                </a:lnTo>
                <a:lnTo>
                  <a:pt x="0" y="264319"/>
                </a:lnTo>
                <a:lnTo>
                  <a:pt x="0" y="278607"/>
                </a:lnTo>
                <a:lnTo>
                  <a:pt x="7144" y="285750"/>
                </a:lnTo>
                <a:lnTo>
                  <a:pt x="14288" y="292894"/>
                </a:lnTo>
                <a:lnTo>
                  <a:pt x="28575" y="292894"/>
                </a:lnTo>
                <a:lnTo>
                  <a:pt x="50007" y="292894"/>
                </a:lnTo>
                <a:lnTo>
                  <a:pt x="71438" y="285750"/>
                </a:lnTo>
                <a:lnTo>
                  <a:pt x="92869" y="271463"/>
                </a:lnTo>
                <a:lnTo>
                  <a:pt x="107157" y="257175"/>
                </a:lnTo>
                <a:lnTo>
                  <a:pt x="128588" y="228600"/>
                </a:lnTo>
                <a:lnTo>
                  <a:pt x="142875" y="207169"/>
                </a:lnTo>
                <a:lnTo>
                  <a:pt x="157163" y="178594"/>
                </a:lnTo>
                <a:lnTo>
                  <a:pt x="164307" y="150019"/>
                </a:lnTo>
                <a:lnTo>
                  <a:pt x="171450" y="121444"/>
                </a:lnTo>
                <a:lnTo>
                  <a:pt x="171450" y="92869"/>
                </a:lnTo>
                <a:lnTo>
                  <a:pt x="171450" y="64294"/>
                </a:lnTo>
                <a:lnTo>
                  <a:pt x="164307" y="42863"/>
                </a:lnTo>
                <a:lnTo>
                  <a:pt x="157163" y="21432"/>
                </a:lnTo>
                <a:lnTo>
                  <a:pt x="150019" y="7144"/>
                </a:lnTo>
                <a:lnTo>
                  <a:pt x="142875" y="0"/>
                </a:lnTo>
                <a:lnTo>
                  <a:pt x="142875" y="0"/>
                </a:lnTo>
                <a:lnTo>
                  <a:pt x="135732" y="7144"/>
                </a:lnTo>
                <a:lnTo>
                  <a:pt x="135732" y="21432"/>
                </a:lnTo>
                <a:lnTo>
                  <a:pt x="135732" y="42863"/>
                </a:lnTo>
                <a:lnTo>
                  <a:pt x="142875" y="71438"/>
                </a:lnTo>
                <a:lnTo>
                  <a:pt x="142875" y="100013"/>
                </a:lnTo>
                <a:lnTo>
                  <a:pt x="150019" y="135732"/>
                </a:lnTo>
                <a:lnTo>
                  <a:pt x="157163" y="164307"/>
                </a:lnTo>
                <a:lnTo>
                  <a:pt x="171450" y="200025"/>
                </a:lnTo>
                <a:lnTo>
                  <a:pt x="178594" y="228600"/>
                </a:lnTo>
                <a:lnTo>
                  <a:pt x="192882" y="257175"/>
                </a:lnTo>
                <a:lnTo>
                  <a:pt x="200025" y="278607"/>
                </a:lnTo>
                <a:lnTo>
                  <a:pt x="207169" y="292894"/>
                </a:lnTo>
                <a:lnTo>
                  <a:pt x="207169" y="300038"/>
                </a:lnTo>
                <a:lnTo>
                  <a:pt x="207169" y="3000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3" name="Freeform 4332"/>
          <p:cNvSpPr/>
          <p:nvPr/>
        </p:nvSpPr>
        <p:spPr>
          <a:xfrm>
            <a:off x="6400801" y="4400550"/>
            <a:ext cx="157163" cy="121445"/>
          </a:xfrm>
          <a:custGeom>
            <a:avLst/>
            <a:gdLst/>
            <a:ahLst/>
            <a:cxnLst/>
            <a:rect l="0" t="0" r="0" b="0"/>
            <a:pathLst>
              <a:path w="157163" h="121445">
                <a:moveTo>
                  <a:pt x="135731" y="21432"/>
                </a:moveTo>
                <a:lnTo>
                  <a:pt x="128587" y="14288"/>
                </a:lnTo>
                <a:lnTo>
                  <a:pt x="114300" y="7144"/>
                </a:lnTo>
                <a:lnTo>
                  <a:pt x="114300" y="7144"/>
                </a:lnTo>
                <a:lnTo>
                  <a:pt x="100012" y="0"/>
                </a:lnTo>
                <a:lnTo>
                  <a:pt x="85725" y="0"/>
                </a:lnTo>
                <a:lnTo>
                  <a:pt x="71437" y="0"/>
                </a:lnTo>
                <a:lnTo>
                  <a:pt x="50006" y="7144"/>
                </a:lnTo>
                <a:lnTo>
                  <a:pt x="35719" y="14288"/>
                </a:lnTo>
                <a:lnTo>
                  <a:pt x="21431" y="28575"/>
                </a:lnTo>
                <a:lnTo>
                  <a:pt x="7144" y="42863"/>
                </a:lnTo>
                <a:lnTo>
                  <a:pt x="0" y="57150"/>
                </a:lnTo>
                <a:lnTo>
                  <a:pt x="0" y="71438"/>
                </a:lnTo>
                <a:lnTo>
                  <a:pt x="0" y="92869"/>
                </a:lnTo>
                <a:lnTo>
                  <a:pt x="0" y="100013"/>
                </a:lnTo>
                <a:lnTo>
                  <a:pt x="14287" y="114300"/>
                </a:lnTo>
                <a:lnTo>
                  <a:pt x="21431" y="121444"/>
                </a:lnTo>
                <a:lnTo>
                  <a:pt x="35719" y="121444"/>
                </a:lnTo>
                <a:lnTo>
                  <a:pt x="50006" y="114300"/>
                </a:lnTo>
                <a:lnTo>
                  <a:pt x="64294" y="107157"/>
                </a:lnTo>
                <a:lnTo>
                  <a:pt x="71437" y="100013"/>
                </a:lnTo>
                <a:lnTo>
                  <a:pt x="85725" y="85725"/>
                </a:lnTo>
                <a:lnTo>
                  <a:pt x="92869" y="71438"/>
                </a:lnTo>
                <a:lnTo>
                  <a:pt x="100012" y="57150"/>
                </a:lnTo>
                <a:lnTo>
                  <a:pt x="100012" y="50007"/>
                </a:lnTo>
                <a:lnTo>
                  <a:pt x="107156" y="35719"/>
                </a:lnTo>
                <a:lnTo>
                  <a:pt x="107156" y="35719"/>
                </a:lnTo>
                <a:lnTo>
                  <a:pt x="107156" y="28575"/>
                </a:lnTo>
                <a:lnTo>
                  <a:pt x="107156" y="28575"/>
                </a:lnTo>
                <a:lnTo>
                  <a:pt x="107156" y="35719"/>
                </a:lnTo>
                <a:lnTo>
                  <a:pt x="107156" y="42863"/>
                </a:lnTo>
                <a:lnTo>
                  <a:pt x="114300" y="50007"/>
                </a:lnTo>
                <a:lnTo>
                  <a:pt x="121444" y="64294"/>
                </a:lnTo>
                <a:lnTo>
                  <a:pt x="135731" y="85725"/>
                </a:lnTo>
                <a:lnTo>
                  <a:pt x="142875" y="100013"/>
                </a:lnTo>
                <a:lnTo>
                  <a:pt x="150019" y="107157"/>
                </a:lnTo>
                <a:lnTo>
                  <a:pt x="157162" y="114300"/>
                </a:lnTo>
                <a:lnTo>
                  <a:pt x="157162" y="1143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4" name="Freeform 4333"/>
          <p:cNvSpPr/>
          <p:nvPr/>
        </p:nvSpPr>
        <p:spPr>
          <a:xfrm>
            <a:off x="6629401" y="4379119"/>
            <a:ext cx="150020" cy="242889"/>
          </a:xfrm>
          <a:custGeom>
            <a:avLst/>
            <a:gdLst/>
            <a:ahLst/>
            <a:cxnLst/>
            <a:rect l="0" t="0" r="0" b="0"/>
            <a:pathLst>
              <a:path w="150020" h="242889">
                <a:moveTo>
                  <a:pt x="0" y="42863"/>
                </a:moveTo>
                <a:lnTo>
                  <a:pt x="0" y="50006"/>
                </a:lnTo>
                <a:lnTo>
                  <a:pt x="0" y="57150"/>
                </a:lnTo>
                <a:lnTo>
                  <a:pt x="0" y="64294"/>
                </a:lnTo>
                <a:lnTo>
                  <a:pt x="0" y="85725"/>
                </a:lnTo>
                <a:lnTo>
                  <a:pt x="7144" y="114300"/>
                </a:lnTo>
                <a:lnTo>
                  <a:pt x="14287" y="142875"/>
                </a:lnTo>
                <a:lnTo>
                  <a:pt x="21431" y="164306"/>
                </a:lnTo>
                <a:lnTo>
                  <a:pt x="28575" y="192881"/>
                </a:lnTo>
                <a:lnTo>
                  <a:pt x="35719" y="207169"/>
                </a:lnTo>
                <a:lnTo>
                  <a:pt x="42862" y="221456"/>
                </a:lnTo>
                <a:lnTo>
                  <a:pt x="42862" y="235744"/>
                </a:lnTo>
                <a:lnTo>
                  <a:pt x="42862" y="242888"/>
                </a:lnTo>
                <a:lnTo>
                  <a:pt x="42862" y="242888"/>
                </a:lnTo>
                <a:lnTo>
                  <a:pt x="42862" y="235744"/>
                </a:lnTo>
                <a:lnTo>
                  <a:pt x="35719" y="228600"/>
                </a:lnTo>
                <a:lnTo>
                  <a:pt x="28575" y="207169"/>
                </a:lnTo>
                <a:lnTo>
                  <a:pt x="21431" y="185738"/>
                </a:lnTo>
                <a:lnTo>
                  <a:pt x="14287" y="157163"/>
                </a:lnTo>
                <a:lnTo>
                  <a:pt x="14287" y="128588"/>
                </a:lnTo>
                <a:lnTo>
                  <a:pt x="7144" y="100013"/>
                </a:lnTo>
                <a:lnTo>
                  <a:pt x="7144" y="71438"/>
                </a:lnTo>
                <a:lnTo>
                  <a:pt x="7144" y="50006"/>
                </a:lnTo>
                <a:lnTo>
                  <a:pt x="14287" y="28575"/>
                </a:lnTo>
                <a:lnTo>
                  <a:pt x="21431" y="14288"/>
                </a:lnTo>
                <a:lnTo>
                  <a:pt x="35719" y="0"/>
                </a:lnTo>
                <a:lnTo>
                  <a:pt x="50006" y="0"/>
                </a:lnTo>
                <a:lnTo>
                  <a:pt x="71437" y="0"/>
                </a:lnTo>
                <a:lnTo>
                  <a:pt x="92869" y="7144"/>
                </a:lnTo>
                <a:lnTo>
                  <a:pt x="114300" y="21431"/>
                </a:lnTo>
                <a:lnTo>
                  <a:pt x="135731" y="35719"/>
                </a:lnTo>
                <a:lnTo>
                  <a:pt x="142875" y="57150"/>
                </a:lnTo>
                <a:lnTo>
                  <a:pt x="150019" y="78581"/>
                </a:lnTo>
                <a:lnTo>
                  <a:pt x="150019" y="92869"/>
                </a:lnTo>
                <a:lnTo>
                  <a:pt x="142875" y="114300"/>
                </a:lnTo>
                <a:lnTo>
                  <a:pt x="135731" y="128588"/>
                </a:lnTo>
                <a:lnTo>
                  <a:pt x="121444" y="135731"/>
                </a:lnTo>
                <a:lnTo>
                  <a:pt x="107156" y="142875"/>
                </a:lnTo>
                <a:lnTo>
                  <a:pt x="85725" y="142875"/>
                </a:lnTo>
                <a:lnTo>
                  <a:pt x="71437" y="135731"/>
                </a:lnTo>
                <a:lnTo>
                  <a:pt x="57150" y="135731"/>
                </a:lnTo>
                <a:lnTo>
                  <a:pt x="50006" y="128588"/>
                </a:lnTo>
                <a:lnTo>
                  <a:pt x="50006" y="128588"/>
                </a:lnTo>
                <a:lnTo>
                  <a:pt x="50006" y="1285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5" name="Freeform 4334"/>
          <p:cNvSpPr/>
          <p:nvPr/>
        </p:nvSpPr>
        <p:spPr>
          <a:xfrm>
            <a:off x="6829426" y="4236244"/>
            <a:ext cx="57151" cy="264320"/>
          </a:xfrm>
          <a:custGeom>
            <a:avLst/>
            <a:gdLst/>
            <a:ahLst/>
            <a:cxnLst/>
            <a:rect l="0" t="0" r="0" b="0"/>
            <a:pathLst>
              <a:path w="57151" h="264320">
                <a:moveTo>
                  <a:pt x="0" y="0"/>
                </a:moveTo>
                <a:lnTo>
                  <a:pt x="7144" y="14288"/>
                </a:lnTo>
                <a:lnTo>
                  <a:pt x="14287" y="28575"/>
                </a:lnTo>
                <a:lnTo>
                  <a:pt x="14287" y="35719"/>
                </a:lnTo>
                <a:lnTo>
                  <a:pt x="21431" y="64294"/>
                </a:lnTo>
                <a:lnTo>
                  <a:pt x="28575" y="92869"/>
                </a:lnTo>
                <a:lnTo>
                  <a:pt x="28575" y="128588"/>
                </a:lnTo>
                <a:lnTo>
                  <a:pt x="35719" y="157163"/>
                </a:lnTo>
                <a:lnTo>
                  <a:pt x="42862" y="185738"/>
                </a:lnTo>
                <a:lnTo>
                  <a:pt x="42862" y="214313"/>
                </a:lnTo>
                <a:lnTo>
                  <a:pt x="50006" y="235744"/>
                </a:lnTo>
                <a:lnTo>
                  <a:pt x="50006" y="250031"/>
                </a:lnTo>
                <a:lnTo>
                  <a:pt x="57150" y="264319"/>
                </a:lnTo>
                <a:lnTo>
                  <a:pt x="57150" y="2643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6" name="Freeform 4335"/>
          <p:cNvSpPr/>
          <p:nvPr/>
        </p:nvSpPr>
        <p:spPr>
          <a:xfrm>
            <a:off x="6793707" y="4364832"/>
            <a:ext cx="171451" cy="28576"/>
          </a:xfrm>
          <a:custGeom>
            <a:avLst/>
            <a:gdLst/>
            <a:ahLst/>
            <a:cxnLst/>
            <a:rect l="0" t="0" r="0" b="0"/>
            <a:pathLst>
              <a:path w="171451" h="28576">
                <a:moveTo>
                  <a:pt x="0" y="0"/>
                </a:moveTo>
                <a:lnTo>
                  <a:pt x="7144" y="0"/>
                </a:lnTo>
                <a:lnTo>
                  <a:pt x="21431" y="0"/>
                </a:lnTo>
                <a:lnTo>
                  <a:pt x="28575" y="7143"/>
                </a:lnTo>
                <a:lnTo>
                  <a:pt x="50006" y="7143"/>
                </a:lnTo>
                <a:lnTo>
                  <a:pt x="71438" y="7143"/>
                </a:lnTo>
                <a:lnTo>
                  <a:pt x="100013" y="14287"/>
                </a:lnTo>
                <a:lnTo>
                  <a:pt x="135731" y="21431"/>
                </a:lnTo>
                <a:lnTo>
                  <a:pt x="157163" y="28575"/>
                </a:lnTo>
                <a:lnTo>
                  <a:pt x="171450" y="28575"/>
                </a:lnTo>
                <a:lnTo>
                  <a:pt x="171450" y="285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7" name="Freeform 4336"/>
          <p:cNvSpPr/>
          <p:nvPr/>
        </p:nvSpPr>
        <p:spPr>
          <a:xfrm>
            <a:off x="7015163" y="4193382"/>
            <a:ext cx="142876" cy="392907"/>
          </a:xfrm>
          <a:custGeom>
            <a:avLst/>
            <a:gdLst/>
            <a:ahLst/>
            <a:cxnLst/>
            <a:rect l="0" t="0" r="0" b="0"/>
            <a:pathLst>
              <a:path w="142876" h="392907">
                <a:moveTo>
                  <a:pt x="142875" y="0"/>
                </a:moveTo>
                <a:lnTo>
                  <a:pt x="142875" y="7143"/>
                </a:lnTo>
                <a:lnTo>
                  <a:pt x="128588" y="14287"/>
                </a:lnTo>
                <a:lnTo>
                  <a:pt x="128588" y="14287"/>
                </a:lnTo>
                <a:lnTo>
                  <a:pt x="107157" y="28575"/>
                </a:lnTo>
                <a:lnTo>
                  <a:pt x="92869" y="50006"/>
                </a:lnTo>
                <a:lnTo>
                  <a:pt x="71438" y="71437"/>
                </a:lnTo>
                <a:lnTo>
                  <a:pt x="50007" y="100012"/>
                </a:lnTo>
                <a:lnTo>
                  <a:pt x="28575" y="128587"/>
                </a:lnTo>
                <a:lnTo>
                  <a:pt x="14288" y="164306"/>
                </a:lnTo>
                <a:lnTo>
                  <a:pt x="0" y="200025"/>
                </a:lnTo>
                <a:lnTo>
                  <a:pt x="0" y="235743"/>
                </a:lnTo>
                <a:lnTo>
                  <a:pt x="0" y="271462"/>
                </a:lnTo>
                <a:lnTo>
                  <a:pt x="0" y="300037"/>
                </a:lnTo>
                <a:lnTo>
                  <a:pt x="14288" y="335756"/>
                </a:lnTo>
                <a:lnTo>
                  <a:pt x="35719" y="357187"/>
                </a:lnTo>
                <a:lnTo>
                  <a:pt x="50007" y="378618"/>
                </a:lnTo>
                <a:lnTo>
                  <a:pt x="64294" y="392906"/>
                </a:lnTo>
                <a:lnTo>
                  <a:pt x="64294" y="3929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8" name="Freeform 4337"/>
          <p:cNvSpPr/>
          <p:nvPr/>
        </p:nvSpPr>
        <p:spPr>
          <a:xfrm>
            <a:off x="7229476" y="4371975"/>
            <a:ext cx="128588" cy="171451"/>
          </a:xfrm>
          <a:custGeom>
            <a:avLst/>
            <a:gdLst/>
            <a:ahLst/>
            <a:cxnLst/>
            <a:rect l="0" t="0" r="0" b="0"/>
            <a:pathLst>
              <a:path w="128588" h="171451">
                <a:moveTo>
                  <a:pt x="0" y="50007"/>
                </a:moveTo>
                <a:lnTo>
                  <a:pt x="0" y="50007"/>
                </a:lnTo>
                <a:lnTo>
                  <a:pt x="7144" y="50007"/>
                </a:lnTo>
                <a:lnTo>
                  <a:pt x="14287" y="50007"/>
                </a:lnTo>
                <a:lnTo>
                  <a:pt x="28575" y="42863"/>
                </a:lnTo>
                <a:lnTo>
                  <a:pt x="50006" y="42863"/>
                </a:lnTo>
                <a:lnTo>
                  <a:pt x="71437" y="42863"/>
                </a:lnTo>
                <a:lnTo>
                  <a:pt x="92869" y="42863"/>
                </a:lnTo>
                <a:lnTo>
                  <a:pt x="107156" y="35719"/>
                </a:lnTo>
                <a:lnTo>
                  <a:pt x="121444" y="28575"/>
                </a:lnTo>
                <a:lnTo>
                  <a:pt x="128587" y="21432"/>
                </a:lnTo>
                <a:lnTo>
                  <a:pt x="128587" y="14288"/>
                </a:lnTo>
                <a:lnTo>
                  <a:pt x="121444" y="7144"/>
                </a:lnTo>
                <a:lnTo>
                  <a:pt x="107156" y="0"/>
                </a:lnTo>
                <a:lnTo>
                  <a:pt x="92869" y="0"/>
                </a:lnTo>
                <a:lnTo>
                  <a:pt x="64294" y="0"/>
                </a:lnTo>
                <a:lnTo>
                  <a:pt x="50006" y="7144"/>
                </a:lnTo>
                <a:lnTo>
                  <a:pt x="28575" y="14288"/>
                </a:lnTo>
                <a:lnTo>
                  <a:pt x="14287" y="28575"/>
                </a:lnTo>
                <a:lnTo>
                  <a:pt x="7144" y="42863"/>
                </a:lnTo>
                <a:lnTo>
                  <a:pt x="0" y="64294"/>
                </a:lnTo>
                <a:lnTo>
                  <a:pt x="0" y="78582"/>
                </a:lnTo>
                <a:lnTo>
                  <a:pt x="7144" y="100013"/>
                </a:lnTo>
                <a:lnTo>
                  <a:pt x="21431" y="121444"/>
                </a:lnTo>
                <a:lnTo>
                  <a:pt x="42862" y="142875"/>
                </a:lnTo>
                <a:lnTo>
                  <a:pt x="64294" y="157163"/>
                </a:lnTo>
                <a:lnTo>
                  <a:pt x="85725" y="164307"/>
                </a:lnTo>
                <a:lnTo>
                  <a:pt x="92869" y="171450"/>
                </a:lnTo>
                <a:lnTo>
                  <a:pt x="92869" y="1714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9" name="Freeform 4338"/>
          <p:cNvSpPr/>
          <p:nvPr/>
        </p:nvSpPr>
        <p:spPr>
          <a:xfrm>
            <a:off x="7429501" y="4386263"/>
            <a:ext cx="150020" cy="164307"/>
          </a:xfrm>
          <a:custGeom>
            <a:avLst/>
            <a:gdLst/>
            <a:ahLst/>
            <a:cxnLst/>
            <a:rect l="0" t="0" r="0" b="0"/>
            <a:pathLst>
              <a:path w="150020" h="164307">
                <a:moveTo>
                  <a:pt x="0" y="0"/>
                </a:moveTo>
                <a:lnTo>
                  <a:pt x="0" y="0"/>
                </a:lnTo>
                <a:lnTo>
                  <a:pt x="7144" y="14287"/>
                </a:lnTo>
                <a:lnTo>
                  <a:pt x="7144" y="21431"/>
                </a:lnTo>
                <a:lnTo>
                  <a:pt x="14287" y="42862"/>
                </a:lnTo>
                <a:lnTo>
                  <a:pt x="28575" y="64294"/>
                </a:lnTo>
                <a:lnTo>
                  <a:pt x="42862" y="85725"/>
                </a:lnTo>
                <a:lnTo>
                  <a:pt x="57150" y="114300"/>
                </a:lnTo>
                <a:lnTo>
                  <a:pt x="71437" y="128587"/>
                </a:lnTo>
                <a:lnTo>
                  <a:pt x="85725" y="142875"/>
                </a:lnTo>
                <a:lnTo>
                  <a:pt x="100012" y="157162"/>
                </a:lnTo>
                <a:lnTo>
                  <a:pt x="107156" y="164306"/>
                </a:lnTo>
                <a:lnTo>
                  <a:pt x="121444" y="164306"/>
                </a:lnTo>
                <a:lnTo>
                  <a:pt x="128587" y="157162"/>
                </a:lnTo>
                <a:lnTo>
                  <a:pt x="135731" y="150019"/>
                </a:lnTo>
                <a:lnTo>
                  <a:pt x="142875" y="135731"/>
                </a:lnTo>
                <a:lnTo>
                  <a:pt x="142875" y="121444"/>
                </a:lnTo>
                <a:lnTo>
                  <a:pt x="142875" y="100012"/>
                </a:lnTo>
                <a:lnTo>
                  <a:pt x="150019" y="71437"/>
                </a:lnTo>
                <a:lnTo>
                  <a:pt x="142875" y="50006"/>
                </a:lnTo>
                <a:lnTo>
                  <a:pt x="142875" y="28575"/>
                </a:lnTo>
                <a:lnTo>
                  <a:pt x="142875" y="14287"/>
                </a:lnTo>
                <a:lnTo>
                  <a:pt x="142875" y="7144"/>
                </a:lnTo>
                <a:lnTo>
                  <a:pt x="142875" y="71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0" name="Freeform 4339"/>
          <p:cNvSpPr/>
          <p:nvPr/>
        </p:nvSpPr>
        <p:spPr>
          <a:xfrm>
            <a:off x="7665245" y="4314825"/>
            <a:ext cx="142876" cy="214314"/>
          </a:xfrm>
          <a:custGeom>
            <a:avLst/>
            <a:gdLst/>
            <a:ahLst/>
            <a:cxnLst/>
            <a:rect l="0" t="0" r="0" b="0"/>
            <a:pathLst>
              <a:path w="142876" h="214314">
                <a:moveTo>
                  <a:pt x="50006" y="50007"/>
                </a:moveTo>
                <a:lnTo>
                  <a:pt x="50006" y="50007"/>
                </a:lnTo>
                <a:lnTo>
                  <a:pt x="42862" y="57150"/>
                </a:lnTo>
                <a:lnTo>
                  <a:pt x="42862" y="64294"/>
                </a:lnTo>
                <a:lnTo>
                  <a:pt x="28575" y="71438"/>
                </a:lnTo>
                <a:lnTo>
                  <a:pt x="21431" y="85725"/>
                </a:lnTo>
                <a:lnTo>
                  <a:pt x="7143" y="100013"/>
                </a:lnTo>
                <a:lnTo>
                  <a:pt x="0" y="114300"/>
                </a:lnTo>
                <a:lnTo>
                  <a:pt x="0" y="128588"/>
                </a:lnTo>
                <a:lnTo>
                  <a:pt x="0" y="150019"/>
                </a:lnTo>
                <a:lnTo>
                  <a:pt x="7143" y="164307"/>
                </a:lnTo>
                <a:lnTo>
                  <a:pt x="14287" y="178594"/>
                </a:lnTo>
                <a:lnTo>
                  <a:pt x="28575" y="192882"/>
                </a:lnTo>
                <a:lnTo>
                  <a:pt x="50006" y="207169"/>
                </a:lnTo>
                <a:lnTo>
                  <a:pt x="71437" y="214313"/>
                </a:lnTo>
                <a:lnTo>
                  <a:pt x="85725" y="214313"/>
                </a:lnTo>
                <a:lnTo>
                  <a:pt x="107156" y="214313"/>
                </a:lnTo>
                <a:lnTo>
                  <a:pt x="121443" y="200025"/>
                </a:lnTo>
                <a:lnTo>
                  <a:pt x="135731" y="185738"/>
                </a:lnTo>
                <a:lnTo>
                  <a:pt x="142875" y="164307"/>
                </a:lnTo>
                <a:lnTo>
                  <a:pt x="142875" y="142875"/>
                </a:lnTo>
                <a:lnTo>
                  <a:pt x="142875" y="114300"/>
                </a:lnTo>
                <a:lnTo>
                  <a:pt x="128587" y="92869"/>
                </a:lnTo>
                <a:lnTo>
                  <a:pt x="121443" y="64294"/>
                </a:lnTo>
                <a:lnTo>
                  <a:pt x="100012" y="42863"/>
                </a:lnTo>
                <a:lnTo>
                  <a:pt x="85725" y="21432"/>
                </a:lnTo>
                <a:lnTo>
                  <a:pt x="71437" y="7144"/>
                </a:lnTo>
                <a:lnTo>
                  <a:pt x="64293" y="0"/>
                </a:lnTo>
                <a:lnTo>
                  <a:pt x="6429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1" name="Freeform 4340"/>
          <p:cNvSpPr/>
          <p:nvPr/>
        </p:nvSpPr>
        <p:spPr>
          <a:xfrm>
            <a:off x="7822407" y="4214813"/>
            <a:ext cx="100014" cy="285751"/>
          </a:xfrm>
          <a:custGeom>
            <a:avLst/>
            <a:gdLst/>
            <a:ahLst/>
            <a:cxnLst/>
            <a:rect l="0" t="0" r="0" b="0"/>
            <a:pathLst>
              <a:path w="100014" h="285751">
                <a:moveTo>
                  <a:pt x="0" y="0"/>
                </a:moveTo>
                <a:lnTo>
                  <a:pt x="7144" y="14287"/>
                </a:lnTo>
                <a:lnTo>
                  <a:pt x="7144" y="35719"/>
                </a:lnTo>
                <a:lnTo>
                  <a:pt x="14288" y="42862"/>
                </a:lnTo>
                <a:lnTo>
                  <a:pt x="21431" y="78581"/>
                </a:lnTo>
                <a:lnTo>
                  <a:pt x="28575" y="114300"/>
                </a:lnTo>
                <a:lnTo>
                  <a:pt x="35719" y="142875"/>
                </a:lnTo>
                <a:lnTo>
                  <a:pt x="50006" y="178594"/>
                </a:lnTo>
                <a:lnTo>
                  <a:pt x="64294" y="207169"/>
                </a:lnTo>
                <a:lnTo>
                  <a:pt x="78581" y="235744"/>
                </a:lnTo>
                <a:lnTo>
                  <a:pt x="85725" y="264319"/>
                </a:lnTo>
                <a:lnTo>
                  <a:pt x="92869" y="271462"/>
                </a:lnTo>
                <a:lnTo>
                  <a:pt x="100013" y="285750"/>
                </a:lnTo>
                <a:lnTo>
                  <a:pt x="100013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2" name="Freeform 4341"/>
          <p:cNvSpPr/>
          <p:nvPr/>
        </p:nvSpPr>
        <p:spPr>
          <a:xfrm>
            <a:off x="7965282" y="4350544"/>
            <a:ext cx="150020" cy="121445"/>
          </a:xfrm>
          <a:custGeom>
            <a:avLst/>
            <a:gdLst/>
            <a:ahLst/>
            <a:cxnLst/>
            <a:rect l="0" t="0" r="0" b="0"/>
            <a:pathLst>
              <a:path w="150020" h="121445">
                <a:moveTo>
                  <a:pt x="0" y="50006"/>
                </a:moveTo>
                <a:lnTo>
                  <a:pt x="7144" y="50006"/>
                </a:lnTo>
                <a:lnTo>
                  <a:pt x="14288" y="57150"/>
                </a:lnTo>
                <a:lnTo>
                  <a:pt x="21431" y="64294"/>
                </a:lnTo>
                <a:lnTo>
                  <a:pt x="35719" y="71438"/>
                </a:lnTo>
                <a:lnTo>
                  <a:pt x="50006" y="85725"/>
                </a:lnTo>
                <a:lnTo>
                  <a:pt x="71438" y="100013"/>
                </a:lnTo>
                <a:lnTo>
                  <a:pt x="85725" y="114300"/>
                </a:lnTo>
                <a:lnTo>
                  <a:pt x="100013" y="121444"/>
                </a:lnTo>
                <a:lnTo>
                  <a:pt x="114300" y="121444"/>
                </a:lnTo>
                <a:lnTo>
                  <a:pt x="128588" y="121444"/>
                </a:lnTo>
                <a:lnTo>
                  <a:pt x="135731" y="121444"/>
                </a:lnTo>
                <a:lnTo>
                  <a:pt x="142875" y="114300"/>
                </a:lnTo>
                <a:lnTo>
                  <a:pt x="150019" y="100013"/>
                </a:lnTo>
                <a:lnTo>
                  <a:pt x="150019" y="85725"/>
                </a:lnTo>
                <a:lnTo>
                  <a:pt x="150019" y="71438"/>
                </a:lnTo>
                <a:lnTo>
                  <a:pt x="150019" y="57150"/>
                </a:lnTo>
                <a:lnTo>
                  <a:pt x="142875" y="35719"/>
                </a:lnTo>
                <a:lnTo>
                  <a:pt x="135731" y="21431"/>
                </a:lnTo>
                <a:lnTo>
                  <a:pt x="128588" y="14288"/>
                </a:lnTo>
                <a:lnTo>
                  <a:pt x="121444" y="7144"/>
                </a:lnTo>
                <a:lnTo>
                  <a:pt x="121444" y="0"/>
                </a:lnTo>
                <a:lnTo>
                  <a:pt x="121444" y="0"/>
                </a:lnTo>
                <a:lnTo>
                  <a:pt x="128588" y="0"/>
                </a:lnTo>
                <a:lnTo>
                  <a:pt x="128588" y="0"/>
                </a:lnTo>
                <a:lnTo>
                  <a:pt x="135731" y="7144"/>
                </a:lnTo>
                <a:lnTo>
                  <a:pt x="135731" y="71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3" name="Freeform 4342"/>
          <p:cNvSpPr/>
          <p:nvPr/>
        </p:nvSpPr>
        <p:spPr>
          <a:xfrm>
            <a:off x="8243888" y="4386263"/>
            <a:ext cx="107158" cy="121445"/>
          </a:xfrm>
          <a:custGeom>
            <a:avLst/>
            <a:gdLst/>
            <a:ahLst/>
            <a:cxnLst/>
            <a:rect l="0" t="0" r="0" b="0"/>
            <a:pathLst>
              <a:path w="107158" h="121445">
                <a:moveTo>
                  <a:pt x="35719" y="50006"/>
                </a:moveTo>
                <a:lnTo>
                  <a:pt x="35719" y="42862"/>
                </a:lnTo>
                <a:lnTo>
                  <a:pt x="42863" y="42862"/>
                </a:lnTo>
                <a:lnTo>
                  <a:pt x="42863" y="42862"/>
                </a:lnTo>
                <a:lnTo>
                  <a:pt x="57150" y="35719"/>
                </a:lnTo>
                <a:lnTo>
                  <a:pt x="64294" y="35719"/>
                </a:lnTo>
                <a:lnTo>
                  <a:pt x="78582" y="28575"/>
                </a:lnTo>
                <a:lnTo>
                  <a:pt x="78582" y="21431"/>
                </a:lnTo>
                <a:lnTo>
                  <a:pt x="85725" y="14287"/>
                </a:lnTo>
                <a:lnTo>
                  <a:pt x="85725" y="7144"/>
                </a:lnTo>
                <a:lnTo>
                  <a:pt x="85725" y="0"/>
                </a:lnTo>
                <a:lnTo>
                  <a:pt x="78582" y="0"/>
                </a:lnTo>
                <a:lnTo>
                  <a:pt x="64294" y="0"/>
                </a:lnTo>
                <a:lnTo>
                  <a:pt x="50007" y="0"/>
                </a:lnTo>
                <a:lnTo>
                  <a:pt x="35719" y="0"/>
                </a:lnTo>
                <a:lnTo>
                  <a:pt x="21432" y="7144"/>
                </a:lnTo>
                <a:lnTo>
                  <a:pt x="14288" y="21431"/>
                </a:lnTo>
                <a:lnTo>
                  <a:pt x="7144" y="35719"/>
                </a:lnTo>
                <a:lnTo>
                  <a:pt x="0" y="42862"/>
                </a:lnTo>
                <a:lnTo>
                  <a:pt x="0" y="57150"/>
                </a:lnTo>
                <a:lnTo>
                  <a:pt x="7144" y="71437"/>
                </a:lnTo>
                <a:lnTo>
                  <a:pt x="14288" y="85725"/>
                </a:lnTo>
                <a:lnTo>
                  <a:pt x="28575" y="100012"/>
                </a:lnTo>
                <a:lnTo>
                  <a:pt x="42863" y="114300"/>
                </a:lnTo>
                <a:lnTo>
                  <a:pt x="64294" y="121444"/>
                </a:lnTo>
                <a:lnTo>
                  <a:pt x="78582" y="121444"/>
                </a:lnTo>
                <a:lnTo>
                  <a:pt x="100013" y="121444"/>
                </a:lnTo>
                <a:lnTo>
                  <a:pt x="107157" y="121444"/>
                </a:lnTo>
                <a:lnTo>
                  <a:pt x="107157" y="1214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4" name="Freeform 4343"/>
          <p:cNvSpPr/>
          <p:nvPr/>
        </p:nvSpPr>
        <p:spPr>
          <a:xfrm>
            <a:off x="8343901" y="4179094"/>
            <a:ext cx="192882" cy="492920"/>
          </a:xfrm>
          <a:custGeom>
            <a:avLst/>
            <a:gdLst/>
            <a:ahLst/>
            <a:cxnLst/>
            <a:rect l="0" t="0" r="0" b="0"/>
            <a:pathLst>
              <a:path w="192882" h="492920">
                <a:moveTo>
                  <a:pt x="0" y="0"/>
                </a:moveTo>
                <a:lnTo>
                  <a:pt x="7144" y="0"/>
                </a:lnTo>
                <a:lnTo>
                  <a:pt x="14287" y="0"/>
                </a:lnTo>
                <a:lnTo>
                  <a:pt x="21431" y="7144"/>
                </a:lnTo>
                <a:lnTo>
                  <a:pt x="42862" y="28575"/>
                </a:lnTo>
                <a:lnTo>
                  <a:pt x="71437" y="57150"/>
                </a:lnTo>
                <a:lnTo>
                  <a:pt x="100012" y="100013"/>
                </a:lnTo>
                <a:lnTo>
                  <a:pt x="128587" y="150019"/>
                </a:lnTo>
                <a:lnTo>
                  <a:pt x="157162" y="207169"/>
                </a:lnTo>
                <a:lnTo>
                  <a:pt x="178594" y="271463"/>
                </a:lnTo>
                <a:lnTo>
                  <a:pt x="192881" y="328613"/>
                </a:lnTo>
                <a:lnTo>
                  <a:pt x="192881" y="385763"/>
                </a:lnTo>
                <a:lnTo>
                  <a:pt x="185737" y="428625"/>
                </a:lnTo>
                <a:lnTo>
                  <a:pt x="171450" y="457200"/>
                </a:lnTo>
                <a:lnTo>
                  <a:pt x="135731" y="492919"/>
                </a:lnTo>
                <a:lnTo>
                  <a:pt x="135731" y="492919"/>
                </a:lnTo>
                <a:lnTo>
                  <a:pt x="135731" y="4929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5" name="Freeform 4344"/>
          <p:cNvSpPr/>
          <p:nvPr/>
        </p:nvSpPr>
        <p:spPr>
          <a:xfrm>
            <a:off x="5357813" y="4943475"/>
            <a:ext cx="378620" cy="421482"/>
          </a:xfrm>
          <a:custGeom>
            <a:avLst/>
            <a:gdLst/>
            <a:ahLst/>
            <a:cxnLst/>
            <a:rect l="0" t="0" r="0" b="0"/>
            <a:pathLst>
              <a:path w="378620" h="421482">
                <a:moveTo>
                  <a:pt x="0" y="385763"/>
                </a:moveTo>
                <a:lnTo>
                  <a:pt x="0" y="385763"/>
                </a:lnTo>
                <a:lnTo>
                  <a:pt x="0" y="385763"/>
                </a:lnTo>
                <a:lnTo>
                  <a:pt x="0" y="385763"/>
                </a:lnTo>
                <a:lnTo>
                  <a:pt x="0" y="385763"/>
                </a:lnTo>
                <a:lnTo>
                  <a:pt x="0" y="378619"/>
                </a:lnTo>
                <a:lnTo>
                  <a:pt x="0" y="364331"/>
                </a:lnTo>
                <a:lnTo>
                  <a:pt x="7144" y="357188"/>
                </a:lnTo>
                <a:lnTo>
                  <a:pt x="7144" y="335756"/>
                </a:lnTo>
                <a:lnTo>
                  <a:pt x="7144" y="314325"/>
                </a:lnTo>
                <a:lnTo>
                  <a:pt x="14288" y="292894"/>
                </a:lnTo>
                <a:lnTo>
                  <a:pt x="14288" y="264319"/>
                </a:lnTo>
                <a:lnTo>
                  <a:pt x="14288" y="235744"/>
                </a:lnTo>
                <a:lnTo>
                  <a:pt x="14288" y="207169"/>
                </a:lnTo>
                <a:lnTo>
                  <a:pt x="21432" y="178594"/>
                </a:lnTo>
                <a:lnTo>
                  <a:pt x="21432" y="157163"/>
                </a:lnTo>
                <a:lnTo>
                  <a:pt x="28575" y="128588"/>
                </a:lnTo>
                <a:lnTo>
                  <a:pt x="35719" y="107156"/>
                </a:lnTo>
                <a:lnTo>
                  <a:pt x="35719" y="85725"/>
                </a:lnTo>
                <a:lnTo>
                  <a:pt x="42863" y="71438"/>
                </a:lnTo>
                <a:lnTo>
                  <a:pt x="50007" y="57150"/>
                </a:lnTo>
                <a:lnTo>
                  <a:pt x="57150" y="50006"/>
                </a:lnTo>
                <a:lnTo>
                  <a:pt x="57150" y="50006"/>
                </a:lnTo>
                <a:lnTo>
                  <a:pt x="57150" y="42863"/>
                </a:lnTo>
                <a:lnTo>
                  <a:pt x="57150" y="50006"/>
                </a:lnTo>
                <a:lnTo>
                  <a:pt x="64294" y="50006"/>
                </a:lnTo>
                <a:lnTo>
                  <a:pt x="64294" y="57150"/>
                </a:lnTo>
                <a:lnTo>
                  <a:pt x="64294" y="71438"/>
                </a:lnTo>
                <a:lnTo>
                  <a:pt x="71438" y="92869"/>
                </a:lnTo>
                <a:lnTo>
                  <a:pt x="71438" y="114300"/>
                </a:lnTo>
                <a:lnTo>
                  <a:pt x="78582" y="142875"/>
                </a:lnTo>
                <a:lnTo>
                  <a:pt x="92869" y="164306"/>
                </a:lnTo>
                <a:lnTo>
                  <a:pt x="100013" y="192881"/>
                </a:lnTo>
                <a:lnTo>
                  <a:pt x="114300" y="214313"/>
                </a:lnTo>
                <a:lnTo>
                  <a:pt x="128588" y="235744"/>
                </a:lnTo>
                <a:lnTo>
                  <a:pt x="142875" y="250031"/>
                </a:lnTo>
                <a:lnTo>
                  <a:pt x="150019" y="264319"/>
                </a:lnTo>
                <a:lnTo>
                  <a:pt x="164307" y="278606"/>
                </a:lnTo>
                <a:lnTo>
                  <a:pt x="178594" y="285750"/>
                </a:lnTo>
                <a:lnTo>
                  <a:pt x="185738" y="285750"/>
                </a:lnTo>
                <a:lnTo>
                  <a:pt x="200025" y="278606"/>
                </a:lnTo>
                <a:lnTo>
                  <a:pt x="214313" y="271463"/>
                </a:lnTo>
                <a:lnTo>
                  <a:pt x="221457" y="257175"/>
                </a:lnTo>
                <a:lnTo>
                  <a:pt x="235744" y="242888"/>
                </a:lnTo>
                <a:lnTo>
                  <a:pt x="250032" y="214313"/>
                </a:lnTo>
                <a:lnTo>
                  <a:pt x="257175" y="192881"/>
                </a:lnTo>
                <a:lnTo>
                  <a:pt x="264319" y="164306"/>
                </a:lnTo>
                <a:lnTo>
                  <a:pt x="271463" y="135731"/>
                </a:lnTo>
                <a:lnTo>
                  <a:pt x="271463" y="107156"/>
                </a:lnTo>
                <a:lnTo>
                  <a:pt x="278607" y="78581"/>
                </a:lnTo>
                <a:lnTo>
                  <a:pt x="285750" y="57150"/>
                </a:lnTo>
                <a:lnTo>
                  <a:pt x="292894" y="35719"/>
                </a:lnTo>
                <a:lnTo>
                  <a:pt x="300038" y="21431"/>
                </a:lnTo>
                <a:lnTo>
                  <a:pt x="307182" y="14288"/>
                </a:lnTo>
                <a:lnTo>
                  <a:pt x="314325" y="0"/>
                </a:lnTo>
                <a:lnTo>
                  <a:pt x="314325" y="0"/>
                </a:lnTo>
                <a:lnTo>
                  <a:pt x="321469" y="0"/>
                </a:lnTo>
                <a:lnTo>
                  <a:pt x="321469" y="0"/>
                </a:lnTo>
                <a:lnTo>
                  <a:pt x="321469" y="14288"/>
                </a:lnTo>
                <a:lnTo>
                  <a:pt x="321469" y="28575"/>
                </a:lnTo>
                <a:lnTo>
                  <a:pt x="328613" y="50006"/>
                </a:lnTo>
                <a:lnTo>
                  <a:pt x="328613" y="71438"/>
                </a:lnTo>
                <a:lnTo>
                  <a:pt x="328613" y="100013"/>
                </a:lnTo>
                <a:lnTo>
                  <a:pt x="328613" y="128588"/>
                </a:lnTo>
                <a:lnTo>
                  <a:pt x="335757" y="164306"/>
                </a:lnTo>
                <a:lnTo>
                  <a:pt x="335757" y="192881"/>
                </a:lnTo>
                <a:lnTo>
                  <a:pt x="335757" y="228600"/>
                </a:lnTo>
                <a:lnTo>
                  <a:pt x="342900" y="264319"/>
                </a:lnTo>
                <a:lnTo>
                  <a:pt x="350044" y="300038"/>
                </a:lnTo>
                <a:lnTo>
                  <a:pt x="350044" y="328613"/>
                </a:lnTo>
                <a:lnTo>
                  <a:pt x="357188" y="357188"/>
                </a:lnTo>
                <a:lnTo>
                  <a:pt x="364332" y="378619"/>
                </a:lnTo>
                <a:lnTo>
                  <a:pt x="371475" y="400050"/>
                </a:lnTo>
                <a:lnTo>
                  <a:pt x="378619" y="414338"/>
                </a:lnTo>
                <a:lnTo>
                  <a:pt x="378619" y="421481"/>
                </a:lnTo>
                <a:lnTo>
                  <a:pt x="378619" y="42148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6" name="Freeform 4345"/>
          <p:cNvSpPr/>
          <p:nvPr/>
        </p:nvSpPr>
        <p:spPr>
          <a:xfrm>
            <a:off x="5822157" y="5200650"/>
            <a:ext cx="150020" cy="178595"/>
          </a:xfrm>
          <a:custGeom>
            <a:avLst/>
            <a:gdLst/>
            <a:ahLst/>
            <a:cxnLst/>
            <a:rect l="0" t="0" r="0" b="0"/>
            <a:pathLst>
              <a:path w="150020" h="178595">
                <a:moveTo>
                  <a:pt x="57150" y="85725"/>
                </a:moveTo>
                <a:lnTo>
                  <a:pt x="57150" y="85725"/>
                </a:lnTo>
                <a:lnTo>
                  <a:pt x="64294" y="85725"/>
                </a:lnTo>
                <a:lnTo>
                  <a:pt x="71438" y="85725"/>
                </a:lnTo>
                <a:lnTo>
                  <a:pt x="85725" y="78581"/>
                </a:lnTo>
                <a:lnTo>
                  <a:pt x="100013" y="78581"/>
                </a:lnTo>
                <a:lnTo>
                  <a:pt x="114300" y="71438"/>
                </a:lnTo>
                <a:lnTo>
                  <a:pt x="128588" y="64294"/>
                </a:lnTo>
                <a:lnTo>
                  <a:pt x="135731" y="57150"/>
                </a:lnTo>
                <a:lnTo>
                  <a:pt x="150019" y="42863"/>
                </a:lnTo>
                <a:lnTo>
                  <a:pt x="150019" y="35719"/>
                </a:lnTo>
                <a:lnTo>
                  <a:pt x="150019" y="21431"/>
                </a:lnTo>
                <a:lnTo>
                  <a:pt x="142875" y="14288"/>
                </a:lnTo>
                <a:lnTo>
                  <a:pt x="135731" y="7144"/>
                </a:lnTo>
                <a:lnTo>
                  <a:pt x="121444" y="0"/>
                </a:lnTo>
                <a:lnTo>
                  <a:pt x="107156" y="0"/>
                </a:lnTo>
                <a:lnTo>
                  <a:pt x="92869" y="0"/>
                </a:lnTo>
                <a:lnTo>
                  <a:pt x="71438" y="7144"/>
                </a:lnTo>
                <a:lnTo>
                  <a:pt x="57150" y="21431"/>
                </a:lnTo>
                <a:lnTo>
                  <a:pt x="35719" y="35719"/>
                </a:lnTo>
                <a:lnTo>
                  <a:pt x="28575" y="42863"/>
                </a:lnTo>
                <a:lnTo>
                  <a:pt x="14288" y="64294"/>
                </a:lnTo>
                <a:lnTo>
                  <a:pt x="7144" y="78581"/>
                </a:lnTo>
                <a:lnTo>
                  <a:pt x="0" y="92869"/>
                </a:lnTo>
                <a:lnTo>
                  <a:pt x="7144" y="114300"/>
                </a:lnTo>
                <a:lnTo>
                  <a:pt x="14288" y="128588"/>
                </a:lnTo>
                <a:lnTo>
                  <a:pt x="28575" y="142875"/>
                </a:lnTo>
                <a:lnTo>
                  <a:pt x="42863" y="157163"/>
                </a:lnTo>
                <a:lnTo>
                  <a:pt x="64294" y="171450"/>
                </a:lnTo>
                <a:lnTo>
                  <a:pt x="92869" y="178594"/>
                </a:lnTo>
                <a:lnTo>
                  <a:pt x="121444" y="178594"/>
                </a:lnTo>
                <a:lnTo>
                  <a:pt x="121444" y="178594"/>
                </a:lnTo>
                <a:lnTo>
                  <a:pt x="121444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7" name="Freeform 4346"/>
          <p:cNvSpPr/>
          <p:nvPr/>
        </p:nvSpPr>
        <p:spPr>
          <a:xfrm>
            <a:off x="6136482" y="5079206"/>
            <a:ext cx="57151" cy="300039"/>
          </a:xfrm>
          <a:custGeom>
            <a:avLst/>
            <a:gdLst/>
            <a:ahLst/>
            <a:cxnLst/>
            <a:rect l="0" t="0" r="0" b="0"/>
            <a:pathLst>
              <a:path w="57151" h="300039">
                <a:moveTo>
                  <a:pt x="0" y="0"/>
                </a:moveTo>
                <a:lnTo>
                  <a:pt x="7144" y="7144"/>
                </a:lnTo>
                <a:lnTo>
                  <a:pt x="7144" y="21432"/>
                </a:lnTo>
                <a:lnTo>
                  <a:pt x="7144" y="28575"/>
                </a:lnTo>
                <a:lnTo>
                  <a:pt x="14288" y="57150"/>
                </a:lnTo>
                <a:lnTo>
                  <a:pt x="21431" y="85725"/>
                </a:lnTo>
                <a:lnTo>
                  <a:pt x="21431" y="114300"/>
                </a:lnTo>
                <a:lnTo>
                  <a:pt x="28575" y="150019"/>
                </a:lnTo>
                <a:lnTo>
                  <a:pt x="35719" y="185738"/>
                </a:lnTo>
                <a:lnTo>
                  <a:pt x="42863" y="214313"/>
                </a:lnTo>
                <a:lnTo>
                  <a:pt x="42863" y="242888"/>
                </a:lnTo>
                <a:lnTo>
                  <a:pt x="50006" y="271463"/>
                </a:lnTo>
                <a:lnTo>
                  <a:pt x="50006" y="292894"/>
                </a:lnTo>
                <a:lnTo>
                  <a:pt x="57150" y="300038"/>
                </a:lnTo>
                <a:lnTo>
                  <a:pt x="57150" y="3000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8" name="Freeform 4347"/>
          <p:cNvSpPr/>
          <p:nvPr/>
        </p:nvSpPr>
        <p:spPr>
          <a:xfrm>
            <a:off x="6072188" y="5207794"/>
            <a:ext cx="207170" cy="57151"/>
          </a:xfrm>
          <a:custGeom>
            <a:avLst/>
            <a:gdLst/>
            <a:ahLst/>
            <a:cxnLst/>
            <a:rect l="0" t="0" r="0" b="0"/>
            <a:pathLst>
              <a:path w="207170" h="57151">
                <a:moveTo>
                  <a:pt x="0" y="7144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4288" y="7144"/>
                </a:lnTo>
                <a:lnTo>
                  <a:pt x="35719" y="7144"/>
                </a:lnTo>
                <a:lnTo>
                  <a:pt x="64294" y="14287"/>
                </a:lnTo>
                <a:lnTo>
                  <a:pt x="92869" y="21431"/>
                </a:lnTo>
                <a:lnTo>
                  <a:pt x="128588" y="35719"/>
                </a:lnTo>
                <a:lnTo>
                  <a:pt x="164307" y="42862"/>
                </a:lnTo>
                <a:lnTo>
                  <a:pt x="192882" y="50006"/>
                </a:lnTo>
                <a:lnTo>
                  <a:pt x="207169" y="57150"/>
                </a:lnTo>
                <a:lnTo>
                  <a:pt x="207169" y="571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9" name="Freeform 4348"/>
          <p:cNvSpPr/>
          <p:nvPr/>
        </p:nvSpPr>
        <p:spPr>
          <a:xfrm>
            <a:off x="6307932" y="5250656"/>
            <a:ext cx="157164" cy="121445"/>
          </a:xfrm>
          <a:custGeom>
            <a:avLst/>
            <a:gdLst/>
            <a:ahLst/>
            <a:cxnLst/>
            <a:rect l="0" t="0" r="0" b="0"/>
            <a:pathLst>
              <a:path w="157164" h="121445">
                <a:moveTo>
                  <a:pt x="85725" y="0"/>
                </a:moveTo>
                <a:lnTo>
                  <a:pt x="78581" y="0"/>
                </a:lnTo>
                <a:lnTo>
                  <a:pt x="71438" y="0"/>
                </a:lnTo>
                <a:lnTo>
                  <a:pt x="64294" y="0"/>
                </a:lnTo>
                <a:lnTo>
                  <a:pt x="50006" y="0"/>
                </a:lnTo>
                <a:lnTo>
                  <a:pt x="35719" y="7144"/>
                </a:lnTo>
                <a:lnTo>
                  <a:pt x="21431" y="21432"/>
                </a:lnTo>
                <a:lnTo>
                  <a:pt x="14288" y="28575"/>
                </a:lnTo>
                <a:lnTo>
                  <a:pt x="7144" y="42863"/>
                </a:lnTo>
                <a:lnTo>
                  <a:pt x="0" y="57150"/>
                </a:lnTo>
                <a:lnTo>
                  <a:pt x="0" y="71438"/>
                </a:lnTo>
                <a:lnTo>
                  <a:pt x="0" y="78582"/>
                </a:lnTo>
                <a:lnTo>
                  <a:pt x="14288" y="92869"/>
                </a:lnTo>
                <a:lnTo>
                  <a:pt x="21431" y="100013"/>
                </a:lnTo>
                <a:lnTo>
                  <a:pt x="35719" y="107157"/>
                </a:lnTo>
                <a:lnTo>
                  <a:pt x="50006" y="107157"/>
                </a:lnTo>
                <a:lnTo>
                  <a:pt x="64294" y="107157"/>
                </a:lnTo>
                <a:lnTo>
                  <a:pt x="78581" y="100013"/>
                </a:lnTo>
                <a:lnTo>
                  <a:pt x="92869" y="92869"/>
                </a:lnTo>
                <a:lnTo>
                  <a:pt x="100013" y="85725"/>
                </a:lnTo>
                <a:lnTo>
                  <a:pt x="107156" y="71438"/>
                </a:lnTo>
                <a:lnTo>
                  <a:pt x="114300" y="57150"/>
                </a:lnTo>
                <a:lnTo>
                  <a:pt x="114300" y="42863"/>
                </a:lnTo>
                <a:lnTo>
                  <a:pt x="114300" y="28575"/>
                </a:lnTo>
                <a:lnTo>
                  <a:pt x="114300" y="21432"/>
                </a:lnTo>
                <a:lnTo>
                  <a:pt x="107156" y="21432"/>
                </a:lnTo>
                <a:lnTo>
                  <a:pt x="107156" y="21432"/>
                </a:lnTo>
                <a:lnTo>
                  <a:pt x="107156" y="28575"/>
                </a:lnTo>
                <a:lnTo>
                  <a:pt x="107156" y="35719"/>
                </a:lnTo>
                <a:lnTo>
                  <a:pt x="107156" y="50007"/>
                </a:lnTo>
                <a:lnTo>
                  <a:pt x="114300" y="64294"/>
                </a:lnTo>
                <a:lnTo>
                  <a:pt x="121444" y="78582"/>
                </a:lnTo>
                <a:lnTo>
                  <a:pt x="128588" y="92869"/>
                </a:lnTo>
                <a:lnTo>
                  <a:pt x="142875" y="107157"/>
                </a:lnTo>
                <a:lnTo>
                  <a:pt x="157163" y="121444"/>
                </a:lnTo>
                <a:lnTo>
                  <a:pt x="157163" y="121444"/>
                </a:lnTo>
                <a:lnTo>
                  <a:pt x="157163" y="1214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0" name="Freeform 4349"/>
          <p:cNvSpPr/>
          <p:nvPr/>
        </p:nvSpPr>
        <p:spPr>
          <a:xfrm>
            <a:off x="6486526" y="5100638"/>
            <a:ext cx="214313" cy="292894"/>
          </a:xfrm>
          <a:custGeom>
            <a:avLst/>
            <a:gdLst/>
            <a:ahLst/>
            <a:cxnLst/>
            <a:rect l="0" t="0" r="0" b="0"/>
            <a:pathLst>
              <a:path w="214313" h="292894">
                <a:moveTo>
                  <a:pt x="0" y="0"/>
                </a:moveTo>
                <a:lnTo>
                  <a:pt x="7144" y="14287"/>
                </a:lnTo>
                <a:lnTo>
                  <a:pt x="7144" y="28575"/>
                </a:lnTo>
                <a:lnTo>
                  <a:pt x="7144" y="35718"/>
                </a:lnTo>
                <a:lnTo>
                  <a:pt x="14287" y="57150"/>
                </a:lnTo>
                <a:lnTo>
                  <a:pt x="21431" y="85725"/>
                </a:lnTo>
                <a:lnTo>
                  <a:pt x="28575" y="121443"/>
                </a:lnTo>
                <a:lnTo>
                  <a:pt x="35719" y="150018"/>
                </a:lnTo>
                <a:lnTo>
                  <a:pt x="42862" y="185737"/>
                </a:lnTo>
                <a:lnTo>
                  <a:pt x="50006" y="214312"/>
                </a:lnTo>
                <a:lnTo>
                  <a:pt x="57150" y="242887"/>
                </a:lnTo>
                <a:lnTo>
                  <a:pt x="64294" y="257175"/>
                </a:lnTo>
                <a:lnTo>
                  <a:pt x="71437" y="271462"/>
                </a:lnTo>
                <a:lnTo>
                  <a:pt x="71437" y="278606"/>
                </a:lnTo>
                <a:lnTo>
                  <a:pt x="71437" y="278606"/>
                </a:lnTo>
                <a:lnTo>
                  <a:pt x="78581" y="271462"/>
                </a:lnTo>
                <a:lnTo>
                  <a:pt x="78581" y="264318"/>
                </a:lnTo>
                <a:lnTo>
                  <a:pt x="78581" y="242887"/>
                </a:lnTo>
                <a:lnTo>
                  <a:pt x="78581" y="221456"/>
                </a:lnTo>
                <a:lnTo>
                  <a:pt x="78581" y="200025"/>
                </a:lnTo>
                <a:lnTo>
                  <a:pt x="85725" y="185737"/>
                </a:lnTo>
                <a:lnTo>
                  <a:pt x="85725" y="164306"/>
                </a:lnTo>
                <a:lnTo>
                  <a:pt x="92869" y="157162"/>
                </a:lnTo>
                <a:lnTo>
                  <a:pt x="107156" y="150018"/>
                </a:lnTo>
                <a:lnTo>
                  <a:pt x="121444" y="150018"/>
                </a:lnTo>
                <a:lnTo>
                  <a:pt x="135731" y="157162"/>
                </a:lnTo>
                <a:lnTo>
                  <a:pt x="150019" y="164306"/>
                </a:lnTo>
                <a:lnTo>
                  <a:pt x="164306" y="185737"/>
                </a:lnTo>
                <a:lnTo>
                  <a:pt x="185737" y="200025"/>
                </a:lnTo>
                <a:lnTo>
                  <a:pt x="200025" y="221456"/>
                </a:lnTo>
                <a:lnTo>
                  <a:pt x="207169" y="242887"/>
                </a:lnTo>
                <a:lnTo>
                  <a:pt x="214312" y="257175"/>
                </a:lnTo>
                <a:lnTo>
                  <a:pt x="214312" y="271462"/>
                </a:lnTo>
                <a:lnTo>
                  <a:pt x="207169" y="285750"/>
                </a:lnTo>
                <a:lnTo>
                  <a:pt x="192881" y="292893"/>
                </a:lnTo>
                <a:lnTo>
                  <a:pt x="178594" y="292893"/>
                </a:lnTo>
                <a:lnTo>
                  <a:pt x="157162" y="292893"/>
                </a:lnTo>
                <a:lnTo>
                  <a:pt x="142875" y="285750"/>
                </a:lnTo>
                <a:lnTo>
                  <a:pt x="121444" y="278606"/>
                </a:lnTo>
                <a:lnTo>
                  <a:pt x="114300" y="271462"/>
                </a:lnTo>
                <a:lnTo>
                  <a:pt x="107156" y="271462"/>
                </a:lnTo>
                <a:lnTo>
                  <a:pt x="107156" y="2714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1" name="Freeform 4350"/>
          <p:cNvSpPr/>
          <p:nvPr/>
        </p:nvSpPr>
        <p:spPr>
          <a:xfrm>
            <a:off x="6772276" y="5257800"/>
            <a:ext cx="114301" cy="164307"/>
          </a:xfrm>
          <a:custGeom>
            <a:avLst/>
            <a:gdLst/>
            <a:ahLst/>
            <a:cxnLst/>
            <a:rect l="0" t="0" r="0" b="0"/>
            <a:pathLst>
              <a:path w="114301" h="164307">
                <a:moveTo>
                  <a:pt x="50006" y="21431"/>
                </a:moveTo>
                <a:lnTo>
                  <a:pt x="42862" y="28575"/>
                </a:lnTo>
                <a:lnTo>
                  <a:pt x="35719" y="35719"/>
                </a:lnTo>
                <a:lnTo>
                  <a:pt x="35719" y="42863"/>
                </a:lnTo>
                <a:lnTo>
                  <a:pt x="21431" y="50006"/>
                </a:lnTo>
                <a:lnTo>
                  <a:pt x="14287" y="64294"/>
                </a:lnTo>
                <a:lnTo>
                  <a:pt x="0" y="78581"/>
                </a:lnTo>
                <a:lnTo>
                  <a:pt x="0" y="92869"/>
                </a:lnTo>
                <a:lnTo>
                  <a:pt x="0" y="107156"/>
                </a:lnTo>
                <a:lnTo>
                  <a:pt x="0" y="128588"/>
                </a:lnTo>
                <a:lnTo>
                  <a:pt x="14287" y="142875"/>
                </a:lnTo>
                <a:lnTo>
                  <a:pt x="21431" y="150019"/>
                </a:lnTo>
                <a:lnTo>
                  <a:pt x="42862" y="157163"/>
                </a:lnTo>
                <a:lnTo>
                  <a:pt x="57150" y="164306"/>
                </a:lnTo>
                <a:lnTo>
                  <a:pt x="78581" y="164306"/>
                </a:lnTo>
                <a:lnTo>
                  <a:pt x="92869" y="157163"/>
                </a:lnTo>
                <a:lnTo>
                  <a:pt x="100012" y="142875"/>
                </a:lnTo>
                <a:lnTo>
                  <a:pt x="114300" y="128588"/>
                </a:lnTo>
                <a:lnTo>
                  <a:pt x="114300" y="107156"/>
                </a:lnTo>
                <a:lnTo>
                  <a:pt x="114300" y="85725"/>
                </a:lnTo>
                <a:lnTo>
                  <a:pt x="107156" y="71438"/>
                </a:lnTo>
                <a:lnTo>
                  <a:pt x="92869" y="50006"/>
                </a:lnTo>
                <a:lnTo>
                  <a:pt x="78581" y="35719"/>
                </a:lnTo>
                <a:lnTo>
                  <a:pt x="64294" y="21431"/>
                </a:lnTo>
                <a:lnTo>
                  <a:pt x="50006" y="14288"/>
                </a:lnTo>
                <a:lnTo>
                  <a:pt x="35719" y="7144"/>
                </a:lnTo>
                <a:lnTo>
                  <a:pt x="28575" y="0"/>
                </a:lnTo>
                <a:lnTo>
                  <a:pt x="21431" y="0"/>
                </a:lnTo>
                <a:lnTo>
                  <a:pt x="21431" y="0"/>
                </a:lnTo>
                <a:lnTo>
                  <a:pt x="2143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2" name="Freeform 4351"/>
          <p:cNvSpPr/>
          <p:nvPr/>
        </p:nvSpPr>
        <p:spPr>
          <a:xfrm>
            <a:off x="6958013" y="5072063"/>
            <a:ext cx="64295" cy="357188"/>
          </a:xfrm>
          <a:custGeom>
            <a:avLst/>
            <a:gdLst/>
            <a:ahLst/>
            <a:cxnLst/>
            <a:rect l="0" t="0" r="0" b="0"/>
            <a:pathLst>
              <a:path w="64295" h="357188">
                <a:moveTo>
                  <a:pt x="0" y="0"/>
                </a:moveTo>
                <a:lnTo>
                  <a:pt x="0" y="7143"/>
                </a:lnTo>
                <a:lnTo>
                  <a:pt x="7144" y="21431"/>
                </a:lnTo>
                <a:lnTo>
                  <a:pt x="7144" y="28575"/>
                </a:lnTo>
                <a:lnTo>
                  <a:pt x="7144" y="50006"/>
                </a:lnTo>
                <a:lnTo>
                  <a:pt x="14288" y="85725"/>
                </a:lnTo>
                <a:lnTo>
                  <a:pt x="21432" y="114300"/>
                </a:lnTo>
                <a:lnTo>
                  <a:pt x="28575" y="150018"/>
                </a:lnTo>
                <a:lnTo>
                  <a:pt x="35719" y="192881"/>
                </a:lnTo>
                <a:lnTo>
                  <a:pt x="42863" y="228600"/>
                </a:lnTo>
                <a:lnTo>
                  <a:pt x="42863" y="264318"/>
                </a:lnTo>
                <a:lnTo>
                  <a:pt x="50007" y="292893"/>
                </a:lnTo>
                <a:lnTo>
                  <a:pt x="57150" y="321468"/>
                </a:lnTo>
                <a:lnTo>
                  <a:pt x="64294" y="342900"/>
                </a:lnTo>
                <a:lnTo>
                  <a:pt x="64294" y="350043"/>
                </a:lnTo>
                <a:lnTo>
                  <a:pt x="64294" y="357187"/>
                </a:lnTo>
                <a:lnTo>
                  <a:pt x="64294" y="3571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3" name="Freeform 4352"/>
          <p:cNvSpPr/>
          <p:nvPr/>
        </p:nvSpPr>
        <p:spPr>
          <a:xfrm>
            <a:off x="7136607" y="5286375"/>
            <a:ext cx="21432" cy="128589"/>
          </a:xfrm>
          <a:custGeom>
            <a:avLst/>
            <a:gdLst/>
            <a:ahLst/>
            <a:cxnLst/>
            <a:rect l="0" t="0" r="0" b="0"/>
            <a:pathLst>
              <a:path w="21432" h="128589">
                <a:moveTo>
                  <a:pt x="0" y="0"/>
                </a:moveTo>
                <a:lnTo>
                  <a:pt x="7144" y="14288"/>
                </a:lnTo>
                <a:lnTo>
                  <a:pt x="7144" y="28575"/>
                </a:lnTo>
                <a:lnTo>
                  <a:pt x="7144" y="35719"/>
                </a:lnTo>
                <a:lnTo>
                  <a:pt x="7144" y="57150"/>
                </a:lnTo>
                <a:lnTo>
                  <a:pt x="14288" y="78581"/>
                </a:lnTo>
                <a:lnTo>
                  <a:pt x="14288" y="100013"/>
                </a:lnTo>
                <a:lnTo>
                  <a:pt x="14288" y="114300"/>
                </a:lnTo>
                <a:lnTo>
                  <a:pt x="21431" y="128588"/>
                </a:lnTo>
                <a:lnTo>
                  <a:pt x="21431" y="128588"/>
                </a:lnTo>
                <a:lnTo>
                  <a:pt x="21431" y="1285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4" name="Freeform 4353"/>
          <p:cNvSpPr/>
          <p:nvPr/>
        </p:nvSpPr>
        <p:spPr>
          <a:xfrm>
            <a:off x="7115176" y="512921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5" name="Freeform 4354"/>
          <p:cNvSpPr/>
          <p:nvPr/>
        </p:nvSpPr>
        <p:spPr>
          <a:xfrm>
            <a:off x="7243763" y="5250656"/>
            <a:ext cx="135733" cy="200026"/>
          </a:xfrm>
          <a:custGeom>
            <a:avLst/>
            <a:gdLst/>
            <a:ahLst/>
            <a:cxnLst/>
            <a:rect l="0" t="0" r="0" b="0"/>
            <a:pathLst>
              <a:path w="135733" h="200026">
                <a:moveTo>
                  <a:pt x="85725" y="0"/>
                </a:moveTo>
                <a:lnTo>
                  <a:pt x="78582" y="7144"/>
                </a:lnTo>
                <a:lnTo>
                  <a:pt x="64294" y="7144"/>
                </a:lnTo>
                <a:lnTo>
                  <a:pt x="64294" y="7144"/>
                </a:lnTo>
                <a:lnTo>
                  <a:pt x="42863" y="14288"/>
                </a:lnTo>
                <a:lnTo>
                  <a:pt x="28575" y="14288"/>
                </a:lnTo>
                <a:lnTo>
                  <a:pt x="14288" y="21432"/>
                </a:lnTo>
                <a:lnTo>
                  <a:pt x="7144" y="28575"/>
                </a:lnTo>
                <a:lnTo>
                  <a:pt x="0" y="35719"/>
                </a:lnTo>
                <a:lnTo>
                  <a:pt x="0" y="42863"/>
                </a:lnTo>
                <a:lnTo>
                  <a:pt x="0" y="50007"/>
                </a:lnTo>
                <a:lnTo>
                  <a:pt x="7144" y="57150"/>
                </a:lnTo>
                <a:lnTo>
                  <a:pt x="7144" y="64294"/>
                </a:lnTo>
                <a:lnTo>
                  <a:pt x="21432" y="71438"/>
                </a:lnTo>
                <a:lnTo>
                  <a:pt x="42863" y="78582"/>
                </a:lnTo>
                <a:lnTo>
                  <a:pt x="57150" y="85725"/>
                </a:lnTo>
                <a:lnTo>
                  <a:pt x="78582" y="92869"/>
                </a:lnTo>
                <a:lnTo>
                  <a:pt x="92869" y="107157"/>
                </a:lnTo>
                <a:lnTo>
                  <a:pt x="114300" y="121444"/>
                </a:lnTo>
                <a:lnTo>
                  <a:pt x="121444" y="128588"/>
                </a:lnTo>
                <a:lnTo>
                  <a:pt x="128588" y="142875"/>
                </a:lnTo>
                <a:lnTo>
                  <a:pt x="135732" y="150019"/>
                </a:lnTo>
                <a:lnTo>
                  <a:pt x="135732" y="164307"/>
                </a:lnTo>
                <a:lnTo>
                  <a:pt x="128588" y="178594"/>
                </a:lnTo>
                <a:lnTo>
                  <a:pt x="128588" y="185738"/>
                </a:lnTo>
                <a:lnTo>
                  <a:pt x="114300" y="192882"/>
                </a:lnTo>
                <a:lnTo>
                  <a:pt x="107157" y="200025"/>
                </a:lnTo>
                <a:lnTo>
                  <a:pt x="92869" y="200025"/>
                </a:lnTo>
                <a:lnTo>
                  <a:pt x="78582" y="200025"/>
                </a:lnTo>
                <a:lnTo>
                  <a:pt x="71438" y="200025"/>
                </a:lnTo>
                <a:lnTo>
                  <a:pt x="57150" y="200025"/>
                </a:lnTo>
                <a:lnTo>
                  <a:pt x="50007" y="200025"/>
                </a:lnTo>
                <a:lnTo>
                  <a:pt x="50007" y="2000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6" name="Freeform 4355"/>
          <p:cNvSpPr/>
          <p:nvPr/>
        </p:nvSpPr>
        <p:spPr>
          <a:xfrm>
            <a:off x="7450932" y="5322094"/>
            <a:ext cx="300039" cy="171451"/>
          </a:xfrm>
          <a:custGeom>
            <a:avLst/>
            <a:gdLst/>
            <a:ahLst/>
            <a:cxnLst/>
            <a:rect l="0" t="0" r="0" b="0"/>
            <a:pathLst>
              <a:path w="300039" h="171451">
                <a:moveTo>
                  <a:pt x="0" y="0"/>
                </a:moveTo>
                <a:lnTo>
                  <a:pt x="7144" y="7144"/>
                </a:lnTo>
                <a:lnTo>
                  <a:pt x="7144" y="21431"/>
                </a:lnTo>
                <a:lnTo>
                  <a:pt x="7144" y="21431"/>
                </a:lnTo>
                <a:lnTo>
                  <a:pt x="14288" y="42862"/>
                </a:lnTo>
                <a:lnTo>
                  <a:pt x="14288" y="57150"/>
                </a:lnTo>
                <a:lnTo>
                  <a:pt x="14288" y="78581"/>
                </a:lnTo>
                <a:lnTo>
                  <a:pt x="14288" y="100012"/>
                </a:lnTo>
                <a:lnTo>
                  <a:pt x="21431" y="114300"/>
                </a:lnTo>
                <a:lnTo>
                  <a:pt x="21431" y="121444"/>
                </a:lnTo>
                <a:lnTo>
                  <a:pt x="21431" y="128587"/>
                </a:lnTo>
                <a:lnTo>
                  <a:pt x="21431" y="128587"/>
                </a:lnTo>
                <a:lnTo>
                  <a:pt x="28575" y="128587"/>
                </a:lnTo>
                <a:lnTo>
                  <a:pt x="28575" y="121444"/>
                </a:lnTo>
                <a:lnTo>
                  <a:pt x="28575" y="107156"/>
                </a:lnTo>
                <a:lnTo>
                  <a:pt x="35719" y="92869"/>
                </a:lnTo>
                <a:lnTo>
                  <a:pt x="42863" y="78581"/>
                </a:lnTo>
                <a:lnTo>
                  <a:pt x="50006" y="57150"/>
                </a:lnTo>
                <a:lnTo>
                  <a:pt x="57150" y="42862"/>
                </a:lnTo>
                <a:lnTo>
                  <a:pt x="71438" y="28575"/>
                </a:lnTo>
                <a:lnTo>
                  <a:pt x="78581" y="14287"/>
                </a:lnTo>
                <a:lnTo>
                  <a:pt x="92869" y="7144"/>
                </a:lnTo>
                <a:lnTo>
                  <a:pt x="100013" y="0"/>
                </a:lnTo>
                <a:lnTo>
                  <a:pt x="114300" y="0"/>
                </a:lnTo>
                <a:lnTo>
                  <a:pt x="121444" y="7144"/>
                </a:lnTo>
                <a:lnTo>
                  <a:pt x="135731" y="7144"/>
                </a:lnTo>
                <a:lnTo>
                  <a:pt x="142875" y="21431"/>
                </a:lnTo>
                <a:lnTo>
                  <a:pt x="142875" y="35719"/>
                </a:lnTo>
                <a:lnTo>
                  <a:pt x="150019" y="50006"/>
                </a:lnTo>
                <a:lnTo>
                  <a:pt x="150019" y="64294"/>
                </a:lnTo>
                <a:lnTo>
                  <a:pt x="150019" y="78581"/>
                </a:lnTo>
                <a:lnTo>
                  <a:pt x="150019" y="85725"/>
                </a:lnTo>
                <a:lnTo>
                  <a:pt x="150019" y="92869"/>
                </a:lnTo>
                <a:lnTo>
                  <a:pt x="150019" y="100012"/>
                </a:lnTo>
                <a:lnTo>
                  <a:pt x="157163" y="100012"/>
                </a:lnTo>
                <a:lnTo>
                  <a:pt x="157163" y="100012"/>
                </a:lnTo>
                <a:lnTo>
                  <a:pt x="157163" y="92869"/>
                </a:lnTo>
                <a:lnTo>
                  <a:pt x="164306" y="85725"/>
                </a:lnTo>
                <a:lnTo>
                  <a:pt x="171450" y="78581"/>
                </a:lnTo>
                <a:lnTo>
                  <a:pt x="185738" y="64294"/>
                </a:lnTo>
                <a:lnTo>
                  <a:pt x="192881" y="50006"/>
                </a:lnTo>
                <a:lnTo>
                  <a:pt x="207169" y="28575"/>
                </a:lnTo>
                <a:lnTo>
                  <a:pt x="228600" y="14287"/>
                </a:lnTo>
                <a:lnTo>
                  <a:pt x="242888" y="7144"/>
                </a:lnTo>
                <a:lnTo>
                  <a:pt x="257175" y="0"/>
                </a:lnTo>
                <a:lnTo>
                  <a:pt x="264319" y="0"/>
                </a:lnTo>
                <a:lnTo>
                  <a:pt x="278606" y="0"/>
                </a:lnTo>
                <a:lnTo>
                  <a:pt x="285750" y="14287"/>
                </a:lnTo>
                <a:lnTo>
                  <a:pt x="292894" y="28575"/>
                </a:lnTo>
                <a:lnTo>
                  <a:pt x="300038" y="50006"/>
                </a:lnTo>
                <a:lnTo>
                  <a:pt x="300038" y="71437"/>
                </a:lnTo>
                <a:lnTo>
                  <a:pt x="300038" y="100012"/>
                </a:lnTo>
                <a:lnTo>
                  <a:pt x="292894" y="128587"/>
                </a:lnTo>
                <a:lnTo>
                  <a:pt x="285750" y="150019"/>
                </a:lnTo>
                <a:lnTo>
                  <a:pt x="278606" y="164306"/>
                </a:lnTo>
                <a:lnTo>
                  <a:pt x="271463" y="171450"/>
                </a:lnTo>
                <a:lnTo>
                  <a:pt x="271463" y="1714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7" name="Freeform 4356"/>
          <p:cNvSpPr/>
          <p:nvPr/>
        </p:nvSpPr>
        <p:spPr>
          <a:xfrm>
            <a:off x="7129463" y="5050631"/>
            <a:ext cx="7145" cy="1"/>
          </a:xfrm>
          <a:custGeom>
            <a:avLst/>
            <a:gdLst/>
            <a:ahLst/>
            <a:cxnLst/>
            <a:rect l="0" t="0" r="0" b="0"/>
            <a:pathLst>
              <a:path w="7145" h="1">
                <a:moveTo>
                  <a:pt x="7144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8" name="Freeform 4357"/>
          <p:cNvSpPr/>
          <p:nvPr/>
        </p:nvSpPr>
        <p:spPr>
          <a:xfrm>
            <a:off x="7893845" y="5350669"/>
            <a:ext cx="142876" cy="7145"/>
          </a:xfrm>
          <a:custGeom>
            <a:avLst/>
            <a:gdLst/>
            <a:ahLst/>
            <a:cxnLst/>
            <a:rect l="0" t="0" r="0" b="0"/>
            <a:pathLst>
              <a:path w="142876" h="7145">
                <a:moveTo>
                  <a:pt x="0" y="0"/>
                </a:moveTo>
                <a:lnTo>
                  <a:pt x="7143" y="0"/>
                </a:lnTo>
                <a:lnTo>
                  <a:pt x="21431" y="0"/>
                </a:lnTo>
                <a:lnTo>
                  <a:pt x="28575" y="0"/>
                </a:lnTo>
                <a:lnTo>
                  <a:pt x="57150" y="0"/>
                </a:lnTo>
                <a:lnTo>
                  <a:pt x="78581" y="7144"/>
                </a:lnTo>
                <a:lnTo>
                  <a:pt x="107156" y="7144"/>
                </a:lnTo>
                <a:lnTo>
                  <a:pt x="121443" y="7144"/>
                </a:lnTo>
                <a:lnTo>
                  <a:pt x="135731" y="7144"/>
                </a:lnTo>
                <a:lnTo>
                  <a:pt x="142875" y="7144"/>
                </a:lnTo>
                <a:lnTo>
                  <a:pt x="142875" y="71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9" name="Freeform 4358"/>
          <p:cNvSpPr/>
          <p:nvPr/>
        </p:nvSpPr>
        <p:spPr>
          <a:xfrm>
            <a:off x="8243888" y="5172075"/>
            <a:ext cx="64295" cy="300039"/>
          </a:xfrm>
          <a:custGeom>
            <a:avLst/>
            <a:gdLst/>
            <a:ahLst/>
            <a:cxnLst/>
            <a:rect l="0" t="0" r="0" b="0"/>
            <a:pathLst>
              <a:path w="64295" h="300039">
                <a:moveTo>
                  <a:pt x="0" y="0"/>
                </a:moveTo>
                <a:lnTo>
                  <a:pt x="0" y="0"/>
                </a:lnTo>
                <a:lnTo>
                  <a:pt x="0" y="14288"/>
                </a:lnTo>
                <a:lnTo>
                  <a:pt x="0" y="14288"/>
                </a:lnTo>
                <a:lnTo>
                  <a:pt x="0" y="35719"/>
                </a:lnTo>
                <a:lnTo>
                  <a:pt x="7144" y="57150"/>
                </a:lnTo>
                <a:lnTo>
                  <a:pt x="7144" y="85725"/>
                </a:lnTo>
                <a:lnTo>
                  <a:pt x="14288" y="114300"/>
                </a:lnTo>
                <a:lnTo>
                  <a:pt x="28575" y="150019"/>
                </a:lnTo>
                <a:lnTo>
                  <a:pt x="35719" y="178594"/>
                </a:lnTo>
                <a:lnTo>
                  <a:pt x="42863" y="207169"/>
                </a:lnTo>
                <a:lnTo>
                  <a:pt x="42863" y="235744"/>
                </a:lnTo>
                <a:lnTo>
                  <a:pt x="50007" y="257175"/>
                </a:lnTo>
                <a:lnTo>
                  <a:pt x="57150" y="278606"/>
                </a:lnTo>
                <a:lnTo>
                  <a:pt x="64294" y="300038"/>
                </a:lnTo>
                <a:lnTo>
                  <a:pt x="64294" y="300038"/>
                </a:lnTo>
                <a:lnTo>
                  <a:pt x="64294" y="3000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0" name="Freeform 4359"/>
          <p:cNvSpPr/>
          <p:nvPr/>
        </p:nvSpPr>
        <p:spPr>
          <a:xfrm>
            <a:off x="8186738" y="5322094"/>
            <a:ext cx="185739" cy="14288"/>
          </a:xfrm>
          <a:custGeom>
            <a:avLst/>
            <a:gdLst/>
            <a:ahLst/>
            <a:cxnLst/>
            <a:rect l="0" t="0" r="0" b="0"/>
            <a:pathLst>
              <a:path w="185739" h="14288">
                <a:moveTo>
                  <a:pt x="185738" y="14287"/>
                </a:moveTo>
                <a:lnTo>
                  <a:pt x="185738" y="7144"/>
                </a:lnTo>
                <a:lnTo>
                  <a:pt x="178594" y="7144"/>
                </a:lnTo>
                <a:lnTo>
                  <a:pt x="171450" y="7144"/>
                </a:lnTo>
                <a:lnTo>
                  <a:pt x="157163" y="0"/>
                </a:lnTo>
                <a:lnTo>
                  <a:pt x="135732" y="0"/>
                </a:lnTo>
                <a:lnTo>
                  <a:pt x="107157" y="0"/>
                </a:lnTo>
                <a:lnTo>
                  <a:pt x="85725" y="0"/>
                </a:lnTo>
                <a:lnTo>
                  <a:pt x="64294" y="0"/>
                </a:lnTo>
                <a:lnTo>
                  <a:pt x="42863" y="7144"/>
                </a:lnTo>
                <a:lnTo>
                  <a:pt x="21432" y="7144"/>
                </a:lnTo>
                <a:lnTo>
                  <a:pt x="0" y="14287"/>
                </a:lnTo>
                <a:lnTo>
                  <a:pt x="0" y="14287"/>
                </a:lnTo>
                <a:lnTo>
                  <a:pt x="0" y="142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1" name="Freeform 4360"/>
          <p:cNvSpPr/>
          <p:nvPr/>
        </p:nvSpPr>
        <p:spPr>
          <a:xfrm>
            <a:off x="8401051" y="5314950"/>
            <a:ext cx="92870" cy="150020"/>
          </a:xfrm>
          <a:custGeom>
            <a:avLst/>
            <a:gdLst/>
            <a:ahLst/>
            <a:cxnLst/>
            <a:rect l="0" t="0" r="0" b="0"/>
            <a:pathLst>
              <a:path w="92870" h="150020">
                <a:moveTo>
                  <a:pt x="35719" y="28575"/>
                </a:moveTo>
                <a:lnTo>
                  <a:pt x="35719" y="28575"/>
                </a:lnTo>
                <a:lnTo>
                  <a:pt x="35719" y="28575"/>
                </a:lnTo>
                <a:lnTo>
                  <a:pt x="35719" y="28575"/>
                </a:lnTo>
                <a:lnTo>
                  <a:pt x="35719" y="28575"/>
                </a:lnTo>
                <a:lnTo>
                  <a:pt x="35719" y="28575"/>
                </a:lnTo>
                <a:lnTo>
                  <a:pt x="28575" y="35719"/>
                </a:lnTo>
                <a:lnTo>
                  <a:pt x="21431" y="50006"/>
                </a:lnTo>
                <a:lnTo>
                  <a:pt x="7144" y="57150"/>
                </a:lnTo>
                <a:lnTo>
                  <a:pt x="0" y="71438"/>
                </a:lnTo>
                <a:lnTo>
                  <a:pt x="0" y="78581"/>
                </a:lnTo>
                <a:lnTo>
                  <a:pt x="0" y="92869"/>
                </a:lnTo>
                <a:lnTo>
                  <a:pt x="7144" y="107156"/>
                </a:lnTo>
                <a:lnTo>
                  <a:pt x="7144" y="121444"/>
                </a:lnTo>
                <a:lnTo>
                  <a:pt x="21431" y="135731"/>
                </a:lnTo>
                <a:lnTo>
                  <a:pt x="28575" y="142875"/>
                </a:lnTo>
                <a:lnTo>
                  <a:pt x="42862" y="150019"/>
                </a:lnTo>
                <a:lnTo>
                  <a:pt x="57150" y="150019"/>
                </a:lnTo>
                <a:lnTo>
                  <a:pt x="64294" y="142875"/>
                </a:lnTo>
                <a:lnTo>
                  <a:pt x="71437" y="135731"/>
                </a:lnTo>
                <a:lnTo>
                  <a:pt x="78581" y="121444"/>
                </a:lnTo>
                <a:lnTo>
                  <a:pt x="85725" y="107156"/>
                </a:lnTo>
                <a:lnTo>
                  <a:pt x="85725" y="85725"/>
                </a:lnTo>
                <a:lnTo>
                  <a:pt x="92869" y="64294"/>
                </a:lnTo>
                <a:lnTo>
                  <a:pt x="85725" y="42863"/>
                </a:lnTo>
                <a:lnTo>
                  <a:pt x="78581" y="28575"/>
                </a:lnTo>
                <a:lnTo>
                  <a:pt x="78581" y="14288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2" name="Freeform 4361"/>
          <p:cNvSpPr/>
          <p:nvPr/>
        </p:nvSpPr>
        <p:spPr>
          <a:xfrm>
            <a:off x="8536782" y="5136356"/>
            <a:ext cx="35720" cy="328614"/>
          </a:xfrm>
          <a:custGeom>
            <a:avLst/>
            <a:gdLst/>
            <a:ahLst/>
            <a:cxnLst/>
            <a:rect l="0" t="0" r="0" b="0"/>
            <a:pathLst>
              <a:path w="35720" h="328614">
                <a:moveTo>
                  <a:pt x="0" y="0"/>
                </a:moveTo>
                <a:lnTo>
                  <a:pt x="0" y="7144"/>
                </a:lnTo>
                <a:lnTo>
                  <a:pt x="0" y="14288"/>
                </a:lnTo>
                <a:lnTo>
                  <a:pt x="0" y="21432"/>
                </a:lnTo>
                <a:lnTo>
                  <a:pt x="7144" y="50007"/>
                </a:lnTo>
                <a:lnTo>
                  <a:pt x="14288" y="78582"/>
                </a:lnTo>
                <a:lnTo>
                  <a:pt x="21431" y="107157"/>
                </a:lnTo>
                <a:lnTo>
                  <a:pt x="21431" y="142875"/>
                </a:lnTo>
                <a:lnTo>
                  <a:pt x="28575" y="178594"/>
                </a:lnTo>
                <a:lnTo>
                  <a:pt x="28575" y="214313"/>
                </a:lnTo>
                <a:lnTo>
                  <a:pt x="35719" y="242888"/>
                </a:lnTo>
                <a:lnTo>
                  <a:pt x="35719" y="271463"/>
                </a:lnTo>
                <a:lnTo>
                  <a:pt x="35719" y="300038"/>
                </a:lnTo>
                <a:lnTo>
                  <a:pt x="35719" y="314325"/>
                </a:lnTo>
                <a:lnTo>
                  <a:pt x="35719" y="328613"/>
                </a:lnTo>
                <a:lnTo>
                  <a:pt x="35719" y="3286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3" name="Freeform 4362"/>
          <p:cNvSpPr/>
          <p:nvPr/>
        </p:nvSpPr>
        <p:spPr>
          <a:xfrm>
            <a:off x="8493920" y="5322094"/>
            <a:ext cx="150019" cy="35720"/>
          </a:xfrm>
          <a:custGeom>
            <a:avLst/>
            <a:gdLst/>
            <a:ahLst/>
            <a:cxnLst/>
            <a:rect l="0" t="0" r="0" b="0"/>
            <a:pathLst>
              <a:path w="150019" h="35720">
                <a:moveTo>
                  <a:pt x="0" y="7144"/>
                </a:moveTo>
                <a:lnTo>
                  <a:pt x="0" y="0"/>
                </a:lnTo>
                <a:lnTo>
                  <a:pt x="7143" y="0"/>
                </a:lnTo>
                <a:lnTo>
                  <a:pt x="14287" y="0"/>
                </a:lnTo>
                <a:lnTo>
                  <a:pt x="28575" y="7144"/>
                </a:lnTo>
                <a:lnTo>
                  <a:pt x="50006" y="14287"/>
                </a:lnTo>
                <a:lnTo>
                  <a:pt x="78581" y="21431"/>
                </a:lnTo>
                <a:lnTo>
                  <a:pt x="100012" y="28575"/>
                </a:lnTo>
                <a:lnTo>
                  <a:pt x="121443" y="35719"/>
                </a:lnTo>
                <a:lnTo>
                  <a:pt x="135731" y="35719"/>
                </a:lnTo>
                <a:lnTo>
                  <a:pt x="150018" y="35719"/>
                </a:lnTo>
                <a:lnTo>
                  <a:pt x="150018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4" name="Freeform 4363"/>
          <p:cNvSpPr/>
          <p:nvPr/>
        </p:nvSpPr>
        <p:spPr>
          <a:xfrm>
            <a:off x="8693945" y="5379244"/>
            <a:ext cx="107157" cy="164307"/>
          </a:xfrm>
          <a:custGeom>
            <a:avLst/>
            <a:gdLst/>
            <a:ahLst/>
            <a:cxnLst/>
            <a:rect l="0" t="0" r="0" b="0"/>
            <a:pathLst>
              <a:path w="107157" h="164307">
                <a:moveTo>
                  <a:pt x="92868" y="14287"/>
                </a:moveTo>
                <a:lnTo>
                  <a:pt x="92868" y="14287"/>
                </a:lnTo>
                <a:lnTo>
                  <a:pt x="92868" y="14287"/>
                </a:lnTo>
                <a:lnTo>
                  <a:pt x="92868" y="14287"/>
                </a:lnTo>
                <a:lnTo>
                  <a:pt x="92868" y="7144"/>
                </a:lnTo>
                <a:lnTo>
                  <a:pt x="85725" y="7144"/>
                </a:lnTo>
                <a:lnTo>
                  <a:pt x="71437" y="0"/>
                </a:lnTo>
                <a:lnTo>
                  <a:pt x="64293" y="0"/>
                </a:lnTo>
                <a:lnTo>
                  <a:pt x="50006" y="0"/>
                </a:lnTo>
                <a:lnTo>
                  <a:pt x="35718" y="0"/>
                </a:lnTo>
                <a:lnTo>
                  <a:pt x="28575" y="7144"/>
                </a:lnTo>
                <a:lnTo>
                  <a:pt x="14287" y="14287"/>
                </a:lnTo>
                <a:lnTo>
                  <a:pt x="7143" y="21431"/>
                </a:lnTo>
                <a:lnTo>
                  <a:pt x="0" y="35719"/>
                </a:lnTo>
                <a:lnTo>
                  <a:pt x="0" y="50006"/>
                </a:lnTo>
                <a:lnTo>
                  <a:pt x="0" y="57150"/>
                </a:lnTo>
                <a:lnTo>
                  <a:pt x="0" y="71437"/>
                </a:lnTo>
                <a:lnTo>
                  <a:pt x="14287" y="78581"/>
                </a:lnTo>
                <a:lnTo>
                  <a:pt x="21431" y="85725"/>
                </a:lnTo>
                <a:lnTo>
                  <a:pt x="28575" y="92869"/>
                </a:lnTo>
                <a:lnTo>
                  <a:pt x="35718" y="92869"/>
                </a:lnTo>
                <a:lnTo>
                  <a:pt x="42862" y="92869"/>
                </a:lnTo>
                <a:lnTo>
                  <a:pt x="57150" y="92869"/>
                </a:lnTo>
                <a:lnTo>
                  <a:pt x="64293" y="85725"/>
                </a:lnTo>
                <a:lnTo>
                  <a:pt x="71437" y="78581"/>
                </a:lnTo>
                <a:lnTo>
                  <a:pt x="78581" y="71437"/>
                </a:lnTo>
                <a:lnTo>
                  <a:pt x="78581" y="71437"/>
                </a:lnTo>
                <a:lnTo>
                  <a:pt x="85725" y="71437"/>
                </a:lnTo>
                <a:lnTo>
                  <a:pt x="85725" y="71437"/>
                </a:lnTo>
                <a:lnTo>
                  <a:pt x="85725" y="71437"/>
                </a:lnTo>
                <a:lnTo>
                  <a:pt x="85725" y="71437"/>
                </a:lnTo>
                <a:lnTo>
                  <a:pt x="85725" y="78581"/>
                </a:lnTo>
                <a:lnTo>
                  <a:pt x="85725" y="85725"/>
                </a:lnTo>
                <a:lnTo>
                  <a:pt x="85725" y="100012"/>
                </a:lnTo>
                <a:lnTo>
                  <a:pt x="92868" y="114300"/>
                </a:lnTo>
                <a:lnTo>
                  <a:pt x="92868" y="128587"/>
                </a:lnTo>
                <a:lnTo>
                  <a:pt x="100012" y="142875"/>
                </a:lnTo>
                <a:lnTo>
                  <a:pt x="100012" y="157162"/>
                </a:lnTo>
                <a:lnTo>
                  <a:pt x="107156" y="164306"/>
                </a:lnTo>
                <a:lnTo>
                  <a:pt x="107156" y="1643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5" name="Freeform 4364"/>
          <p:cNvSpPr/>
          <p:nvPr/>
        </p:nvSpPr>
        <p:spPr>
          <a:xfrm>
            <a:off x="8879682" y="5272088"/>
            <a:ext cx="78582" cy="321469"/>
          </a:xfrm>
          <a:custGeom>
            <a:avLst/>
            <a:gdLst/>
            <a:ahLst/>
            <a:cxnLst/>
            <a:rect l="0" t="0" r="0" b="0"/>
            <a:pathLst>
              <a:path w="78582" h="321469">
                <a:moveTo>
                  <a:pt x="0" y="0"/>
                </a:moveTo>
                <a:lnTo>
                  <a:pt x="0" y="14287"/>
                </a:lnTo>
                <a:lnTo>
                  <a:pt x="7144" y="35718"/>
                </a:lnTo>
                <a:lnTo>
                  <a:pt x="14288" y="42862"/>
                </a:lnTo>
                <a:lnTo>
                  <a:pt x="21431" y="78581"/>
                </a:lnTo>
                <a:lnTo>
                  <a:pt x="28575" y="114300"/>
                </a:lnTo>
                <a:lnTo>
                  <a:pt x="42863" y="150018"/>
                </a:lnTo>
                <a:lnTo>
                  <a:pt x="50006" y="192881"/>
                </a:lnTo>
                <a:lnTo>
                  <a:pt x="57150" y="228600"/>
                </a:lnTo>
                <a:lnTo>
                  <a:pt x="64294" y="257175"/>
                </a:lnTo>
                <a:lnTo>
                  <a:pt x="71438" y="285750"/>
                </a:lnTo>
                <a:lnTo>
                  <a:pt x="78581" y="307181"/>
                </a:lnTo>
                <a:lnTo>
                  <a:pt x="78581" y="321468"/>
                </a:lnTo>
                <a:lnTo>
                  <a:pt x="78581" y="3214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6" name="Freeform 4365"/>
          <p:cNvSpPr/>
          <p:nvPr/>
        </p:nvSpPr>
        <p:spPr>
          <a:xfrm>
            <a:off x="6215063" y="5600700"/>
            <a:ext cx="107158" cy="121445"/>
          </a:xfrm>
          <a:custGeom>
            <a:avLst/>
            <a:gdLst/>
            <a:ahLst/>
            <a:cxnLst/>
            <a:rect l="0" t="0" r="0" b="0"/>
            <a:pathLst>
              <a:path w="107158" h="121445">
                <a:moveTo>
                  <a:pt x="107157" y="0"/>
                </a:moveTo>
                <a:lnTo>
                  <a:pt x="100013" y="0"/>
                </a:lnTo>
                <a:lnTo>
                  <a:pt x="92869" y="0"/>
                </a:lnTo>
                <a:lnTo>
                  <a:pt x="85725" y="0"/>
                </a:lnTo>
                <a:lnTo>
                  <a:pt x="71438" y="7144"/>
                </a:lnTo>
                <a:lnTo>
                  <a:pt x="50007" y="14288"/>
                </a:lnTo>
                <a:lnTo>
                  <a:pt x="35719" y="28575"/>
                </a:lnTo>
                <a:lnTo>
                  <a:pt x="21432" y="35719"/>
                </a:lnTo>
                <a:lnTo>
                  <a:pt x="7144" y="57150"/>
                </a:lnTo>
                <a:lnTo>
                  <a:pt x="0" y="71438"/>
                </a:lnTo>
                <a:lnTo>
                  <a:pt x="0" y="85725"/>
                </a:lnTo>
                <a:lnTo>
                  <a:pt x="0" y="100013"/>
                </a:lnTo>
                <a:lnTo>
                  <a:pt x="0" y="107156"/>
                </a:lnTo>
                <a:lnTo>
                  <a:pt x="7144" y="114300"/>
                </a:lnTo>
                <a:lnTo>
                  <a:pt x="14288" y="121444"/>
                </a:lnTo>
                <a:lnTo>
                  <a:pt x="28575" y="121444"/>
                </a:lnTo>
                <a:lnTo>
                  <a:pt x="35719" y="114300"/>
                </a:lnTo>
                <a:lnTo>
                  <a:pt x="42863" y="107156"/>
                </a:lnTo>
                <a:lnTo>
                  <a:pt x="57150" y="100013"/>
                </a:lnTo>
                <a:lnTo>
                  <a:pt x="64294" y="78581"/>
                </a:lnTo>
                <a:lnTo>
                  <a:pt x="71438" y="64294"/>
                </a:lnTo>
                <a:lnTo>
                  <a:pt x="85725" y="42863"/>
                </a:lnTo>
                <a:lnTo>
                  <a:pt x="92869" y="28575"/>
                </a:lnTo>
                <a:lnTo>
                  <a:pt x="100013" y="14288"/>
                </a:lnTo>
                <a:lnTo>
                  <a:pt x="100013" y="0"/>
                </a:lnTo>
                <a:lnTo>
                  <a:pt x="100013" y="0"/>
                </a:lnTo>
                <a:lnTo>
                  <a:pt x="100013" y="0"/>
                </a:lnTo>
                <a:lnTo>
                  <a:pt x="10001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7" name="Freeform 4366"/>
          <p:cNvSpPr/>
          <p:nvPr/>
        </p:nvSpPr>
        <p:spPr>
          <a:xfrm>
            <a:off x="6443663" y="5486400"/>
            <a:ext cx="50008" cy="278607"/>
          </a:xfrm>
          <a:custGeom>
            <a:avLst/>
            <a:gdLst/>
            <a:ahLst/>
            <a:cxnLst/>
            <a:rect l="0" t="0" r="0" b="0"/>
            <a:pathLst>
              <a:path w="50008" h="278607">
                <a:moveTo>
                  <a:pt x="0" y="278606"/>
                </a:moveTo>
                <a:lnTo>
                  <a:pt x="0" y="264319"/>
                </a:lnTo>
                <a:lnTo>
                  <a:pt x="0" y="242888"/>
                </a:lnTo>
                <a:lnTo>
                  <a:pt x="0" y="235744"/>
                </a:lnTo>
                <a:lnTo>
                  <a:pt x="0" y="207169"/>
                </a:lnTo>
                <a:lnTo>
                  <a:pt x="0" y="178594"/>
                </a:lnTo>
                <a:lnTo>
                  <a:pt x="0" y="150019"/>
                </a:lnTo>
                <a:lnTo>
                  <a:pt x="0" y="114300"/>
                </a:lnTo>
                <a:lnTo>
                  <a:pt x="0" y="85725"/>
                </a:lnTo>
                <a:lnTo>
                  <a:pt x="7144" y="57150"/>
                </a:lnTo>
                <a:lnTo>
                  <a:pt x="14288" y="35719"/>
                </a:lnTo>
                <a:lnTo>
                  <a:pt x="21432" y="21431"/>
                </a:lnTo>
                <a:lnTo>
                  <a:pt x="28575" y="7144"/>
                </a:lnTo>
                <a:lnTo>
                  <a:pt x="35719" y="0"/>
                </a:lnTo>
                <a:lnTo>
                  <a:pt x="42863" y="0"/>
                </a:lnTo>
                <a:lnTo>
                  <a:pt x="50007" y="0"/>
                </a:lnTo>
                <a:lnTo>
                  <a:pt x="50007" y="0"/>
                </a:lnTo>
                <a:lnTo>
                  <a:pt x="5000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8" name="Freeform 4367"/>
          <p:cNvSpPr/>
          <p:nvPr/>
        </p:nvSpPr>
        <p:spPr>
          <a:xfrm>
            <a:off x="6457951" y="5650706"/>
            <a:ext cx="85726" cy="7145"/>
          </a:xfrm>
          <a:custGeom>
            <a:avLst/>
            <a:gdLst/>
            <a:ahLst/>
            <a:cxnLst/>
            <a:rect l="0" t="0" r="0" b="0"/>
            <a:pathLst>
              <a:path w="85726" h="7145">
                <a:moveTo>
                  <a:pt x="85725" y="0"/>
                </a:moveTo>
                <a:lnTo>
                  <a:pt x="71437" y="0"/>
                </a:lnTo>
                <a:lnTo>
                  <a:pt x="57150" y="0"/>
                </a:lnTo>
                <a:lnTo>
                  <a:pt x="50006" y="0"/>
                </a:lnTo>
                <a:lnTo>
                  <a:pt x="28575" y="7144"/>
                </a:lnTo>
                <a:lnTo>
                  <a:pt x="7144" y="7144"/>
                </a:lnTo>
                <a:lnTo>
                  <a:pt x="0" y="7144"/>
                </a:lnTo>
                <a:lnTo>
                  <a:pt x="0" y="71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9" name="Freeform 4368"/>
          <p:cNvSpPr/>
          <p:nvPr/>
        </p:nvSpPr>
        <p:spPr>
          <a:xfrm>
            <a:off x="6686551" y="5693569"/>
            <a:ext cx="150020" cy="107157"/>
          </a:xfrm>
          <a:custGeom>
            <a:avLst/>
            <a:gdLst/>
            <a:ahLst/>
            <a:cxnLst/>
            <a:rect l="0" t="0" r="0" b="0"/>
            <a:pathLst>
              <a:path w="150020" h="107157">
                <a:moveTo>
                  <a:pt x="142875" y="71437"/>
                </a:moveTo>
                <a:lnTo>
                  <a:pt x="150019" y="64294"/>
                </a:lnTo>
                <a:lnTo>
                  <a:pt x="150019" y="50006"/>
                </a:lnTo>
                <a:lnTo>
                  <a:pt x="150019" y="50006"/>
                </a:lnTo>
                <a:lnTo>
                  <a:pt x="142875" y="35719"/>
                </a:lnTo>
                <a:lnTo>
                  <a:pt x="135731" y="21431"/>
                </a:lnTo>
                <a:lnTo>
                  <a:pt x="121444" y="7144"/>
                </a:lnTo>
                <a:lnTo>
                  <a:pt x="100012" y="0"/>
                </a:lnTo>
                <a:lnTo>
                  <a:pt x="85725" y="0"/>
                </a:lnTo>
                <a:lnTo>
                  <a:pt x="64294" y="0"/>
                </a:lnTo>
                <a:lnTo>
                  <a:pt x="42862" y="0"/>
                </a:lnTo>
                <a:lnTo>
                  <a:pt x="28575" y="7144"/>
                </a:lnTo>
                <a:lnTo>
                  <a:pt x="14287" y="21431"/>
                </a:lnTo>
                <a:lnTo>
                  <a:pt x="7144" y="35719"/>
                </a:lnTo>
                <a:lnTo>
                  <a:pt x="0" y="50006"/>
                </a:lnTo>
                <a:lnTo>
                  <a:pt x="7144" y="71437"/>
                </a:lnTo>
                <a:lnTo>
                  <a:pt x="7144" y="78581"/>
                </a:lnTo>
                <a:lnTo>
                  <a:pt x="21431" y="92869"/>
                </a:lnTo>
                <a:lnTo>
                  <a:pt x="35719" y="92869"/>
                </a:lnTo>
                <a:lnTo>
                  <a:pt x="50006" y="92869"/>
                </a:lnTo>
                <a:lnTo>
                  <a:pt x="64294" y="92869"/>
                </a:lnTo>
                <a:lnTo>
                  <a:pt x="85725" y="85725"/>
                </a:lnTo>
                <a:lnTo>
                  <a:pt x="100012" y="71437"/>
                </a:lnTo>
                <a:lnTo>
                  <a:pt x="107156" y="64294"/>
                </a:lnTo>
                <a:lnTo>
                  <a:pt x="121444" y="50006"/>
                </a:lnTo>
                <a:lnTo>
                  <a:pt x="121444" y="42862"/>
                </a:lnTo>
                <a:lnTo>
                  <a:pt x="128587" y="42862"/>
                </a:lnTo>
                <a:lnTo>
                  <a:pt x="128587" y="42862"/>
                </a:lnTo>
                <a:lnTo>
                  <a:pt x="128587" y="42862"/>
                </a:lnTo>
                <a:lnTo>
                  <a:pt x="128587" y="50006"/>
                </a:lnTo>
                <a:lnTo>
                  <a:pt x="128587" y="57150"/>
                </a:lnTo>
                <a:lnTo>
                  <a:pt x="128587" y="71437"/>
                </a:lnTo>
                <a:lnTo>
                  <a:pt x="135731" y="85725"/>
                </a:lnTo>
                <a:lnTo>
                  <a:pt x="135731" y="100012"/>
                </a:lnTo>
                <a:lnTo>
                  <a:pt x="142875" y="107156"/>
                </a:lnTo>
                <a:lnTo>
                  <a:pt x="142875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0" name="Freeform 4369"/>
          <p:cNvSpPr/>
          <p:nvPr/>
        </p:nvSpPr>
        <p:spPr>
          <a:xfrm>
            <a:off x="6922295" y="5622131"/>
            <a:ext cx="57151" cy="185739"/>
          </a:xfrm>
          <a:custGeom>
            <a:avLst/>
            <a:gdLst/>
            <a:ahLst/>
            <a:cxnLst/>
            <a:rect l="0" t="0" r="0" b="0"/>
            <a:pathLst>
              <a:path w="57151" h="185739">
                <a:moveTo>
                  <a:pt x="0" y="0"/>
                </a:moveTo>
                <a:lnTo>
                  <a:pt x="7143" y="7144"/>
                </a:lnTo>
                <a:lnTo>
                  <a:pt x="7143" y="14288"/>
                </a:lnTo>
                <a:lnTo>
                  <a:pt x="7143" y="21432"/>
                </a:lnTo>
                <a:lnTo>
                  <a:pt x="21431" y="50007"/>
                </a:lnTo>
                <a:lnTo>
                  <a:pt x="28575" y="71438"/>
                </a:lnTo>
                <a:lnTo>
                  <a:pt x="35718" y="100013"/>
                </a:lnTo>
                <a:lnTo>
                  <a:pt x="42862" y="128588"/>
                </a:lnTo>
                <a:lnTo>
                  <a:pt x="50006" y="157163"/>
                </a:lnTo>
                <a:lnTo>
                  <a:pt x="57150" y="171450"/>
                </a:lnTo>
                <a:lnTo>
                  <a:pt x="57150" y="185738"/>
                </a:lnTo>
                <a:lnTo>
                  <a:pt x="57150" y="1857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1" name="Freeform 4370"/>
          <p:cNvSpPr/>
          <p:nvPr/>
        </p:nvSpPr>
        <p:spPr>
          <a:xfrm>
            <a:off x="7058026" y="5629275"/>
            <a:ext cx="35720" cy="171451"/>
          </a:xfrm>
          <a:custGeom>
            <a:avLst/>
            <a:gdLst/>
            <a:ahLst/>
            <a:cxnLst/>
            <a:rect l="0" t="0" r="0" b="0"/>
            <a:pathLst>
              <a:path w="35720" h="171451">
                <a:moveTo>
                  <a:pt x="0" y="0"/>
                </a:moveTo>
                <a:lnTo>
                  <a:pt x="0" y="7144"/>
                </a:lnTo>
                <a:lnTo>
                  <a:pt x="0" y="14288"/>
                </a:lnTo>
                <a:lnTo>
                  <a:pt x="0" y="21431"/>
                </a:lnTo>
                <a:lnTo>
                  <a:pt x="7144" y="42863"/>
                </a:lnTo>
                <a:lnTo>
                  <a:pt x="14287" y="71438"/>
                </a:lnTo>
                <a:lnTo>
                  <a:pt x="21431" y="107156"/>
                </a:lnTo>
                <a:lnTo>
                  <a:pt x="28575" y="135731"/>
                </a:lnTo>
                <a:lnTo>
                  <a:pt x="35719" y="157163"/>
                </a:lnTo>
                <a:lnTo>
                  <a:pt x="35719" y="171450"/>
                </a:lnTo>
                <a:lnTo>
                  <a:pt x="35719" y="1714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2" name="Freeform 4371"/>
          <p:cNvSpPr/>
          <p:nvPr/>
        </p:nvSpPr>
        <p:spPr>
          <a:xfrm>
            <a:off x="7258051" y="5672138"/>
            <a:ext cx="57151" cy="171451"/>
          </a:xfrm>
          <a:custGeom>
            <a:avLst/>
            <a:gdLst/>
            <a:ahLst/>
            <a:cxnLst/>
            <a:rect l="0" t="0" r="0" b="0"/>
            <a:pathLst>
              <a:path w="57151" h="171451">
                <a:moveTo>
                  <a:pt x="0" y="0"/>
                </a:moveTo>
                <a:lnTo>
                  <a:pt x="7144" y="7143"/>
                </a:lnTo>
                <a:lnTo>
                  <a:pt x="14287" y="21431"/>
                </a:lnTo>
                <a:lnTo>
                  <a:pt x="14287" y="28575"/>
                </a:lnTo>
                <a:lnTo>
                  <a:pt x="21431" y="50006"/>
                </a:lnTo>
                <a:lnTo>
                  <a:pt x="28575" y="71437"/>
                </a:lnTo>
                <a:lnTo>
                  <a:pt x="35719" y="100012"/>
                </a:lnTo>
                <a:lnTo>
                  <a:pt x="42862" y="121443"/>
                </a:lnTo>
                <a:lnTo>
                  <a:pt x="50006" y="142875"/>
                </a:lnTo>
                <a:lnTo>
                  <a:pt x="57150" y="164306"/>
                </a:lnTo>
                <a:lnTo>
                  <a:pt x="57150" y="171450"/>
                </a:lnTo>
                <a:lnTo>
                  <a:pt x="57150" y="1714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3" name="Freeform 4372"/>
          <p:cNvSpPr/>
          <p:nvPr/>
        </p:nvSpPr>
        <p:spPr>
          <a:xfrm>
            <a:off x="7415213" y="5815013"/>
            <a:ext cx="14289" cy="35719"/>
          </a:xfrm>
          <a:custGeom>
            <a:avLst/>
            <a:gdLst/>
            <a:ahLst/>
            <a:cxnLst/>
            <a:rect l="0" t="0" r="0" b="0"/>
            <a:pathLst>
              <a:path w="14289" h="35719">
                <a:moveTo>
                  <a:pt x="0" y="0"/>
                </a:moveTo>
                <a:lnTo>
                  <a:pt x="0" y="7143"/>
                </a:lnTo>
                <a:lnTo>
                  <a:pt x="7144" y="14287"/>
                </a:lnTo>
                <a:lnTo>
                  <a:pt x="7144" y="21431"/>
                </a:lnTo>
                <a:lnTo>
                  <a:pt x="7144" y="28575"/>
                </a:lnTo>
                <a:lnTo>
                  <a:pt x="14288" y="28575"/>
                </a:lnTo>
                <a:lnTo>
                  <a:pt x="14288" y="35718"/>
                </a:lnTo>
                <a:lnTo>
                  <a:pt x="14288" y="357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4" name="Freeform 4373"/>
          <p:cNvSpPr/>
          <p:nvPr/>
        </p:nvSpPr>
        <p:spPr>
          <a:xfrm>
            <a:off x="7415213" y="5614988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5" name="Freeform 4374"/>
          <p:cNvSpPr/>
          <p:nvPr/>
        </p:nvSpPr>
        <p:spPr>
          <a:xfrm>
            <a:off x="7486651" y="5579269"/>
            <a:ext cx="78582" cy="292895"/>
          </a:xfrm>
          <a:custGeom>
            <a:avLst/>
            <a:gdLst/>
            <a:ahLst/>
            <a:cxnLst/>
            <a:rect l="0" t="0" r="0" b="0"/>
            <a:pathLst>
              <a:path w="78582" h="292895">
                <a:moveTo>
                  <a:pt x="35719" y="292894"/>
                </a:moveTo>
                <a:lnTo>
                  <a:pt x="35719" y="292894"/>
                </a:lnTo>
                <a:lnTo>
                  <a:pt x="28575" y="292894"/>
                </a:lnTo>
                <a:lnTo>
                  <a:pt x="28575" y="292894"/>
                </a:lnTo>
                <a:lnTo>
                  <a:pt x="21431" y="285750"/>
                </a:lnTo>
                <a:lnTo>
                  <a:pt x="21431" y="278606"/>
                </a:lnTo>
                <a:lnTo>
                  <a:pt x="21431" y="264319"/>
                </a:lnTo>
                <a:lnTo>
                  <a:pt x="14287" y="242887"/>
                </a:lnTo>
                <a:lnTo>
                  <a:pt x="14287" y="214312"/>
                </a:lnTo>
                <a:lnTo>
                  <a:pt x="14287" y="185737"/>
                </a:lnTo>
                <a:lnTo>
                  <a:pt x="7144" y="157162"/>
                </a:lnTo>
                <a:lnTo>
                  <a:pt x="7144" y="128587"/>
                </a:lnTo>
                <a:lnTo>
                  <a:pt x="7144" y="92869"/>
                </a:lnTo>
                <a:lnTo>
                  <a:pt x="0" y="71437"/>
                </a:lnTo>
                <a:lnTo>
                  <a:pt x="0" y="42862"/>
                </a:lnTo>
                <a:lnTo>
                  <a:pt x="0" y="21431"/>
                </a:lnTo>
                <a:lnTo>
                  <a:pt x="7144" y="7144"/>
                </a:lnTo>
                <a:lnTo>
                  <a:pt x="14287" y="0"/>
                </a:lnTo>
                <a:lnTo>
                  <a:pt x="21431" y="0"/>
                </a:lnTo>
                <a:lnTo>
                  <a:pt x="35719" y="0"/>
                </a:lnTo>
                <a:lnTo>
                  <a:pt x="50006" y="7144"/>
                </a:lnTo>
                <a:lnTo>
                  <a:pt x="71437" y="14287"/>
                </a:lnTo>
                <a:lnTo>
                  <a:pt x="78581" y="28575"/>
                </a:lnTo>
                <a:lnTo>
                  <a:pt x="78581" y="285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6" name="Freeform 4375"/>
          <p:cNvSpPr/>
          <p:nvPr/>
        </p:nvSpPr>
        <p:spPr>
          <a:xfrm>
            <a:off x="7465220" y="5715000"/>
            <a:ext cx="235744" cy="164307"/>
          </a:xfrm>
          <a:custGeom>
            <a:avLst/>
            <a:gdLst/>
            <a:ahLst/>
            <a:cxnLst/>
            <a:rect l="0" t="0" r="0" b="0"/>
            <a:pathLst>
              <a:path w="235744" h="164307">
                <a:moveTo>
                  <a:pt x="0" y="50006"/>
                </a:moveTo>
                <a:lnTo>
                  <a:pt x="0" y="50006"/>
                </a:lnTo>
                <a:lnTo>
                  <a:pt x="7143" y="57150"/>
                </a:lnTo>
                <a:lnTo>
                  <a:pt x="14287" y="57150"/>
                </a:lnTo>
                <a:lnTo>
                  <a:pt x="28575" y="57150"/>
                </a:lnTo>
                <a:lnTo>
                  <a:pt x="50006" y="64294"/>
                </a:lnTo>
                <a:lnTo>
                  <a:pt x="78581" y="64294"/>
                </a:lnTo>
                <a:lnTo>
                  <a:pt x="107156" y="71438"/>
                </a:lnTo>
                <a:lnTo>
                  <a:pt x="135731" y="71438"/>
                </a:lnTo>
                <a:lnTo>
                  <a:pt x="164306" y="71438"/>
                </a:lnTo>
                <a:lnTo>
                  <a:pt x="185737" y="71438"/>
                </a:lnTo>
                <a:lnTo>
                  <a:pt x="207168" y="64294"/>
                </a:lnTo>
                <a:lnTo>
                  <a:pt x="221456" y="57150"/>
                </a:lnTo>
                <a:lnTo>
                  <a:pt x="228600" y="50006"/>
                </a:lnTo>
                <a:lnTo>
                  <a:pt x="235743" y="42863"/>
                </a:lnTo>
                <a:lnTo>
                  <a:pt x="235743" y="28575"/>
                </a:lnTo>
                <a:lnTo>
                  <a:pt x="228600" y="21431"/>
                </a:lnTo>
                <a:lnTo>
                  <a:pt x="221456" y="14288"/>
                </a:lnTo>
                <a:lnTo>
                  <a:pt x="214312" y="7144"/>
                </a:lnTo>
                <a:lnTo>
                  <a:pt x="200025" y="0"/>
                </a:lnTo>
                <a:lnTo>
                  <a:pt x="185737" y="0"/>
                </a:lnTo>
                <a:lnTo>
                  <a:pt x="171450" y="7144"/>
                </a:lnTo>
                <a:lnTo>
                  <a:pt x="164306" y="14288"/>
                </a:lnTo>
                <a:lnTo>
                  <a:pt x="157162" y="28575"/>
                </a:lnTo>
                <a:lnTo>
                  <a:pt x="150018" y="50006"/>
                </a:lnTo>
                <a:lnTo>
                  <a:pt x="150018" y="71438"/>
                </a:lnTo>
                <a:lnTo>
                  <a:pt x="150018" y="92869"/>
                </a:lnTo>
                <a:lnTo>
                  <a:pt x="164306" y="121444"/>
                </a:lnTo>
                <a:lnTo>
                  <a:pt x="178593" y="142875"/>
                </a:lnTo>
                <a:lnTo>
                  <a:pt x="185737" y="157163"/>
                </a:lnTo>
                <a:lnTo>
                  <a:pt x="192881" y="164306"/>
                </a:lnTo>
                <a:lnTo>
                  <a:pt x="192881" y="1643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7" name="Freeform 4376"/>
          <p:cNvSpPr/>
          <p:nvPr/>
        </p:nvSpPr>
        <p:spPr>
          <a:xfrm>
            <a:off x="7915276" y="5572125"/>
            <a:ext cx="128588" cy="371476"/>
          </a:xfrm>
          <a:custGeom>
            <a:avLst/>
            <a:gdLst/>
            <a:ahLst/>
            <a:cxnLst/>
            <a:rect l="0" t="0" r="0" b="0"/>
            <a:pathLst>
              <a:path w="128588" h="371476">
                <a:moveTo>
                  <a:pt x="0" y="371475"/>
                </a:moveTo>
                <a:lnTo>
                  <a:pt x="7144" y="371475"/>
                </a:lnTo>
                <a:lnTo>
                  <a:pt x="7144" y="357188"/>
                </a:lnTo>
                <a:lnTo>
                  <a:pt x="14287" y="350044"/>
                </a:lnTo>
                <a:lnTo>
                  <a:pt x="14287" y="335756"/>
                </a:lnTo>
                <a:lnTo>
                  <a:pt x="14287" y="314325"/>
                </a:lnTo>
                <a:lnTo>
                  <a:pt x="14287" y="285750"/>
                </a:lnTo>
                <a:lnTo>
                  <a:pt x="14287" y="250031"/>
                </a:lnTo>
                <a:lnTo>
                  <a:pt x="14287" y="214313"/>
                </a:lnTo>
                <a:lnTo>
                  <a:pt x="7144" y="185738"/>
                </a:lnTo>
                <a:lnTo>
                  <a:pt x="7144" y="150019"/>
                </a:lnTo>
                <a:lnTo>
                  <a:pt x="7144" y="114300"/>
                </a:lnTo>
                <a:lnTo>
                  <a:pt x="7144" y="85725"/>
                </a:lnTo>
                <a:lnTo>
                  <a:pt x="7144" y="57150"/>
                </a:lnTo>
                <a:lnTo>
                  <a:pt x="7144" y="35719"/>
                </a:lnTo>
                <a:lnTo>
                  <a:pt x="14287" y="14288"/>
                </a:lnTo>
                <a:lnTo>
                  <a:pt x="21431" y="7144"/>
                </a:lnTo>
                <a:lnTo>
                  <a:pt x="35719" y="0"/>
                </a:lnTo>
                <a:lnTo>
                  <a:pt x="50006" y="0"/>
                </a:lnTo>
                <a:lnTo>
                  <a:pt x="64294" y="0"/>
                </a:lnTo>
                <a:lnTo>
                  <a:pt x="85725" y="0"/>
                </a:lnTo>
                <a:lnTo>
                  <a:pt x="107156" y="14288"/>
                </a:lnTo>
                <a:lnTo>
                  <a:pt x="121444" y="21431"/>
                </a:lnTo>
                <a:lnTo>
                  <a:pt x="128587" y="28575"/>
                </a:lnTo>
                <a:lnTo>
                  <a:pt x="128587" y="285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8" name="Freeform 4377"/>
          <p:cNvSpPr/>
          <p:nvPr/>
        </p:nvSpPr>
        <p:spPr>
          <a:xfrm>
            <a:off x="7886701" y="5750719"/>
            <a:ext cx="150020" cy="21432"/>
          </a:xfrm>
          <a:custGeom>
            <a:avLst/>
            <a:gdLst/>
            <a:ahLst/>
            <a:cxnLst/>
            <a:rect l="0" t="0" r="0" b="0"/>
            <a:pathLst>
              <a:path w="150020" h="21432">
                <a:moveTo>
                  <a:pt x="150019" y="0"/>
                </a:moveTo>
                <a:lnTo>
                  <a:pt x="142875" y="0"/>
                </a:lnTo>
                <a:lnTo>
                  <a:pt x="128587" y="7144"/>
                </a:lnTo>
                <a:lnTo>
                  <a:pt x="128587" y="7144"/>
                </a:lnTo>
                <a:lnTo>
                  <a:pt x="114300" y="7144"/>
                </a:lnTo>
                <a:lnTo>
                  <a:pt x="85725" y="14287"/>
                </a:lnTo>
                <a:lnTo>
                  <a:pt x="71437" y="14287"/>
                </a:lnTo>
                <a:lnTo>
                  <a:pt x="50006" y="14287"/>
                </a:lnTo>
                <a:lnTo>
                  <a:pt x="28575" y="21431"/>
                </a:lnTo>
                <a:lnTo>
                  <a:pt x="14287" y="21431"/>
                </a:lnTo>
                <a:lnTo>
                  <a:pt x="7144" y="21431"/>
                </a:lnTo>
                <a:lnTo>
                  <a:pt x="0" y="21431"/>
                </a:lnTo>
                <a:lnTo>
                  <a:pt x="0" y="214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9" name="Freeform 4378"/>
          <p:cNvSpPr/>
          <p:nvPr/>
        </p:nvSpPr>
        <p:spPr>
          <a:xfrm>
            <a:off x="8036720" y="5793581"/>
            <a:ext cx="128588" cy="128589"/>
          </a:xfrm>
          <a:custGeom>
            <a:avLst/>
            <a:gdLst/>
            <a:ahLst/>
            <a:cxnLst/>
            <a:rect l="0" t="0" r="0" b="0"/>
            <a:pathLst>
              <a:path w="128588" h="128589">
                <a:moveTo>
                  <a:pt x="14287" y="0"/>
                </a:moveTo>
                <a:lnTo>
                  <a:pt x="14287" y="0"/>
                </a:lnTo>
                <a:lnTo>
                  <a:pt x="14287" y="0"/>
                </a:lnTo>
                <a:lnTo>
                  <a:pt x="14287" y="7144"/>
                </a:lnTo>
                <a:lnTo>
                  <a:pt x="7143" y="7144"/>
                </a:lnTo>
                <a:lnTo>
                  <a:pt x="7143" y="21432"/>
                </a:lnTo>
                <a:lnTo>
                  <a:pt x="0" y="28575"/>
                </a:lnTo>
                <a:lnTo>
                  <a:pt x="0" y="42863"/>
                </a:lnTo>
                <a:lnTo>
                  <a:pt x="0" y="57150"/>
                </a:lnTo>
                <a:lnTo>
                  <a:pt x="0" y="71438"/>
                </a:lnTo>
                <a:lnTo>
                  <a:pt x="0" y="85725"/>
                </a:lnTo>
                <a:lnTo>
                  <a:pt x="7143" y="100013"/>
                </a:lnTo>
                <a:lnTo>
                  <a:pt x="21431" y="107157"/>
                </a:lnTo>
                <a:lnTo>
                  <a:pt x="35718" y="114300"/>
                </a:lnTo>
                <a:lnTo>
                  <a:pt x="42862" y="114300"/>
                </a:lnTo>
                <a:lnTo>
                  <a:pt x="57150" y="114300"/>
                </a:lnTo>
                <a:lnTo>
                  <a:pt x="71437" y="107157"/>
                </a:lnTo>
                <a:lnTo>
                  <a:pt x="85725" y="100013"/>
                </a:lnTo>
                <a:lnTo>
                  <a:pt x="100012" y="85725"/>
                </a:lnTo>
                <a:lnTo>
                  <a:pt x="107156" y="71438"/>
                </a:lnTo>
                <a:lnTo>
                  <a:pt x="114300" y="64294"/>
                </a:lnTo>
                <a:lnTo>
                  <a:pt x="114300" y="57150"/>
                </a:lnTo>
                <a:lnTo>
                  <a:pt x="114300" y="57150"/>
                </a:lnTo>
                <a:lnTo>
                  <a:pt x="121443" y="50007"/>
                </a:lnTo>
                <a:lnTo>
                  <a:pt x="121443" y="50007"/>
                </a:lnTo>
                <a:lnTo>
                  <a:pt x="121443" y="50007"/>
                </a:lnTo>
                <a:lnTo>
                  <a:pt x="114300" y="57150"/>
                </a:lnTo>
                <a:lnTo>
                  <a:pt x="114300" y="64294"/>
                </a:lnTo>
                <a:lnTo>
                  <a:pt x="121443" y="78582"/>
                </a:lnTo>
                <a:lnTo>
                  <a:pt x="121443" y="100013"/>
                </a:lnTo>
                <a:lnTo>
                  <a:pt x="128587" y="114300"/>
                </a:lnTo>
                <a:lnTo>
                  <a:pt x="128587" y="128588"/>
                </a:lnTo>
                <a:lnTo>
                  <a:pt x="128587" y="1285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0" name="Freeform 4379"/>
          <p:cNvSpPr/>
          <p:nvPr/>
        </p:nvSpPr>
        <p:spPr>
          <a:xfrm>
            <a:off x="8172451" y="592931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1" name="Freeform 4380"/>
          <p:cNvSpPr/>
          <p:nvPr/>
        </p:nvSpPr>
        <p:spPr>
          <a:xfrm>
            <a:off x="8222457" y="5822156"/>
            <a:ext cx="142876" cy="121445"/>
          </a:xfrm>
          <a:custGeom>
            <a:avLst/>
            <a:gdLst/>
            <a:ahLst/>
            <a:cxnLst/>
            <a:rect l="0" t="0" r="0" b="0"/>
            <a:pathLst>
              <a:path w="142876" h="121445">
                <a:moveTo>
                  <a:pt x="0" y="0"/>
                </a:moveTo>
                <a:lnTo>
                  <a:pt x="7144" y="7144"/>
                </a:lnTo>
                <a:lnTo>
                  <a:pt x="7144" y="21432"/>
                </a:lnTo>
                <a:lnTo>
                  <a:pt x="7144" y="21432"/>
                </a:lnTo>
                <a:lnTo>
                  <a:pt x="14288" y="42863"/>
                </a:lnTo>
                <a:lnTo>
                  <a:pt x="14288" y="64294"/>
                </a:lnTo>
                <a:lnTo>
                  <a:pt x="21431" y="78582"/>
                </a:lnTo>
                <a:lnTo>
                  <a:pt x="28575" y="92869"/>
                </a:lnTo>
                <a:lnTo>
                  <a:pt x="28575" y="107157"/>
                </a:lnTo>
                <a:lnTo>
                  <a:pt x="35719" y="114300"/>
                </a:lnTo>
                <a:lnTo>
                  <a:pt x="35719" y="121444"/>
                </a:lnTo>
                <a:lnTo>
                  <a:pt x="35719" y="121444"/>
                </a:lnTo>
                <a:lnTo>
                  <a:pt x="35719" y="121444"/>
                </a:lnTo>
                <a:lnTo>
                  <a:pt x="35719" y="121444"/>
                </a:lnTo>
                <a:lnTo>
                  <a:pt x="42863" y="114300"/>
                </a:lnTo>
                <a:lnTo>
                  <a:pt x="42863" y="100013"/>
                </a:lnTo>
                <a:lnTo>
                  <a:pt x="50006" y="85725"/>
                </a:lnTo>
                <a:lnTo>
                  <a:pt x="57150" y="71438"/>
                </a:lnTo>
                <a:lnTo>
                  <a:pt x="64294" y="50007"/>
                </a:lnTo>
                <a:lnTo>
                  <a:pt x="71438" y="35719"/>
                </a:lnTo>
                <a:lnTo>
                  <a:pt x="78581" y="21432"/>
                </a:lnTo>
                <a:lnTo>
                  <a:pt x="85725" y="14288"/>
                </a:lnTo>
                <a:lnTo>
                  <a:pt x="92869" y="14288"/>
                </a:lnTo>
                <a:lnTo>
                  <a:pt x="100013" y="14288"/>
                </a:lnTo>
                <a:lnTo>
                  <a:pt x="107156" y="21432"/>
                </a:lnTo>
                <a:lnTo>
                  <a:pt x="114300" y="28575"/>
                </a:lnTo>
                <a:lnTo>
                  <a:pt x="128588" y="42863"/>
                </a:lnTo>
                <a:lnTo>
                  <a:pt x="135731" y="57150"/>
                </a:lnTo>
                <a:lnTo>
                  <a:pt x="135731" y="78582"/>
                </a:lnTo>
                <a:lnTo>
                  <a:pt x="142875" y="92869"/>
                </a:lnTo>
                <a:lnTo>
                  <a:pt x="142875" y="107157"/>
                </a:lnTo>
                <a:lnTo>
                  <a:pt x="142875" y="114300"/>
                </a:lnTo>
                <a:lnTo>
                  <a:pt x="142875" y="121444"/>
                </a:lnTo>
                <a:lnTo>
                  <a:pt x="142875" y="1214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2" name="Freeform 4381"/>
          <p:cNvSpPr/>
          <p:nvPr/>
        </p:nvSpPr>
        <p:spPr>
          <a:xfrm>
            <a:off x="8401051" y="5822156"/>
            <a:ext cx="114301" cy="150020"/>
          </a:xfrm>
          <a:custGeom>
            <a:avLst/>
            <a:gdLst/>
            <a:ahLst/>
            <a:cxnLst/>
            <a:rect l="0" t="0" r="0" b="0"/>
            <a:pathLst>
              <a:path w="114301" h="150020">
                <a:moveTo>
                  <a:pt x="85725" y="21432"/>
                </a:moveTo>
                <a:lnTo>
                  <a:pt x="85725" y="14288"/>
                </a:lnTo>
                <a:lnTo>
                  <a:pt x="85725" y="7144"/>
                </a:lnTo>
                <a:lnTo>
                  <a:pt x="78581" y="7144"/>
                </a:lnTo>
                <a:lnTo>
                  <a:pt x="71437" y="0"/>
                </a:lnTo>
                <a:lnTo>
                  <a:pt x="64294" y="0"/>
                </a:lnTo>
                <a:lnTo>
                  <a:pt x="50006" y="0"/>
                </a:lnTo>
                <a:lnTo>
                  <a:pt x="35719" y="7144"/>
                </a:lnTo>
                <a:lnTo>
                  <a:pt x="21431" y="21432"/>
                </a:lnTo>
                <a:lnTo>
                  <a:pt x="14287" y="35719"/>
                </a:lnTo>
                <a:lnTo>
                  <a:pt x="7144" y="50007"/>
                </a:lnTo>
                <a:lnTo>
                  <a:pt x="0" y="64294"/>
                </a:lnTo>
                <a:lnTo>
                  <a:pt x="7144" y="85725"/>
                </a:lnTo>
                <a:lnTo>
                  <a:pt x="7144" y="100013"/>
                </a:lnTo>
                <a:lnTo>
                  <a:pt x="14287" y="121444"/>
                </a:lnTo>
                <a:lnTo>
                  <a:pt x="21431" y="135732"/>
                </a:lnTo>
                <a:lnTo>
                  <a:pt x="35719" y="142875"/>
                </a:lnTo>
                <a:lnTo>
                  <a:pt x="42862" y="150019"/>
                </a:lnTo>
                <a:lnTo>
                  <a:pt x="64294" y="150019"/>
                </a:lnTo>
                <a:lnTo>
                  <a:pt x="78581" y="150019"/>
                </a:lnTo>
                <a:lnTo>
                  <a:pt x="92869" y="142875"/>
                </a:lnTo>
                <a:lnTo>
                  <a:pt x="100012" y="128588"/>
                </a:lnTo>
                <a:lnTo>
                  <a:pt x="114300" y="107157"/>
                </a:lnTo>
                <a:lnTo>
                  <a:pt x="114300" y="107157"/>
                </a:lnTo>
                <a:lnTo>
                  <a:pt x="114300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3" name="Freeform 4382"/>
          <p:cNvSpPr/>
          <p:nvPr/>
        </p:nvSpPr>
        <p:spPr>
          <a:xfrm>
            <a:off x="8593932" y="5693569"/>
            <a:ext cx="57151" cy="250032"/>
          </a:xfrm>
          <a:custGeom>
            <a:avLst/>
            <a:gdLst/>
            <a:ahLst/>
            <a:cxnLst/>
            <a:rect l="0" t="0" r="0" b="0"/>
            <a:pathLst>
              <a:path w="57151" h="250032">
                <a:moveTo>
                  <a:pt x="0" y="0"/>
                </a:moveTo>
                <a:lnTo>
                  <a:pt x="7144" y="7144"/>
                </a:lnTo>
                <a:lnTo>
                  <a:pt x="7144" y="14287"/>
                </a:lnTo>
                <a:lnTo>
                  <a:pt x="14288" y="21431"/>
                </a:lnTo>
                <a:lnTo>
                  <a:pt x="14288" y="42862"/>
                </a:lnTo>
                <a:lnTo>
                  <a:pt x="21431" y="64294"/>
                </a:lnTo>
                <a:lnTo>
                  <a:pt x="21431" y="85725"/>
                </a:lnTo>
                <a:lnTo>
                  <a:pt x="35719" y="114300"/>
                </a:lnTo>
                <a:lnTo>
                  <a:pt x="35719" y="142875"/>
                </a:lnTo>
                <a:lnTo>
                  <a:pt x="42863" y="171450"/>
                </a:lnTo>
                <a:lnTo>
                  <a:pt x="50006" y="200025"/>
                </a:lnTo>
                <a:lnTo>
                  <a:pt x="50006" y="221456"/>
                </a:lnTo>
                <a:lnTo>
                  <a:pt x="50006" y="235744"/>
                </a:lnTo>
                <a:lnTo>
                  <a:pt x="57150" y="250031"/>
                </a:lnTo>
                <a:lnTo>
                  <a:pt x="57150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4" name="Freeform 4383"/>
          <p:cNvSpPr/>
          <p:nvPr/>
        </p:nvSpPr>
        <p:spPr>
          <a:xfrm>
            <a:off x="8558213" y="5829300"/>
            <a:ext cx="178595" cy="14289"/>
          </a:xfrm>
          <a:custGeom>
            <a:avLst/>
            <a:gdLst/>
            <a:ahLst/>
            <a:cxnLst/>
            <a:rect l="0" t="0" r="0" b="0"/>
            <a:pathLst>
              <a:path w="178595" h="14289">
                <a:moveTo>
                  <a:pt x="178594" y="14288"/>
                </a:moveTo>
                <a:lnTo>
                  <a:pt x="171450" y="7144"/>
                </a:lnTo>
                <a:lnTo>
                  <a:pt x="164307" y="0"/>
                </a:lnTo>
                <a:lnTo>
                  <a:pt x="157163" y="0"/>
                </a:lnTo>
                <a:lnTo>
                  <a:pt x="142875" y="0"/>
                </a:lnTo>
                <a:lnTo>
                  <a:pt x="128588" y="0"/>
                </a:lnTo>
                <a:lnTo>
                  <a:pt x="114300" y="0"/>
                </a:lnTo>
                <a:lnTo>
                  <a:pt x="92869" y="0"/>
                </a:lnTo>
                <a:lnTo>
                  <a:pt x="71438" y="7144"/>
                </a:lnTo>
                <a:lnTo>
                  <a:pt x="57150" y="7144"/>
                </a:lnTo>
                <a:lnTo>
                  <a:pt x="42863" y="7144"/>
                </a:lnTo>
                <a:lnTo>
                  <a:pt x="28575" y="14288"/>
                </a:lnTo>
                <a:lnTo>
                  <a:pt x="14288" y="14288"/>
                </a:lnTo>
                <a:lnTo>
                  <a:pt x="7144" y="14288"/>
                </a:lnTo>
                <a:lnTo>
                  <a:pt x="0" y="14288"/>
                </a:lnTo>
                <a:lnTo>
                  <a:pt x="0" y="142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5" name="Freeform 4384"/>
          <p:cNvSpPr/>
          <p:nvPr/>
        </p:nvSpPr>
        <p:spPr>
          <a:xfrm>
            <a:off x="8772526" y="5915025"/>
            <a:ext cx="14288" cy="71439"/>
          </a:xfrm>
          <a:custGeom>
            <a:avLst/>
            <a:gdLst/>
            <a:ahLst/>
            <a:cxnLst/>
            <a:rect l="0" t="0" r="0" b="0"/>
            <a:pathLst>
              <a:path w="14288" h="71439">
                <a:moveTo>
                  <a:pt x="14287" y="0"/>
                </a:moveTo>
                <a:lnTo>
                  <a:pt x="14287" y="7144"/>
                </a:lnTo>
                <a:lnTo>
                  <a:pt x="14287" y="21431"/>
                </a:lnTo>
                <a:lnTo>
                  <a:pt x="14287" y="21431"/>
                </a:lnTo>
                <a:lnTo>
                  <a:pt x="14287" y="42863"/>
                </a:lnTo>
                <a:lnTo>
                  <a:pt x="7144" y="50006"/>
                </a:lnTo>
                <a:lnTo>
                  <a:pt x="7144" y="64294"/>
                </a:lnTo>
                <a:lnTo>
                  <a:pt x="7144" y="71438"/>
                </a:lnTo>
                <a:lnTo>
                  <a:pt x="0" y="71438"/>
                </a:lnTo>
                <a:lnTo>
                  <a:pt x="0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6" name="Freeform 4385"/>
          <p:cNvSpPr/>
          <p:nvPr/>
        </p:nvSpPr>
        <p:spPr>
          <a:xfrm>
            <a:off x="8779670" y="5750719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7" name="Freeform 4386"/>
          <p:cNvSpPr/>
          <p:nvPr/>
        </p:nvSpPr>
        <p:spPr>
          <a:xfrm>
            <a:off x="8851107" y="5893594"/>
            <a:ext cx="207170" cy="185738"/>
          </a:xfrm>
          <a:custGeom>
            <a:avLst/>
            <a:gdLst/>
            <a:ahLst/>
            <a:cxnLst/>
            <a:rect l="0" t="0" r="0" b="0"/>
            <a:pathLst>
              <a:path w="207170" h="185738">
                <a:moveTo>
                  <a:pt x="42863" y="21431"/>
                </a:moveTo>
                <a:lnTo>
                  <a:pt x="42863" y="21431"/>
                </a:lnTo>
                <a:lnTo>
                  <a:pt x="35719" y="28575"/>
                </a:lnTo>
                <a:lnTo>
                  <a:pt x="35719" y="28575"/>
                </a:lnTo>
                <a:lnTo>
                  <a:pt x="28575" y="42862"/>
                </a:lnTo>
                <a:lnTo>
                  <a:pt x="14288" y="57150"/>
                </a:lnTo>
                <a:lnTo>
                  <a:pt x="7144" y="71437"/>
                </a:lnTo>
                <a:lnTo>
                  <a:pt x="0" y="92869"/>
                </a:lnTo>
                <a:lnTo>
                  <a:pt x="0" y="107156"/>
                </a:lnTo>
                <a:lnTo>
                  <a:pt x="7144" y="114300"/>
                </a:lnTo>
                <a:lnTo>
                  <a:pt x="7144" y="128587"/>
                </a:lnTo>
                <a:lnTo>
                  <a:pt x="14288" y="128587"/>
                </a:lnTo>
                <a:lnTo>
                  <a:pt x="21431" y="128587"/>
                </a:lnTo>
                <a:lnTo>
                  <a:pt x="28575" y="128587"/>
                </a:lnTo>
                <a:lnTo>
                  <a:pt x="35719" y="114300"/>
                </a:lnTo>
                <a:lnTo>
                  <a:pt x="42863" y="100012"/>
                </a:lnTo>
                <a:lnTo>
                  <a:pt x="50006" y="78581"/>
                </a:lnTo>
                <a:lnTo>
                  <a:pt x="57150" y="57150"/>
                </a:lnTo>
                <a:lnTo>
                  <a:pt x="64294" y="35719"/>
                </a:lnTo>
                <a:lnTo>
                  <a:pt x="71438" y="21431"/>
                </a:lnTo>
                <a:lnTo>
                  <a:pt x="78581" y="14287"/>
                </a:lnTo>
                <a:lnTo>
                  <a:pt x="78581" y="7144"/>
                </a:lnTo>
                <a:lnTo>
                  <a:pt x="85725" y="0"/>
                </a:lnTo>
                <a:lnTo>
                  <a:pt x="92869" y="7144"/>
                </a:lnTo>
                <a:lnTo>
                  <a:pt x="92869" y="7144"/>
                </a:lnTo>
                <a:lnTo>
                  <a:pt x="100013" y="21431"/>
                </a:lnTo>
                <a:lnTo>
                  <a:pt x="107156" y="35719"/>
                </a:lnTo>
                <a:lnTo>
                  <a:pt x="114300" y="50006"/>
                </a:lnTo>
                <a:lnTo>
                  <a:pt x="114300" y="71437"/>
                </a:lnTo>
                <a:lnTo>
                  <a:pt x="114300" y="92869"/>
                </a:lnTo>
                <a:lnTo>
                  <a:pt x="114300" y="107156"/>
                </a:lnTo>
                <a:lnTo>
                  <a:pt x="121444" y="121444"/>
                </a:lnTo>
                <a:lnTo>
                  <a:pt x="114300" y="128587"/>
                </a:lnTo>
                <a:lnTo>
                  <a:pt x="114300" y="128587"/>
                </a:lnTo>
                <a:lnTo>
                  <a:pt x="114300" y="135731"/>
                </a:lnTo>
                <a:lnTo>
                  <a:pt x="114300" y="135731"/>
                </a:lnTo>
                <a:lnTo>
                  <a:pt x="114300" y="135731"/>
                </a:lnTo>
                <a:lnTo>
                  <a:pt x="114300" y="128587"/>
                </a:lnTo>
                <a:lnTo>
                  <a:pt x="114300" y="128587"/>
                </a:lnTo>
                <a:lnTo>
                  <a:pt x="114300" y="121444"/>
                </a:lnTo>
                <a:lnTo>
                  <a:pt x="121444" y="114300"/>
                </a:lnTo>
                <a:lnTo>
                  <a:pt x="128588" y="107156"/>
                </a:lnTo>
                <a:lnTo>
                  <a:pt x="142875" y="107156"/>
                </a:lnTo>
                <a:lnTo>
                  <a:pt x="157163" y="100012"/>
                </a:lnTo>
                <a:lnTo>
                  <a:pt x="171450" y="100012"/>
                </a:lnTo>
                <a:lnTo>
                  <a:pt x="185738" y="100012"/>
                </a:lnTo>
                <a:lnTo>
                  <a:pt x="192881" y="107156"/>
                </a:lnTo>
                <a:lnTo>
                  <a:pt x="200025" y="114300"/>
                </a:lnTo>
                <a:lnTo>
                  <a:pt x="207169" y="121444"/>
                </a:lnTo>
                <a:lnTo>
                  <a:pt x="207169" y="135731"/>
                </a:lnTo>
                <a:lnTo>
                  <a:pt x="207169" y="142875"/>
                </a:lnTo>
                <a:lnTo>
                  <a:pt x="207169" y="157162"/>
                </a:lnTo>
                <a:lnTo>
                  <a:pt x="200025" y="164306"/>
                </a:lnTo>
                <a:lnTo>
                  <a:pt x="200025" y="171450"/>
                </a:lnTo>
                <a:lnTo>
                  <a:pt x="200025" y="178594"/>
                </a:lnTo>
                <a:lnTo>
                  <a:pt x="192881" y="178594"/>
                </a:lnTo>
                <a:lnTo>
                  <a:pt x="192881" y="185737"/>
                </a:lnTo>
                <a:lnTo>
                  <a:pt x="192881" y="1857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8" name="Freeform 4387"/>
          <p:cNvSpPr/>
          <p:nvPr/>
        </p:nvSpPr>
        <p:spPr>
          <a:xfrm>
            <a:off x="9079707" y="6057900"/>
            <a:ext cx="57151" cy="135732"/>
          </a:xfrm>
          <a:custGeom>
            <a:avLst/>
            <a:gdLst/>
            <a:ahLst/>
            <a:cxnLst/>
            <a:rect l="0" t="0" r="0" b="0"/>
            <a:pathLst>
              <a:path w="57151" h="135732">
                <a:moveTo>
                  <a:pt x="57150" y="28575"/>
                </a:moveTo>
                <a:lnTo>
                  <a:pt x="57150" y="21431"/>
                </a:lnTo>
                <a:lnTo>
                  <a:pt x="57150" y="14288"/>
                </a:lnTo>
                <a:lnTo>
                  <a:pt x="57150" y="14288"/>
                </a:lnTo>
                <a:lnTo>
                  <a:pt x="57150" y="7144"/>
                </a:lnTo>
                <a:lnTo>
                  <a:pt x="57150" y="7144"/>
                </a:lnTo>
                <a:lnTo>
                  <a:pt x="57150" y="0"/>
                </a:lnTo>
                <a:lnTo>
                  <a:pt x="57150" y="7144"/>
                </a:lnTo>
                <a:lnTo>
                  <a:pt x="57150" y="14288"/>
                </a:lnTo>
                <a:lnTo>
                  <a:pt x="50006" y="21431"/>
                </a:lnTo>
                <a:lnTo>
                  <a:pt x="50006" y="35719"/>
                </a:lnTo>
                <a:lnTo>
                  <a:pt x="42863" y="50006"/>
                </a:lnTo>
                <a:lnTo>
                  <a:pt x="42863" y="71438"/>
                </a:lnTo>
                <a:lnTo>
                  <a:pt x="42863" y="85725"/>
                </a:lnTo>
                <a:lnTo>
                  <a:pt x="42863" y="107156"/>
                </a:lnTo>
                <a:lnTo>
                  <a:pt x="42863" y="114300"/>
                </a:lnTo>
                <a:lnTo>
                  <a:pt x="42863" y="128588"/>
                </a:lnTo>
                <a:lnTo>
                  <a:pt x="35719" y="135731"/>
                </a:lnTo>
                <a:lnTo>
                  <a:pt x="28575" y="135731"/>
                </a:lnTo>
                <a:lnTo>
                  <a:pt x="21431" y="135731"/>
                </a:lnTo>
                <a:lnTo>
                  <a:pt x="7144" y="135731"/>
                </a:lnTo>
                <a:lnTo>
                  <a:pt x="0" y="135731"/>
                </a:lnTo>
                <a:lnTo>
                  <a:pt x="0" y="1357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9" name="Freeform 4388"/>
          <p:cNvSpPr/>
          <p:nvPr/>
        </p:nvSpPr>
        <p:spPr>
          <a:xfrm>
            <a:off x="5772151" y="3078956"/>
            <a:ext cx="128588" cy="178595"/>
          </a:xfrm>
          <a:custGeom>
            <a:avLst/>
            <a:gdLst/>
            <a:ahLst/>
            <a:cxnLst/>
            <a:rect l="0" t="0" r="0" b="0"/>
            <a:pathLst>
              <a:path w="128588" h="178595">
                <a:moveTo>
                  <a:pt x="21431" y="28575"/>
                </a:moveTo>
                <a:lnTo>
                  <a:pt x="21431" y="21432"/>
                </a:lnTo>
                <a:lnTo>
                  <a:pt x="21431" y="21432"/>
                </a:lnTo>
                <a:lnTo>
                  <a:pt x="21431" y="21432"/>
                </a:lnTo>
                <a:lnTo>
                  <a:pt x="14287" y="14288"/>
                </a:lnTo>
                <a:lnTo>
                  <a:pt x="14287" y="14288"/>
                </a:lnTo>
                <a:lnTo>
                  <a:pt x="14287" y="14288"/>
                </a:lnTo>
                <a:lnTo>
                  <a:pt x="14287" y="14288"/>
                </a:lnTo>
                <a:lnTo>
                  <a:pt x="14287" y="7144"/>
                </a:lnTo>
                <a:lnTo>
                  <a:pt x="7144" y="7144"/>
                </a:lnTo>
                <a:lnTo>
                  <a:pt x="7144" y="7144"/>
                </a:lnTo>
                <a:lnTo>
                  <a:pt x="7144" y="7144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144" y="0"/>
                </a:lnTo>
                <a:lnTo>
                  <a:pt x="0" y="0"/>
                </a:lnTo>
                <a:lnTo>
                  <a:pt x="7144" y="0"/>
                </a:lnTo>
                <a:lnTo>
                  <a:pt x="7144" y="0"/>
                </a:lnTo>
                <a:lnTo>
                  <a:pt x="0" y="0"/>
                </a:lnTo>
                <a:lnTo>
                  <a:pt x="7144" y="0"/>
                </a:lnTo>
                <a:lnTo>
                  <a:pt x="7144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7144"/>
                </a:lnTo>
                <a:lnTo>
                  <a:pt x="7144" y="14288"/>
                </a:lnTo>
                <a:lnTo>
                  <a:pt x="7144" y="21432"/>
                </a:lnTo>
                <a:lnTo>
                  <a:pt x="14287" y="28575"/>
                </a:lnTo>
                <a:lnTo>
                  <a:pt x="14287" y="42863"/>
                </a:lnTo>
                <a:lnTo>
                  <a:pt x="14287" y="50007"/>
                </a:lnTo>
                <a:lnTo>
                  <a:pt x="14287" y="64294"/>
                </a:lnTo>
                <a:lnTo>
                  <a:pt x="14287" y="71438"/>
                </a:lnTo>
                <a:lnTo>
                  <a:pt x="14287" y="85725"/>
                </a:lnTo>
                <a:lnTo>
                  <a:pt x="14287" y="92869"/>
                </a:lnTo>
                <a:lnTo>
                  <a:pt x="14287" y="107157"/>
                </a:lnTo>
                <a:lnTo>
                  <a:pt x="21431" y="114300"/>
                </a:lnTo>
                <a:lnTo>
                  <a:pt x="21431" y="114300"/>
                </a:lnTo>
                <a:lnTo>
                  <a:pt x="21431" y="114300"/>
                </a:lnTo>
                <a:lnTo>
                  <a:pt x="21431" y="114300"/>
                </a:lnTo>
                <a:lnTo>
                  <a:pt x="21431" y="114300"/>
                </a:lnTo>
                <a:lnTo>
                  <a:pt x="21431" y="114300"/>
                </a:lnTo>
                <a:lnTo>
                  <a:pt x="21431" y="107157"/>
                </a:lnTo>
                <a:lnTo>
                  <a:pt x="21431" y="100013"/>
                </a:lnTo>
                <a:lnTo>
                  <a:pt x="21431" y="92869"/>
                </a:lnTo>
                <a:lnTo>
                  <a:pt x="21431" y="85725"/>
                </a:lnTo>
                <a:lnTo>
                  <a:pt x="28575" y="71438"/>
                </a:lnTo>
                <a:lnTo>
                  <a:pt x="35719" y="64294"/>
                </a:lnTo>
                <a:lnTo>
                  <a:pt x="42862" y="57150"/>
                </a:lnTo>
                <a:lnTo>
                  <a:pt x="50006" y="50007"/>
                </a:lnTo>
                <a:lnTo>
                  <a:pt x="64294" y="50007"/>
                </a:lnTo>
                <a:lnTo>
                  <a:pt x="78581" y="50007"/>
                </a:lnTo>
                <a:lnTo>
                  <a:pt x="92869" y="57150"/>
                </a:lnTo>
                <a:lnTo>
                  <a:pt x="107156" y="64294"/>
                </a:lnTo>
                <a:lnTo>
                  <a:pt x="114300" y="71438"/>
                </a:lnTo>
                <a:lnTo>
                  <a:pt x="121444" y="85725"/>
                </a:lnTo>
                <a:lnTo>
                  <a:pt x="128587" y="100013"/>
                </a:lnTo>
                <a:lnTo>
                  <a:pt x="128587" y="114300"/>
                </a:lnTo>
                <a:lnTo>
                  <a:pt x="128587" y="128588"/>
                </a:lnTo>
                <a:lnTo>
                  <a:pt x="128587" y="135732"/>
                </a:lnTo>
                <a:lnTo>
                  <a:pt x="121444" y="150019"/>
                </a:lnTo>
                <a:lnTo>
                  <a:pt x="121444" y="157163"/>
                </a:lnTo>
                <a:lnTo>
                  <a:pt x="114300" y="164307"/>
                </a:lnTo>
                <a:lnTo>
                  <a:pt x="107156" y="171450"/>
                </a:lnTo>
                <a:lnTo>
                  <a:pt x="92869" y="171450"/>
                </a:lnTo>
                <a:lnTo>
                  <a:pt x="85725" y="178594"/>
                </a:lnTo>
                <a:lnTo>
                  <a:pt x="71437" y="178594"/>
                </a:lnTo>
                <a:lnTo>
                  <a:pt x="57150" y="178594"/>
                </a:lnTo>
                <a:lnTo>
                  <a:pt x="50006" y="178594"/>
                </a:lnTo>
                <a:lnTo>
                  <a:pt x="35719" y="171450"/>
                </a:lnTo>
                <a:lnTo>
                  <a:pt x="28575" y="164307"/>
                </a:lnTo>
                <a:lnTo>
                  <a:pt x="21431" y="157163"/>
                </a:lnTo>
                <a:lnTo>
                  <a:pt x="21431" y="157163"/>
                </a:lnTo>
                <a:lnTo>
                  <a:pt x="21431" y="15716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0" name="Freeform 4389"/>
          <p:cNvSpPr/>
          <p:nvPr/>
        </p:nvSpPr>
        <p:spPr>
          <a:xfrm>
            <a:off x="5965032" y="3071813"/>
            <a:ext cx="7145" cy="185738"/>
          </a:xfrm>
          <a:custGeom>
            <a:avLst/>
            <a:gdLst/>
            <a:ahLst/>
            <a:cxnLst/>
            <a:rect l="0" t="0" r="0" b="0"/>
            <a:pathLst>
              <a:path w="7145" h="185738">
                <a:moveTo>
                  <a:pt x="0" y="0"/>
                </a:moveTo>
                <a:lnTo>
                  <a:pt x="0" y="14287"/>
                </a:lnTo>
                <a:lnTo>
                  <a:pt x="0" y="28575"/>
                </a:lnTo>
                <a:lnTo>
                  <a:pt x="0" y="28575"/>
                </a:lnTo>
                <a:lnTo>
                  <a:pt x="0" y="50006"/>
                </a:lnTo>
                <a:lnTo>
                  <a:pt x="7144" y="71437"/>
                </a:lnTo>
                <a:lnTo>
                  <a:pt x="7144" y="92868"/>
                </a:lnTo>
                <a:lnTo>
                  <a:pt x="7144" y="114300"/>
                </a:lnTo>
                <a:lnTo>
                  <a:pt x="7144" y="128587"/>
                </a:lnTo>
                <a:lnTo>
                  <a:pt x="7144" y="142875"/>
                </a:lnTo>
                <a:lnTo>
                  <a:pt x="7144" y="150018"/>
                </a:lnTo>
                <a:lnTo>
                  <a:pt x="0" y="164306"/>
                </a:lnTo>
                <a:lnTo>
                  <a:pt x="0" y="171450"/>
                </a:lnTo>
                <a:lnTo>
                  <a:pt x="0" y="178593"/>
                </a:lnTo>
                <a:lnTo>
                  <a:pt x="0" y="185737"/>
                </a:lnTo>
                <a:lnTo>
                  <a:pt x="0" y="1857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1" name="Freeform 4390"/>
          <p:cNvSpPr/>
          <p:nvPr/>
        </p:nvSpPr>
        <p:spPr>
          <a:xfrm>
            <a:off x="6036470" y="3178969"/>
            <a:ext cx="92869" cy="100013"/>
          </a:xfrm>
          <a:custGeom>
            <a:avLst/>
            <a:gdLst/>
            <a:ahLst/>
            <a:cxnLst/>
            <a:rect l="0" t="0" r="0" b="0"/>
            <a:pathLst>
              <a:path w="92869" h="100013">
                <a:moveTo>
                  <a:pt x="21431" y="0"/>
                </a:moveTo>
                <a:lnTo>
                  <a:pt x="21431" y="0"/>
                </a:lnTo>
                <a:lnTo>
                  <a:pt x="21431" y="0"/>
                </a:lnTo>
                <a:lnTo>
                  <a:pt x="21431" y="0"/>
                </a:lnTo>
                <a:lnTo>
                  <a:pt x="14287" y="7144"/>
                </a:lnTo>
                <a:lnTo>
                  <a:pt x="14287" y="14287"/>
                </a:lnTo>
                <a:lnTo>
                  <a:pt x="7143" y="21431"/>
                </a:lnTo>
                <a:lnTo>
                  <a:pt x="0" y="35719"/>
                </a:lnTo>
                <a:lnTo>
                  <a:pt x="0" y="50006"/>
                </a:lnTo>
                <a:lnTo>
                  <a:pt x="0" y="57150"/>
                </a:lnTo>
                <a:lnTo>
                  <a:pt x="0" y="71437"/>
                </a:lnTo>
                <a:lnTo>
                  <a:pt x="0" y="78581"/>
                </a:lnTo>
                <a:lnTo>
                  <a:pt x="0" y="92869"/>
                </a:lnTo>
                <a:lnTo>
                  <a:pt x="7143" y="92869"/>
                </a:lnTo>
                <a:lnTo>
                  <a:pt x="14287" y="100012"/>
                </a:lnTo>
                <a:lnTo>
                  <a:pt x="28575" y="100012"/>
                </a:lnTo>
                <a:lnTo>
                  <a:pt x="42862" y="100012"/>
                </a:lnTo>
                <a:lnTo>
                  <a:pt x="50006" y="92869"/>
                </a:lnTo>
                <a:lnTo>
                  <a:pt x="64293" y="92869"/>
                </a:lnTo>
                <a:lnTo>
                  <a:pt x="71437" y="85725"/>
                </a:lnTo>
                <a:lnTo>
                  <a:pt x="78581" y="71437"/>
                </a:lnTo>
                <a:lnTo>
                  <a:pt x="85725" y="64294"/>
                </a:lnTo>
                <a:lnTo>
                  <a:pt x="92868" y="57150"/>
                </a:lnTo>
                <a:lnTo>
                  <a:pt x="92868" y="50006"/>
                </a:lnTo>
                <a:lnTo>
                  <a:pt x="92868" y="35719"/>
                </a:lnTo>
                <a:lnTo>
                  <a:pt x="85725" y="28575"/>
                </a:lnTo>
                <a:lnTo>
                  <a:pt x="78581" y="21431"/>
                </a:lnTo>
                <a:lnTo>
                  <a:pt x="71437" y="14287"/>
                </a:lnTo>
                <a:lnTo>
                  <a:pt x="71437" y="14287"/>
                </a:lnTo>
                <a:lnTo>
                  <a:pt x="64293" y="14287"/>
                </a:lnTo>
                <a:lnTo>
                  <a:pt x="64293" y="142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2" name="Freeform 4391"/>
          <p:cNvSpPr/>
          <p:nvPr/>
        </p:nvSpPr>
        <p:spPr>
          <a:xfrm>
            <a:off x="6165057" y="3200400"/>
            <a:ext cx="107157" cy="85726"/>
          </a:xfrm>
          <a:custGeom>
            <a:avLst/>
            <a:gdLst/>
            <a:ahLst/>
            <a:cxnLst/>
            <a:rect l="0" t="0" r="0" b="0"/>
            <a:pathLst>
              <a:path w="107157" h="85726">
                <a:moveTo>
                  <a:pt x="42863" y="0"/>
                </a:moveTo>
                <a:lnTo>
                  <a:pt x="42863" y="0"/>
                </a:lnTo>
                <a:lnTo>
                  <a:pt x="35719" y="0"/>
                </a:lnTo>
                <a:lnTo>
                  <a:pt x="35719" y="0"/>
                </a:lnTo>
                <a:lnTo>
                  <a:pt x="28575" y="7144"/>
                </a:lnTo>
                <a:lnTo>
                  <a:pt x="21431" y="14288"/>
                </a:lnTo>
                <a:lnTo>
                  <a:pt x="14288" y="28575"/>
                </a:lnTo>
                <a:lnTo>
                  <a:pt x="7144" y="35719"/>
                </a:lnTo>
                <a:lnTo>
                  <a:pt x="0" y="42863"/>
                </a:lnTo>
                <a:lnTo>
                  <a:pt x="0" y="57150"/>
                </a:lnTo>
                <a:lnTo>
                  <a:pt x="0" y="64294"/>
                </a:lnTo>
                <a:lnTo>
                  <a:pt x="0" y="71438"/>
                </a:lnTo>
                <a:lnTo>
                  <a:pt x="7144" y="78581"/>
                </a:lnTo>
                <a:lnTo>
                  <a:pt x="14288" y="85725"/>
                </a:lnTo>
                <a:lnTo>
                  <a:pt x="28575" y="85725"/>
                </a:lnTo>
                <a:lnTo>
                  <a:pt x="42863" y="85725"/>
                </a:lnTo>
                <a:lnTo>
                  <a:pt x="57150" y="78581"/>
                </a:lnTo>
                <a:lnTo>
                  <a:pt x="78581" y="71438"/>
                </a:lnTo>
                <a:lnTo>
                  <a:pt x="85725" y="64294"/>
                </a:lnTo>
                <a:lnTo>
                  <a:pt x="100013" y="57150"/>
                </a:lnTo>
                <a:lnTo>
                  <a:pt x="107156" y="50006"/>
                </a:lnTo>
                <a:lnTo>
                  <a:pt x="107156" y="42863"/>
                </a:lnTo>
                <a:lnTo>
                  <a:pt x="107156" y="35719"/>
                </a:lnTo>
                <a:lnTo>
                  <a:pt x="100013" y="21431"/>
                </a:lnTo>
                <a:lnTo>
                  <a:pt x="92869" y="21431"/>
                </a:lnTo>
                <a:lnTo>
                  <a:pt x="85725" y="14288"/>
                </a:lnTo>
                <a:lnTo>
                  <a:pt x="78581" y="7144"/>
                </a:lnTo>
                <a:lnTo>
                  <a:pt x="71438" y="7144"/>
                </a:lnTo>
                <a:lnTo>
                  <a:pt x="64294" y="7144"/>
                </a:lnTo>
                <a:lnTo>
                  <a:pt x="64294" y="71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3" name="Freeform 4392"/>
          <p:cNvSpPr/>
          <p:nvPr/>
        </p:nvSpPr>
        <p:spPr>
          <a:xfrm>
            <a:off x="6307932" y="3136106"/>
            <a:ext cx="142876" cy="171451"/>
          </a:xfrm>
          <a:custGeom>
            <a:avLst/>
            <a:gdLst/>
            <a:ahLst/>
            <a:cxnLst/>
            <a:rect l="0" t="0" r="0" b="0"/>
            <a:pathLst>
              <a:path w="142876" h="171451">
                <a:moveTo>
                  <a:pt x="100013" y="114300"/>
                </a:moveTo>
                <a:lnTo>
                  <a:pt x="100013" y="107157"/>
                </a:lnTo>
                <a:lnTo>
                  <a:pt x="100013" y="100013"/>
                </a:lnTo>
                <a:lnTo>
                  <a:pt x="92869" y="100013"/>
                </a:lnTo>
                <a:lnTo>
                  <a:pt x="85725" y="92869"/>
                </a:lnTo>
                <a:lnTo>
                  <a:pt x="78581" y="92869"/>
                </a:lnTo>
                <a:lnTo>
                  <a:pt x="64294" y="92869"/>
                </a:lnTo>
                <a:lnTo>
                  <a:pt x="50006" y="100013"/>
                </a:lnTo>
                <a:lnTo>
                  <a:pt x="35719" y="107157"/>
                </a:lnTo>
                <a:lnTo>
                  <a:pt x="28575" y="114300"/>
                </a:lnTo>
                <a:lnTo>
                  <a:pt x="14288" y="121444"/>
                </a:lnTo>
                <a:lnTo>
                  <a:pt x="7144" y="135732"/>
                </a:lnTo>
                <a:lnTo>
                  <a:pt x="7144" y="142875"/>
                </a:lnTo>
                <a:lnTo>
                  <a:pt x="0" y="150019"/>
                </a:lnTo>
                <a:lnTo>
                  <a:pt x="7144" y="157163"/>
                </a:lnTo>
                <a:lnTo>
                  <a:pt x="7144" y="164307"/>
                </a:lnTo>
                <a:lnTo>
                  <a:pt x="14288" y="171450"/>
                </a:lnTo>
                <a:lnTo>
                  <a:pt x="28575" y="171450"/>
                </a:lnTo>
                <a:lnTo>
                  <a:pt x="42863" y="171450"/>
                </a:lnTo>
                <a:lnTo>
                  <a:pt x="57150" y="164307"/>
                </a:lnTo>
                <a:lnTo>
                  <a:pt x="71438" y="157163"/>
                </a:lnTo>
                <a:lnTo>
                  <a:pt x="85725" y="150019"/>
                </a:lnTo>
                <a:lnTo>
                  <a:pt x="100013" y="128588"/>
                </a:lnTo>
                <a:lnTo>
                  <a:pt x="107156" y="114300"/>
                </a:lnTo>
                <a:lnTo>
                  <a:pt x="114300" y="100013"/>
                </a:lnTo>
                <a:lnTo>
                  <a:pt x="121444" y="78582"/>
                </a:lnTo>
                <a:lnTo>
                  <a:pt x="121444" y="57150"/>
                </a:lnTo>
                <a:lnTo>
                  <a:pt x="114300" y="42863"/>
                </a:lnTo>
                <a:lnTo>
                  <a:pt x="114300" y="21432"/>
                </a:lnTo>
                <a:lnTo>
                  <a:pt x="107156" y="14288"/>
                </a:lnTo>
                <a:lnTo>
                  <a:pt x="100013" y="7144"/>
                </a:lnTo>
                <a:lnTo>
                  <a:pt x="92869" y="0"/>
                </a:lnTo>
                <a:lnTo>
                  <a:pt x="92869" y="0"/>
                </a:lnTo>
                <a:lnTo>
                  <a:pt x="92869" y="7144"/>
                </a:lnTo>
                <a:lnTo>
                  <a:pt x="92869" y="14288"/>
                </a:lnTo>
                <a:lnTo>
                  <a:pt x="92869" y="21432"/>
                </a:lnTo>
                <a:lnTo>
                  <a:pt x="92869" y="35719"/>
                </a:lnTo>
                <a:lnTo>
                  <a:pt x="92869" y="50007"/>
                </a:lnTo>
                <a:lnTo>
                  <a:pt x="100013" y="71438"/>
                </a:lnTo>
                <a:lnTo>
                  <a:pt x="107156" y="85725"/>
                </a:lnTo>
                <a:lnTo>
                  <a:pt x="114300" y="100013"/>
                </a:lnTo>
                <a:lnTo>
                  <a:pt x="121444" y="121444"/>
                </a:lnTo>
                <a:lnTo>
                  <a:pt x="128588" y="135732"/>
                </a:lnTo>
                <a:lnTo>
                  <a:pt x="135731" y="142875"/>
                </a:lnTo>
                <a:lnTo>
                  <a:pt x="142875" y="150019"/>
                </a:lnTo>
                <a:lnTo>
                  <a:pt x="142875" y="1500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4" name="Freeform 4393"/>
          <p:cNvSpPr/>
          <p:nvPr/>
        </p:nvSpPr>
        <p:spPr>
          <a:xfrm>
            <a:off x="6600826" y="3221831"/>
            <a:ext cx="135732" cy="235745"/>
          </a:xfrm>
          <a:custGeom>
            <a:avLst/>
            <a:gdLst/>
            <a:ahLst/>
            <a:cxnLst/>
            <a:rect l="0" t="0" r="0" b="0"/>
            <a:pathLst>
              <a:path w="135732" h="235745">
                <a:moveTo>
                  <a:pt x="114300" y="42863"/>
                </a:moveTo>
                <a:lnTo>
                  <a:pt x="114300" y="42863"/>
                </a:lnTo>
                <a:lnTo>
                  <a:pt x="114300" y="35719"/>
                </a:lnTo>
                <a:lnTo>
                  <a:pt x="114300" y="35719"/>
                </a:lnTo>
                <a:lnTo>
                  <a:pt x="114300" y="21432"/>
                </a:lnTo>
                <a:lnTo>
                  <a:pt x="114300" y="14288"/>
                </a:lnTo>
                <a:lnTo>
                  <a:pt x="107156" y="7144"/>
                </a:lnTo>
                <a:lnTo>
                  <a:pt x="100012" y="0"/>
                </a:lnTo>
                <a:lnTo>
                  <a:pt x="85725" y="0"/>
                </a:lnTo>
                <a:lnTo>
                  <a:pt x="71437" y="7144"/>
                </a:lnTo>
                <a:lnTo>
                  <a:pt x="50006" y="7144"/>
                </a:lnTo>
                <a:lnTo>
                  <a:pt x="42862" y="21432"/>
                </a:lnTo>
                <a:lnTo>
                  <a:pt x="28575" y="28575"/>
                </a:lnTo>
                <a:lnTo>
                  <a:pt x="21431" y="42863"/>
                </a:lnTo>
                <a:lnTo>
                  <a:pt x="14287" y="57150"/>
                </a:lnTo>
                <a:lnTo>
                  <a:pt x="14287" y="64294"/>
                </a:lnTo>
                <a:lnTo>
                  <a:pt x="21431" y="71438"/>
                </a:lnTo>
                <a:lnTo>
                  <a:pt x="28575" y="78582"/>
                </a:lnTo>
                <a:lnTo>
                  <a:pt x="35719" y="85725"/>
                </a:lnTo>
                <a:lnTo>
                  <a:pt x="50006" y="85725"/>
                </a:lnTo>
                <a:lnTo>
                  <a:pt x="57150" y="85725"/>
                </a:lnTo>
                <a:lnTo>
                  <a:pt x="71437" y="85725"/>
                </a:lnTo>
                <a:lnTo>
                  <a:pt x="85725" y="78582"/>
                </a:lnTo>
                <a:lnTo>
                  <a:pt x="100012" y="71438"/>
                </a:lnTo>
                <a:lnTo>
                  <a:pt x="107156" y="64294"/>
                </a:lnTo>
                <a:lnTo>
                  <a:pt x="114300" y="50007"/>
                </a:lnTo>
                <a:lnTo>
                  <a:pt x="114300" y="42863"/>
                </a:lnTo>
                <a:lnTo>
                  <a:pt x="114300" y="42863"/>
                </a:lnTo>
                <a:lnTo>
                  <a:pt x="114300" y="35719"/>
                </a:lnTo>
                <a:lnTo>
                  <a:pt x="114300" y="35719"/>
                </a:lnTo>
                <a:lnTo>
                  <a:pt x="114300" y="42863"/>
                </a:lnTo>
                <a:lnTo>
                  <a:pt x="114300" y="42863"/>
                </a:lnTo>
                <a:lnTo>
                  <a:pt x="114300" y="57150"/>
                </a:lnTo>
                <a:lnTo>
                  <a:pt x="114300" y="71438"/>
                </a:lnTo>
                <a:lnTo>
                  <a:pt x="114300" y="85725"/>
                </a:lnTo>
                <a:lnTo>
                  <a:pt x="121444" y="107157"/>
                </a:lnTo>
                <a:lnTo>
                  <a:pt x="121444" y="128588"/>
                </a:lnTo>
                <a:lnTo>
                  <a:pt x="128587" y="150019"/>
                </a:lnTo>
                <a:lnTo>
                  <a:pt x="128587" y="164307"/>
                </a:lnTo>
                <a:lnTo>
                  <a:pt x="135731" y="185738"/>
                </a:lnTo>
                <a:lnTo>
                  <a:pt x="135731" y="200025"/>
                </a:lnTo>
                <a:lnTo>
                  <a:pt x="114300" y="214313"/>
                </a:lnTo>
                <a:lnTo>
                  <a:pt x="107156" y="221457"/>
                </a:lnTo>
                <a:lnTo>
                  <a:pt x="100012" y="235744"/>
                </a:lnTo>
                <a:lnTo>
                  <a:pt x="78581" y="235744"/>
                </a:lnTo>
                <a:lnTo>
                  <a:pt x="64294" y="235744"/>
                </a:lnTo>
                <a:lnTo>
                  <a:pt x="50006" y="235744"/>
                </a:lnTo>
                <a:lnTo>
                  <a:pt x="35719" y="228600"/>
                </a:lnTo>
                <a:lnTo>
                  <a:pt x="21431" y="221457"/>
                </a:lnTo>
                <a:lnTo>
                  <a:pt x="7144" y="214313"/>
                </a:lnTo>
                <a:lnTo>
                  <a:pt x="0" y="207169"/>
                </a:lnTo>
                <a:lnTo>
                  <a:pt x="0" y="2071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5" name="Freeform 4394"/>
          <p:cNvSpPr/>
          <p:nvPr/>
        </p:nvSpPr>
        <p:spPr>
          <a:xfrm>
            <a:off x="6822282" y="3157538"/>
            <a:ext cx="21432" cy="221457"/>
          </a:xfrm>
          <a:custGeom>
            <a:avLst/>
            <a:gdLst/>
            <a:ahLst/>
            <a:cxnLst/>
            <a:rect l="0" t="0" r="0" b="0"/>
            <a:pathLst>
              <a:path w="21432" h="221457">
                <a:moveTo>
                  <a:pt x="0" y="0"/>
                </a:moveTo>
                <a:lnTo>
                  <a:pt x="7144" y="7143"/>
                </a:lnTo>
                <a:lnTo>
                  <a:pt x="7144" y="21431"/>
                </a:lnTo>
                <a:lnTo>
                  <a:pt x="7144" y="28575"/>
                </a:lnTo>
                <a:lnTo>
                  <a:pt x="7144" y="50006"/>
                </a:lnTo>
                <a:lnTo>
                  <a:pt x="7144" y="71437"/>
                </a:lnTo>
                <a:lnTo>
                  <a:pt x="7144" y="92868"/>
                </a:lnTo>
                <a:lnTo>
                  <a:pt x="7144" y="121443"/>
                </a:lnTo>
                <a:lnTo>
                  <a:pt x="0" y="142875"/>
                </a:lnTo>
                <a:lnTo>
                  <a:pt x="7144" y="164306"/>
                </a:lnTo>
                <a:lnTo>
                  <a:pt x="7144" y="178593"/>
                </a:lnTo>
                <a:lnTo>
                  <a:pt x="7144" y="192881"/>
                </a:lnTo>
                <a:lnTo>
                  <a:pt x="14288" y="207168"/>
                </a:lnTo>
                <a:lnTo>
                  <a:pt x="14288" y="214312"/>
                </a:lnTo>
                <a:lnTo>
                  <a:pt x="21431" y="221456"/>
                </a:lnTo>
                <a:lnTo>
                  <a:pt x="21431" y="2214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6" name="Freeform 4395"/>
          <p:cNvSpPr/>
          <p:nvPr/>
        </p:nvSpPr>
        <p:spPr>
          <a:xfrm>
            <a:off x="6908007" y="3271838"/>
            <a:ext cx="164307" cy="107157"/>
          </a:xfrm>
          <a:custGeom>
            <a:avLst/>
            <a:gdLst/>
            <a:ahLst/>
            <a:cxnLst/>
            <a:rect l="0" t="0" r="0" b="0"/>
            <a:pathLst>
              <a:path w="164307" h="107157">
                <a:moveTo>
                  <a:pt x="21431" y="0"/>
                </a:moveTo>
                <a:lnTo>
                  <a:pt x="21431" y="7143"/>
                </a:lnTo>
                <a:lnTo>
                  <a:pt x="21431" y="7143"/>
                </a:lnTo>
                <a:lnTo>
                  <a:pt x="14288" y="7143"/>
                </a:lnTo>
                <a:lnTo>
                  <a:pt x="14288" y="14287"/>
                </a:lnTo>
                <a:lnTo>
                  <a:pt x="7144" y="21431"/>
                </a:lnTo>
                <a:lnTo>
                  <a:pt x="7144" y="35718"/>
                </a:lnTo>
                <a:lnTo>
                  <a:pt x="0" y="42862"/>
                </a:lnTo>
                <a:lnTo>
                  <a:pt x="0" y="57150"/>
                </a:lnTo>
                <a:lnTo>
                  <a:pt x="0" y="64293"/>
                </a:lnTo>
                <a:lnTo>
                  <a:pt x="7144" y="71437"/>
                </a:lnTo>
                <a:lnTo>
                  <a:pt x="14288" y="78581"/>
                </a:lnTo>
                <a:lnTo>
                  <a:pt x="21431" y="85725"/>
                </a:lnTo>
                <a:lnTo>
                  <a:pt x="28575" y="92868"/>
                </a:lnTo>
                <a:lnTo>
                  <a:pt x="42863" y="92868"/>
                </a:lnTo>
                <a:lnTo>
                  <a:pt x="57150" y="92868"/>
                </a:lnTo>
                <a:lnTo>
                  <a:pt x="71438" y="92868"/>
                </a:lnTo>
                <a:lnTo>
                  <a:pt x="85725" y="85725"/>
                </a:lnTo>
                <a:lnTo>
                  <a:pt x="92869" y="71437"/>
                </a:lnTo>
                <a:lnTo>
                  <a:pt x="100013" y="64293"/>
                </a:lnTo>
                <a:lnTo>
                  <a:pt x="107156" y="50006"/>
                </a:lnTo>
                <a:lnTo>
                  <a:pt x="114300" y="35718"/>
                </a:lnTo>
                <a:lnTo>
                  <a:pt x="114300" y="21431"/>
                </a:lnTo>
                <a:lnTo>
                  <a:pt x="121444" y="14287"/>
                </a:lnTo>
                <a:lnTo>
                  <a:pt x="114300" y="7143"/>
                </a:lnTo>
                <a:lnTo>
                  <a:pt x="114300" y="0"/>
                </a:lnTo>
                <a:lnTo>
                  <a:pt x="114300" y="0"/>
                </a:lnTo>
                <a:lnTo>
                  <a:pt x="114300" y="0"/>
                </a:lnTo>
                <a:lnTo>
                  <a:pt x="114300" y="0"/>
                </a:lnTo>
                <a:lnTo>
                  <a:pt x="114300" y="7143"/>
                </a:lnTo>
                <a:lnTo>
                  <a:pt x="121444" y="21431"/>
                </a:lnTo>
                <a:lnTo>
                  <a:pt x="121444" y="42862"/>
                </a:lnTo>
                <a:lnTo>
                  <a:pt x="128588" y="57150"/>
                </a:lnTo>
                <a:lnTo>
                  <a:pt x="135731" y="71437"/>
                </a:lnTo>
                <a:lnTo>
                  <a:pt x="142875" y="85725"/>
                </a:lnTo>
                <a:lnTo>
                  <a:pt x="150019" y="100012"/>
                </a:lnTo>
                <a:lnTo>
                  <a:pt x="157163" y="107156"/>
                </a:lnTo>
                <a:lnTo>
                  <a:pt x="164306" y="107156"/>
                </a:lnTo>
                <a:lnTo>
                  <a:pt x="164306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7" name="Freeform 4396"/>
          <p:cNvSpPr/>
          <p:nvPr/>
        </p:nvSpPr>
        <p:spPr>
          <a:xfrm>
            <a:off x="7136607" y="3271838"/>
            <a:ext cx="71439" cy="121444"/>
          </a:xfrm>
          <a:custGeom>
            <a:avLst/>
            <a:gdLst/>
            <a:ahLst/>
            <a:cxnLst/>
            <a:rect l="0" t="0" r="0" b="0"/>
            <a:pathLst>
              <a:path w="71439" h="121444">
                <a:moveTo>
                  <a:pt x="64294" y="14287"/>
                </a:moveTo>
                <a:lnTo>
                  <a:pt x="64294" y="14287"/>
                </a:lnTo>
                <a:lnTo>
                  <a:pt x="64294" y="7143"/>
                </a:lnTo>
                <a:lnTo>
                  <a:pt x="57150" y="7143"/>
                </a:lnTo>
                <a:lnTo>
                  <a:pt x="57150" y="7143"/>
                </a:lnTo>
                <a:lnTo>
                  <a:pt x="50006" y="0"/>
                </a:lnTo>
                <a:lnTo>
                  <a:pt x="50006" y="0"/>
                </a:lnTo>
                <a:lnTo>
                  <a:pt x="42863" y="0"/>
                </a:lnTo>
                <a:lnTo>
                  <a:pt x="35719" y="7143"/>
                </a:lnTo>
                <a:lnTo>
                  <a:pt x="21431" y="14287"/>
                </a:lnTo>
                <a:lnTo>
                  <a:pt x="14288" y="21431"/>
                </a:lnTo>
                <a:lnTo>
                  <a:pt x="7144" y="35718"/>
                </a:lnTo>
                <a:lnTo>
                  <a:pt x="0" y="50006"/>
                </a:lnTo>
                <a:lnTo>
                  <a:pt x="0" y="64293"/>
                </a:lnTo>
                <a:lnTo>
                  <a:pt x="0" y="71437"/>
                </a:lnTo>
                <a:lnTo>
                  <a:pt x="0" y="85725"/>
                </a:lnTo>
                <a:lnTo>
                  <a:pt x="7144" y="100012"/>
                </a:lnTo>
                <a:lnTo>
                  <a:pt x="21431" y="107156"/>
                </a:lnTo>
                <a:lnTo>
                  <a:pt x="35719" y="114300"/>
                </a:lnTo>
                <a:lnTo>
                  <a:pt x="50006" y="121443"/>
                </a:lnTo>
                <a:lnTo>
                  <a:pt x="64294" y="121443"/>
                </a:lnTo>
                <a:lnTo>
                  <a:pt x="71438" y="121443"/>
                </a:lnTo>
                <a:lnTo>
                  <a:pt x="71438" y="1214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8" name="Freeform 4397"/>
          <p:cNvSpPr/>
          <p:nvPr/>
        </p:nvSpPr>
        <p:spPr>
          <a:xfrm>
            <a:off x="7308057" y="3286125"/>
            <a:ext cx="114301" cy="114301"/>
          </a:xfrm>
          <a:custGeom>
            <a:avLst/>
            <a:gdLst/>
            <a:ahLst/>
            <a:cxnLst/>
            <a:rect l="0" t="0" r="0" b="0"/>
            <a:pathLst>
              <a:path w="114301" h="114301">
                <a:moveTo>
                  <a:pt x="57150" y="0"/>
                </a:moveTo>
                <a:lnTo>
                  <a:pt x="57150" y="0"/>
                </a:lnTo>
                <a:lnTo>
                  <a:pt x="50006" y="0"/>
                </a:lnTo>
                <a:lnTo>
                  <a:pt x="50006" y="0"/>
                </a:lnTo>
                <a:lnTo>
                  <a:pt x="35719" y="7144"/>
                </a:lnTo>
                <a:lnTo>
                  <a:pt x="21431" y="14288"/>
                </a:lnTo>
                <a:lnTo>
                  <a:pt x="14288" y="28575"/>
                </a:lnTo>
                <a:lnTo>
                  <a:pt x="7144" y="42863"/>
                </a:lnTo>
                <a:lnTo>
                  <a:pt x="7144" y="57150"/>
                </a:lnTo>
                <a:lnTo>
                  <a:pt x="0" y="64294"/>
                </a:lnTo>
                <a:lnTo>
                  <a:pt x="7144" y="78581"/>
                </a:lnTo>
                <a:lnTo>
                  <a:pt x="7144" y="92869"/>
                </a:lnTo>
                <a:lnTo>
                  <a:pt x="14288" y="100013"/>
                </a:lnTo>
                <a:lnTo>
                  <a:pt x="28575" y="107156"/>
                </a:lnTo>
                <a:lnTo>
                  <a:pt x="42863" y="114300"/>
                </a:lnTo>
                <a:lnTo>
                  <a:pt x="57150" y="114300"/>
                </a:lnTo>
                <a:lnTo>
                  <a:pt x="78581" y="114300"/>
                </a:lnTo>
                <a:lnTo>
                  <a:pt x="85725" y="107156"/>
                </a:lnTo>
                <a:lnTo>
                  <a:pt x="100013" y="92869"/>
                </a:lnTo>
                <a:lnTo>
                  <a:pt x="107156" y="85725"/>
                </a:lnTo>
                <a:lnTo>
                  <a:pt x="114300" y="78581"/>
                </a:lnTo>
                <a:lnTo>
                  <a:pt x="114300" y="64294"/>
                </a:lnTo>
                <a:lnTo>
                  <a:pt x="114300" y="57150"/>
                </a:lnTo>
                <a:lnTo>
                  <a:pt x="107156" y="42863"/>
                </a:lnTo>
                <a:lnTo>
                  <a:pt x="100013" y="28575"/>
                </a:lnTo>
                <a:lnTo>
                  <a:pt x="92869" y="21431"/>
                </a:lnTo>
                <a:lnTo>
                  <a:pt x="85725" y="14288"/>
                </a:lnTo>
                <a:lnTo>
                  <a:pt x="85725" y="142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9" name="Freeform 4398"/>
          <p:cNvSpPr/>
          <p:nvPr/>
        </p:nvSpPr>
        <p:spPr>
          <a:xfrm>
            <a:off x="7458076" y="3293269"/>
            <a:ext cx="350045" cy="114301"/>
          </a:xfrm>
          <a:custGeom>
            <a:avLst/>
            <a:gdLst/>
            <a:ahLst/>
            <a:cxnLst/>
            <a:rect l="0" t="0" r="0" b="0"/>
            <a:pathLst>
              <a:path w="350045" h="114301">
                <a:moveTo>
                  <a:pt x="114300" y="0"/>
                </a:moveTo>
                <a:lnTo>
                  <a:pt x="114300" y="0"/>
                </a:lnTo>
                <a:lnTo>
                  <a:pt x="114300" y="0"/>
                </a:lnTo>
                <a:lnTo>
                  <a:pt x="114300" y="0"/>
                </a:lnTo>
                <a:lnTo>
                  <a:pt x="107156" y="0"/>
                </a:lnTo>
                <a:lnTo>
                  <a:pt x="92869" y="0"/>
                </a:lnTo>
                <a:lnTo>
                  <a:pt x="71437" y="0"/>
                </a:lnTo>
                <a:lnTo>
                  <a:pt x="50006" y="0"/>
                </a:lnTo>
                <a:lnTo>
                  <a:pt x="35719" y="7144"/>
                </a:lnTo>
                <a:lnTo>
                  <a:pt x="14287" y="7144"/>
                </a:lnTo>
                <a:lnTo>
                  <a:pt x="7144" y="7144"/>
                </a:lnTo>
                <a:lnTo>
                  <a:pt x="0" y="7144"/>
                </a:lnTo>
                <a:lnTo>
                  <a:pt x="0" y="14287"/>
                </a:lnTo>
                <a:lnTo>
                  <a:pt x="7144" y="21431"/>
                </a:lnTo>
                <a:lnTo>
                  <a:pt x="14287" y="28575"/>
                </a:lnTo>
                <a:lnTo>
                  <a:pt x="28575" y="35719"/>
                </a:lnTo>
                <a:lnTo>
                  <a:pt x="50006" y="42862"/>
                </a:lnTo>
                <a:lnTo>
                  <a:pt x="71437" y="50006"/>
                </a:lnTo>
                <a:lnTo>
                  <a:pt x="85725" y="57150"/>
                </a:lnTo>
                <a:lnTo>
                  <a:pt x="107156" y="64294"/>
                </a:lnTo>
                <a:lnTo>
                  <a:pt x="121444" y="71437"/>
                </a:lnTo>
                <a:lnTo>
                  <a:pt x="128587" y="78581"/>
                </a:lnTo>
                <a:lnTo>
                  <a:pt x="135731" y="92869"/>
                </a:lnTo>
                <a:lnTo>
                  <a:pt x="128587" y="92869"/>
                </a:lnTo>
                <a:lnTo>
                  <a:pt x="121444" y="100012"/>
                </a:lnTo>
                <a:lnTo>
                  <a:pt x="114300" y="107156"/>
                </a:lnTo>
                <a:lnTo>
                  <a:pt x="100012" y="107156"/>
                </a:lnTo>
                <a:lnTo>
                  <a:pt x="85725" y="107156"/>
                </a:lnTo>
                <a:lnTo>
                  <a:pt x="71437" y="107156"/>
                </a:lnTo>
                <a:lnTo>
                  <a:pt x="57150" y="107156"/>
                </a:lnTo>
                <a:lnTo>
                  <a:pt x="50006" y="107156"/>
                </a:lnTo>
                <a:lnTo>
                  <a:pt x="42862" y="107156"/>
                </a:lnTo>
                <a:lnTo>
                  <a:pt x="42862" y="114300"/>
                </a:lnTo>
                <a:lnTo>
                  <a:pt x="50006" y="114300"/>
                </a:lnTo>
                <a:lnTo>
                  <a:pt x="64294" y="114300"/>
                </a:lnTo>
                <a:lnTo>
                  <a:pt x="85725" y="114300"/>
                </a:lnTo>
                <a:lnTo>
                  <a:pt x="107156" y="107156"/>
                </a:lnTo>
                <a:lnTo>
                  <a:pt x="128587" y="100012"/>
                </a:lnTo>
                <a:lnTo>
                  <a:pt x="150019" y="100012"/>
                </a:lnTo>
                <a:lnTo>
                  <a:pt x="171450" y="85725"/>
                </a:lnTo>
                <a:lnTo>
                  <a:pt x="192881" y="78581"/>
                </a:lnTo>
                <a:lnTo>
                  <a:pt x="207169" y="71437"/>
                </a:lnTo>
                <a:lnTo>
                  <a:pt x="221456" y="57150"/>
                </a:lnTo>
                <a:lnTo>
                  <a:pt x="228600" y="50006"/>
                </a:lnTo>
                <a:lnTo>
                  <a:pt x="235744" y="35719"/>
                </a:lnTo>
                <a:lnTo>
                  <a:pt x="235744" y="28575"/>
                </a:lnTo>
                <a:lnTo>
                  <a:pt x="235744" y="21431"/>
                </a:lnTo>
                <a:lnTo>
                  <a:pt x="235744" y="14287"/>
                </a:lnTo>
                <a:lnTo>
                  <a:pt x="235744" y="7144"/>
                </a:lnTo>
                <a:lnTo>
                  <a:pt x="228600" y="0"/>
                </a:lnTo>
                <a:lnTo>
                  <a:pt x="221456" y="0"/>
                </a:lnTo>
                <a:lnTo>
                  <a:pt x="214312" y="0"/>
                </a:lnTo>
                <a:lnTo>
                  <a:pt x="200025" y="0"/>
                </a:lnTo>
                <a:lnTo>
                  <a:pt x="185737" y="7144"/>
                </a:lnTo>
                <a:lnTo>
                  <a:pt x="178594" y="14287"/>
                </a:lnTo>
                <a:lnTo>
                  <a:pt x="171450" y="21431"/>
                </a:lnTo>
                <a:lnTo>
                  <a:pt x="164306" y="35719"/>
                </a:lnTo>
                <a:lnTo>
                  <a:pt x="157162" y="50006"/>
                </a:lnTo>
                <a:lnTo>
                  <a:pt x="164306" y="57150"/>
                </a:lnTo>
                <a:lnTo>
                  <a:pt x="171450" y="71437"/>
                </a:lnTo>
                <a:lnTo>
                  <a:pt x="185737" y="85725"/>
                </a:lnTo>
                <a:lnTo>
                  <a:pt x="200025" y="92869"/>
                </a:lnTo>
                <a:lnTo>
                  <a:pt x="221456" y="100012"/>
                </a:lnTo>
                <a:lnTo>
                  <a:pt x="250031" y="107156"/>
                </a:lnTo>
                <a:lnTo>
                  <a:pt x="271462" y="107156"/>
                </a:lnTo>
                <a:lnTo>
                  <a:pt x="292894" y="107156"/>
                </a:lnTo>
                <a:lnTo>
                  <a:pt x="321469" y="107156"/>
                </a:lnTo>
                <a:lnTo>
                  <a:pt x="335756" y="107156"/>
                </a:lnTo>
                <a:lnTo>
                  <a:pt x="350044" y="107156"/>
                </a:lnTo>
                <a:lnTo>
                  <a:pt x="350044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0" name="Freeform 4399"/>
          <p:cNvSpPr/>
          <p:nvPr/>
        </p:nvSpPr>
        <p:spPr>
          <a:xfrm>
            <a:off x="7950995" y="3171825"/>
            <a:ext cx="7144" cy="221457"/>
          </a:xfrm>
          <a:custGeom>
            <a:avLst/>
            <a:gdLst/>
            <a:ahLst/>
            <a:cxnLst/>
            <a:rect l="0" t="0" r="0" b="0"/>
            <a:pathLst>
              <a:path w="7144" h="221457">
                <a:moveTo>
                  <a:pt x="7143" y="0"/>
                </a:moveTo>
                <a:lnTo>
                  <a:pt x="7143" y="0"/>
                </a:lnTo>
                <a:lnTo>
                  <a:pt x="7143" y="14288"/>
                </a:lnTo>
                <a:lnTo>
                  <a:pt x="7143" y="21431"/>
                </a:lnTo>
                <a:lnTo>
                  <a:pt x="7143" y="35719"/>
                </a:lnTo>
                <a:lnTo>
                  <a:pt x="0" y="64294"/>
                </a:lnTo>
                <a:lnTo>
                  <a:pt x="0" y="85725"/>
                </a:lnTo>
                <a:lnTo>
                  <a:pt x="7143" y="114300"/>
                </a:lnTo>
                <a:lnTo>
                  <a:pt x="0" y="135731"/>
                </a:lnTo>
                <a:lnTo>
                  <a:pt x="0" y="157163"/>
                </a:lnTo>
                <a:lnTo>
                  <a:pt x="0" y="178594"/>
                </a:lnTo>
                <a:lnTo>
                  <a:pt x="0" y="192881"/>
                </a:lnTo>
                <a:lnTo>
                  <a:pt x="0" y="207169"/>
                </a:lnTo>
                <a:lnTo>
                  <a:pt x="0" y="214313"/>
                </a:lnTo>
                <a:lnTo>
                  <a:pt x="0" y="221456"/>
                </a:lnTo>
                <a:lnTo>
                  <a:pt x="0" y="221456"/>
                </a:lnTo>
                <a:lnTo>
                  <a:pt x="0" y="2214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1" name="Freeform 4400"/>
          <p:cNvSpPr/>
          <p:nvPr/>
        </p:nvSpPr>
        <p:spPr>
          <a:xfrm>
            <a:off x="8051007" y="3286125"/>
            <a:ext cx="92870" cy="107157"/>
          </a:xfrm>
          <a:custGeom>
            <a:avLst/>
            <a:gdLst/>
            <a:ahLst/>
            <a:cxnLst/>
            <a:rect l="0" t="0" r="0" b="0"/>
            <a:pathLst>
              <a:path w="92870" h="107157">
                <a:moveTo>
                  <a:pt x="7144" y="42863"/>
                </a:moveTo>
                <a:lnTo>
                  <a:pt x="21431" y="42863"/>
                </a:lnTo>
                <a:lnTo>
                  <a:pt x="28575" y="35719"/>
                </a:lnTo>
                <a:lnTo>
                  <a:pt x="28575" y="35719"/>
                </a:lnTo>
                <a:lnTo>
                  <a:pt x="42863" y="28575"/>
                </a:lnTo>
                <a:lnTo>
                  <a:pt x="57150" y="21431"/>
                </a:lnTo>
                <a:lnTo>
                  <a:pt x="64294" y="14288"/>
                </a:lnTo>
                <a:lnTo>
                  <a:pt x="64294" y="7144"/>
                </a:lnTo>
                <a:lnTo>
                  <a:pt x="64294" y="0"/>
                </a:lnTo>
                <a:lnTo>
                  <a:pt x="57150" y="0"/>
                </a:lnTo>
                <a:lnTo>
                  <a:pt x="50006" y="0"/>
                </a:lnTo>
                <a:lnTo>
                  <a:pt x="42863" y="0"/>
                </a:lnTo>
                <a:lnTo>
                  <a:pt x="28575" y="7144"/>
                </a:lnTo>
                <a:lnTo>
                  <a:pt x="21431" y="21431"/>
                </a:lnTo>
                <a:lnTo>
                  <a:pt x="7144" y="28575"/>
                </a:lnTo>
                <a:lnTo>
                  <a:pt x="0" y="42863"/>
                </a:lnTo>
                <a:lnTo>
                  <a:pt x="0" y="57150"/>
                </a:lnTo>
                <a:lnTo>
                  <a:pt x="0" y="71438"/>
                </a:lnTo>
                <a:lnTo>
                  <a:pt x="0" y="78581"/>
                </a:lnTo>
                <a:lnTo>
                  <a:pt x="7144" y="92869"/>
                </a:lnTo>
                <a:lnTo>
                  <a:pt x="14288" y="100013"/>
                </a:lnTo>
                <a:lnTo>
                  <a:pt x="21431" y="107156"/>
                </a:lnTo>
                <a:lnTo>
                  <a:pt x="42863" y="107156"/>
                </a:lnTo>
                <a:lnTo>
                  <a:pt x="57150" y="107156"/>
                </a:lnTo>
                <a:lnTo>
                  <a:pt x="71438" y="107156"/>
                </a:lnTo>
                <a:lnTo>
                  <a:pt x="85725" y="100013"/>
                </a:lnTo>
                <a:lnTo>
                  <a:pt x="92869" y="100013"/>
                </a:lnTo>
                <a:lnTo>
                  <a:pt x="92869" y="1000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2" name="Freeform 4401"/>
          <p:cNvSpPr/>
          <p:nvPr/>
        </p:nvSpPr>
        <p:spPr>
          <a:xfrm>
            <a:off x="8179595" y="3264694"/>
            <a:ext cx="100013" cy="92870"/>
          </a:xfrm>
          <a:custGeom>
            <a:avLst/>
            <a:gdLst/>
            <a:ahLst/>
            <a:cxnLst/>
            <a:rect l="0" t="0" r="0" b="0"/>
            <a:pathLst>
              <a:path w="100013" h="92870">
                <a:moveTo>
                  <a:pt x="7143" y="35719"/>
                </a:moveTo>
                <a:lnTo>
                  <a:pt x="7143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42862"/>
                </a:lnTo>
                <a:lnTo>
                  <a:pt x="7143" y="50006"/>
                </a:lnTo>
                <a:lnTo>
                  <a:pt x="7143" y="57150"/>
                </a:lnTo>
                <a:lnTo>
                  <a:pt x="14287" y="64294"/>
                </a:lnTo>
                <a:lnTo>
                  <a:pt x="21431" y="71437"/>
                </a:lnTo>
                <a:lnTo>
                  <a:pt x="35718" y="78581"/>
                </a:lnTo>
                <a:lnTo>
                  <a:pt x="42862" y="85725"/>
                </a:lnTo>
                <a:lnTo>
                  <a:pt x="50006" y="92869"/>
                </a:lnTo>
                <a:lnTo>
                  <a:pt x="57150" y="92869"/>
                </a:lnTo>
                <a:lnTo>
                  <a:pt x="64293" y="92869"/>
                </a:lnTo>
                <a:lnTo>
                  <a:pt x="71437" y="92869"/>
                </a:lnTo>
                <a:lnTo>
                  <a:pt x="71437" y="85725"/>
                </a:lnTo>
                <a:lnTo>
                  <a:pt x="78581" y="85725"/>
                </a:lnTo>
                <a:lnTo>
                  <a:pt x="78581" y="71437"/>
                </a:lnTo>
                <a:lnTo>
                  <a:pt x="85725" y="64294"/>
                </a:lnTo>
                <a:lnTo>
                  <a:pt x="85725" y="50006"/>
                </a:lnTo>
                <a:lnTo>
                  <a:pt x="92868" y="35719"/>
                </a:lnTo>
                <a:lnTo>
                  <a:pt x="92868" y="28575"/>
                </a:lnTo>
                <a:lnTo>
                  <a:pt x="92868" y="21431"/>
                </a:lnTo>
                <a:lnTo>
                  <a:pt x="100012" y="7144"/>
                </a:lnTo>
                <a:lnTo>
                  <a:pt x="100012" y="7144"/>
                </a:lnTo>
                <a:lnTo>
                  <a:pt x="100012" y="0"/>
                </a:lnTo>
                <a:lnTo>
                  <a:pt x="100012" y="0"/>
                </a:lnTo>
                <a:lnTo>
                  <a:pt x="10001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" name="Freeform 4402"/>
          <p:cNvSpPr/>
          <p:nvPr/>
        </p:nvSpPr>
        <p:spPr>
          <a:xfrm>
            <a:off x="8343901" y="3257550"/>
            <a:ext cx="121445" cy="135732"/>
          </a:xfrm>
          <a:custGeom>
            <a:avLst/>
            <a:gdLst/>
            <a:ahLst/>
            <a:cxnLst/>
            <a:rect l="0" t="0" r="0" b="0"/>
            <a:pathLst>
              <a:path w="121445" h="135732">
                <a:moveTo>
                  <a:pt x="14287" y="71438"/>
                </a:moveTo>
                <a:lnTo>
                  <a:pt x="21431" y="71438"/>
                </a:lnTo>
                <a:lnTo>
                  <a:pt x="28575" y="71438"/>
                </a:lnTo>
                <a:lnTo>
                  <a:pt x="35719" y="71438"/>
                </a:lnTo>
                <a:lnTo>
                  <a:pt x="42862" y="71438"/>
                </a:lnTo>
                <a:lnTo>
                  <a:pt x="57150" y="64294"/>
                </a:lnTo>
                <a:lnTo>
                  <a:pt x="64294" y="57150"/>
                </a:lnTo>
                <a:lnTo>
                  <a:pt x="78581" y="50006"/>
                </a:lnTo>
                <a:lnTo>
                  <a:pt x="85725" y="42863"/>
                </a:lnTo>
                <a:lnTo>
                  <a:pt x="85725" y="35719"/>
                </a:lnTo>
                <a:lnTo>
                  <a:pt x="85725" y="21431"/>
                </a:lnTo>
                <a:lnTo>
                  <a:pt x="78581" y="14288"/>
                </a:lnTo>
                <a:lnTo>
                  <a:pt x="71437" y="7144"/>
                </a:lnTo>
                <a:lnTo>
                  <a:pt x="57150" y="0"/>
                </a:lnTo>
                <a:lnTo>
                  <a:pt x="50006" y="7144"/>
                </a:lnTo>
                <a:lnTo>
                  <a:pt x="35719" y="7144"/>
                </a:lnTo>
                <a:lnTo>
                  <a:pt x="21431" y="21431"/>
                </a:lnTo>
                <a:lnTo>
                  <a:pt x="7144" y="28575"/>
                </a:lnTo>
                <a:lnTo>
                  <a:pt x="0" y="42863"/>
                </a:lnTo>
                <a:lnTo>
                  <a:pt x="0" y="57150"/>
                </a:lnTo>
                <a:lnTo>
                  <a:pt x="0" y="71438"/>
                </a:lnTo>
                <a:lnTo>
                  <a:pt x="0" y="85725"/>
                </a:lnTo>
                <a:lnTo>
                  <a:pt x="14287" y="100013"/>
                </a:lnTo>
                <a:lnTo>
                  <a:pt x="28575" y="114300"/>
                </a:lnTo>
                <a:lnTo>
                  <a:pt x="42862" y="121444"/>
                </a:lnTo>
                <a:lnTo>
                  <a:pt x="64294" y="128588"/>
                </a:lnTo>
                <a:lnTo>
                  <a:pt x="78581" y="135731"/>
                </a:lnTo>
                <a:lnTo>
                  <a:pt x="100012" y="135731"/>
                </a:lnTo>
                <a:lnTo>
                  <a:pt x="114300" y="128588"/>
                </a:lnTo>
                <a:lnTo>
                  <a:pt x="121444" y="128588"/>
                </a:lnTo>
                <a:lnTo>
                  <a:pt x="121444" y="1285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4" name="Freeform 4403"/>
          <p:cNvSpPr/>
          <p:nvPr/>
        </p:nvSpPr>
        <p:spPr>
          <a:xfrm>
            <a:off x="8501063" y="3171825"/>
            <a:ext cx="42864" cy="207170"/>
          </a:xfrm>
          <a:custGeom>
            <a:avLst/>
            <a:gdLst/>
            <a:ahLst/>
            <a:cxnLst/>
            <a:rect l="0" t="0" r="0" b="0"/>
            <a:pathLst>
              <a:path w="42864" h="207170">
                <a:moveTo>
                  <a:pt x="0" y="0"/>
                </a:moveTo>
                <a:lnTo>
                  <a:pt x="0" y="7144"/>
                </a:lnTo>
                <a:lnTo>
                  <a:pt x="7144" y="21431"/>
                </a:lnTo>
                <a:lnTo>
                  <a:pt x="7144" y="28575"/>
                </a:lnTo>
                <a:lnTo>
                  <a:pt x="14288" y="50006"/>
                </a:lnTo>
                <a:lnTo>
                  <a:pt x="14288" y="78581"/>
                </a:lnTo>
                <a:lnTo>
                  <a:pt x="21432" y="100013"/>
                </a:lnTo>
                <a:lnTo>
                  <a:pt x="28575" y="128588"/>
                </a:lnTo>
                <a:lnTo>
                  <a:pt x="35719" y="150019"/>
                </a:lnTo>
                <a:lnTo>
                  <a:pt x="35719" y="178594"/>
                </a:lnTo>
                <a:lnTo>
                  <a:pt x="42863" y="192881"/>
                </a:lnTo>
                <a:lnTo>
                  <a:pt x="42863" y="207169"/>
                </a:lnTo>
                <a:lnTo>
                  <a:pt x="42863" y="2071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ve kingdoms of lif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09600"/>
            <a:ext cx="6248400" cy="6248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Kingdoms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178719" y="2486025"/>
            <a:ext cx="307182" cy="400051"/>
          </a:xfrm>
          <a:custGeom>
            <a:avLst/>
            <a:gdLst/>
            <a:ahLst/>
            <a:cxnLst/>
            <a:rect l="0" t="0" r="0" b="0"/>
            <a:pathLst>
              <a:path w="307182" h="400051">
                <a:moveTo>
                  <a:pt x="57150" y="200025"/>
                </a:moveTo>
                <a:lnTo>
                  <a:pt x="64294" y="214313"/>
                </a:lnTo>
                <a:lnTo>
                  <a:pt x="71437" y="242888"/>
                </a:lnTo>
                <a:lnTo>
                  <a:pt x="71437" y="250031"/>
                </a:lnTo>
                <a:lnTo>
                  <a:pt x="85725" y="278606"/>
                </a:lnTo>
                <a:lnTo>
                  <a:pt x="100012" y="307181"/>
                </a:lnTo>
                <a:lnTo>
                  <a:pt x="107156" y="335756"/>
                </a:lnTo>
                <a:lnTo>
                  <a:pt x="121444" y="357188"/>
                </a:lnTo>
                <a:lnTo>
                  <a:pt x="135731" y="378619"/>
                </a:lnTo>
                <a:lnTo>
                  <a:pt x="142875" y="392906"/>
                </a:lnTo>
                <a:lnTo>
                  <a:pt x="142875" y="392906"/>
                </a:lnTo>
                <a:lnTo>
                  <a:pt x="150019" y="400050"/>
                </a:lnTo>
                <a:lnTo>
                  <a:pt x="150019" y="392906"/>
                </a:lnTo>
                <a:lnTo>
                  <a:pt x="150019" y="385763"/>
                </a:lnTo>
                <a:lnTo>
                  <a:pt x="142875" y="364331"/>
                </a:lnTo>
                <a:lnTo>
                  <a:pt x="135731" y="335756"/>
                </a:lnTo>
                <a:lnTo>
                  <a:pt x="121444" y="300038"/>
                </a:lnTo>
                <a:lnTo>
                  <a:pt x="107156" y="257175"/>
                </a:lnTo>
                <a:lnTo>
                  <a:pt x="92869" y="214313"/>
                </a:lnTo>
                <a:lnTo>
                  <a:pt x="78581" y="171450"/>
                </a:lnTo>
                <a:lnTo>
                  <a:pt x="64294" y="128588"/>
                </a:lnTo>
                <a:lnTo>
                  <a:pt x="42862" y="92869"/>
                </a:lnTo>
                <a:lnTo>
                  <a:pt x="28575" y="64294"/>
                </a:lnTo>
                <a:lnTo>
                  <a:pt x="21431" y="42863"/>
                </a:lnTo>
                <a:lnTo>
                  <a:pt x="7144" y="21431"/>
                </a:lnTo>
                <a:lnTo>
                  <a:pt x="0" y="14288"/>
                </a:lnTo>
                <a:lnTo>
                  <a:pt x="0" y="7144"/>
                </a:lnTo>
                <a:lnTo>
                  <a:pt x="0" y="0"/>
                </a:lnTo>
                <a:lnTo>
                  <a:pt x="7144" y="0"/>
                </a:lnTo>
                <a:lnTo>
                  <a:pt x="21431" y="7144"/>
                </a:lnTo>
                <a:lnTo>
                  <a:pt x="42862" y="14288"/>
                </a:lnTo>
                <a:lnTo>
                  <a:pt x="64294" y="28575"/>
                </a:lnTo>
                <a:lnTo>
                  <a:pt x="92869" y="42863"/>
                </a:lnTo>
                <a:lnTo>
                  <a:pt x="128587" y="64294"/>
                </a:lnTo>
                <a:lnTo>
                  <a:pt x="157162" y="78581"/>
                </a:lnTo>
                <a:lnTo>
                  <a:pt x="192881" y="100013"/>
                </a:lnTo>
                <a:lnTo>
                  <a:pt x="221456" y="114300"/>
                </a:lnTo>
                <a:lnTo>
                  <a:pt x="250031" y="135731"/>
                </a:lnTo>
                <a:lnTo>
                  <a:pt x="278606" y="150019"/>
                </a:lnTo>
                <a:lnTo>
                  <a:pt x="307181" y="171450"/>
                </a:lnTo>
                <a:lnTo>
                  <a:pt x="307181" y="171450"/>
                </a:lnTo>
                <a:lnTo>
                  <a:pt x="307181" y="1714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264444" y="2407444"/>
            <a:ext cx="378620" cy="335757"/>
          </a:xfrm>
          <a:custGeom>
            <a:avLst/>
            <a:gdLst/>
            <a:ahLst/>
            <a:cxnLst/>
            <a:rect l="0" t="0" r="0" b="0"/>
            <a:pathLst>
              <a:path w="378620" h="335757">
                <a:moveTo>
                  <a:pt x="0" y="335756"/>
                </a:moveTo>
                <a:lnTo>
                  <a:pt x="0" y="328612"/>
                </a:lnTo>
                <a:lnTo>
                  <a:pt x="0" y="321469"/>
                </a:lnTo>
                <a:lnTo>
                  <a:pt x="0" y="314325"/>
                </a:lnTo>
                <a:lnTo>
                  <a:pt x="14287" y="300037"/>
                </a:lnTo>
                <a:lnTo>
                  <a:pt x="21431" y="271462"/>
                </a:lnTo>
                <a:lnTo>
                  <a:pt x="42862" y="242887"/>
                </a:lnTo>
                <a:lnTo>
                  <a:pt x="64294" y="214312"/>
                </a:lnTo>
                <a:lnTo>
                  <a:pt x="85725" y="185737"/>
                </a:lnTo>
                <a:lnTo>
                  <a:pt x="107156" y="164306"/>
                </a:lnTo>
                <a:lnTo>
                  <a:pt x="128587" y="135731"/>
                </a:lnTo>
                <a:lnTo>
                  <a:pt x="142875" y="121444"/>
                </a:lnTo>
                <a:lnTo>
                  <a:pt x="150019" y="114300"/>
                </a:lnTo>
                <a:lnTo>
                  <a:pt x="157162" y="107156"/>
                </a:lnTo>
                <a:lnTo>
                  <a:pt x="164306" y="107156"/>
                </a:lnTo>
                <a:lnTo>
                  <a:pt x="171450" y="114300"/>
                </a:lnTo>
                <a:lnTo>
                  <a:pt x="178594" y="121444"/>
                </a:lnTo>
                <a:lnTo>
                  <a:pt x="185737" y="135731"/>
                </a:lnTo>
                <a:lnTo>
                  <a:pt x="200025" y="150019"/>
                </a:lnTo>
                <a:lnTo>
                  <a:pt x="207169" y="164306"/>
                </a:lnTo>
                <a:lnTo>
                  <a:pt x="221456" y="171450"/>
                </a:lnTo>
                <a:lnTo>
                  <a:pt x="235744" y="178594"/>
                </a:lnTo>
                <a:lnTo>
                  <a:pt x="242887" y="185737"/>
                </a:lnTo>
                <a:lnTo>
                  <a:pt x="250031" y="185737"/>
                </a:lnTo>
                <a:lnTo>
                  <a:pt x="250031" y="185737"/>
                </a:lnTo>
                <a:lnTo>
                  <a:pt x="257175" y="185737"/>
                </a:lnTo>
                <a:lnTo>
                  <a:pt x="250031" y="178594"/>
                </a:lnTo>
                <a:lnTo>
                  <a:pt x="242887" y="171450"/>
                </a:lnTo>
                <a:lnTo>
                  <a:pt x="235744" y="150019"/>
                </a:lnTo>
                <a:lnTo>
                  <a:pt x="228600" y="128587"/>
                </a:lnTo>
                <a:lnTo>
                  <a:pt x="214312" y="107156"/>
                </a:lnTo>
                <a:lnTo>
                  <a:pt x="200025" y="85725"/>
                </a:lnTo>
                <a:lnTo>
                  <a:pt x="200025" y="64294"/>
                </a:lnTo>
                <a:lnTo>
                  <a:pt x="192881" y="42862"/>
                </a:lnTo>
                <a:lnTo>
                  <a:pt x="192881" y="28575"/>
                </a:lnTo>
                <a:lnTo>
                  <a:pt x="200025" y="21431"/>
                </a:lnTo>
                <a:lnTo>
                  <a:pt x="207169" y="14287"/>
                </a:lnTo>
                <a:lnTo>
                  <a:pt x="221456" y="7144"/>
                </a:lnTo>
                <a:lnTo>
                  <a:pt x="235744" y="0"/>
                </a:lnTo>
                <a:lnTo>
                  <a:pt x="257175" y="0"/>
                </a:lnTo>
                <a:lnTo>
                  <a:pt x="278606" y="7144"/>
                </a:lnTo>
                <a:lnTo>
                  <a:pt x="307181" y="21431"/>
                </a:lnTo>
                <a:lnTo>
                  <a:pt x="328612" y="28575"/>
                </a:lnTo>
                <a:lnTo>
                  <a:pt x="342900" y="42862"/>
                </a:lnTo>
                <a:lnTo>
                  <a:pt x="364331" y="50006"/>
                </a:lnTo>
                <a:lnTo>
                  <a:pt x="378619" y="57150"/>
                </a:lnTo>
                <a:lnTo>
                  <a:pt x="378619" y="64294"/>
                </a:lnTo>
                <a:lnTo>
                  <a:pt x="378619" y="642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600200" y="2336006"/>
            <a:ext cx="92870" cy="57151"/>
          </a:xfrm>
          <a:custGeom>
            <a:avLst/>
            <a:gdLst/>
            <a:ahLst/>
            <a:cxnLst/>
            <a:rect l="0" t="0" r="0" b="0"/>
            <a:pathLst>
              <a:path w="92870" h="57151">
                <a:moveTo>
                  <a:pt x="0" y="0"/>
                </a:moveTo>
                <a:lnTo>
                  <a:pt x="7144" y="0"/>
                </a:lnTo>
                <a:lnTo>
                  <a:pt x="14288" y="7144"/>
                </a:lnTo>
                <a:lnTo>
                  <a:pt x="14288" y="14288"/>
                </a:lnTo>
                <a:lnTo>
                  <a:pt x="28575" y="21432"/>
                </a:lnTo>
                <a:lnTo>
                  <a:pt x="42863" y="28575"/>
                </a:lnTo>
                <a:lnTo>
                  <a:pt x="57150" y="42863"/>
                </a:lnTo>
                <a:lnTo>
                  <a:pt x="78581" y="42863"/>
                </a:lnTo>
                <a:lnTo>
                  <a:pt x="85725" y="50007"/>
                </a:lnTo>
                <a:lnTo>
                  <a:pt x="92869" y="57150"/>
                </a:lnTo>
                <a:lnTo>
                  <a:pt x="92869" y="57150"/>
                </a:lnTo>
                <a:lnTo>
                  <a:pt x="92869" y="571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471613" y="2207419"/>
            <a:ext cx="7144" cy="1"/>
          </a:xfrm>
          <a:custGeom>
            <a:avLst/>
            <a:gdLst/>
            <a:ahLst/>
            <a:cxnLst/>
            <a:rect l="0" t="0" r="0" b="0"/>
            <a:pathLst>
              <a:path w="7144" h="1">
                <a:moveTo>
                  <a:pt x="7143" y="0"/>
                </a:moveTo>
                <a:lnTo>
                  <a:pt x="7143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71638" y="2028825"/>
            <a:ext cx="292894" cy="242889"/>
          </a:xfrm>
          <a:custGeom>
            <a:avLst/>
            <a:gdLst/>
            <a:ahLst/>
            <a:cxnLst/>
            <a:rect l="0" t="0" r="0" b="0"/>
            <a:pathLst>
              <a:path w="292894" h="242889">
                <a:moveTo>
                  <a:pt x="0" y="178594"/>
                </a:moveTo>
                <a:lnTo>
                  <a:pt x="7143" y="185738"/>
                </a:lnTo>
                <a:lnTo>
                  <a:pt x="21431" y="200025"/>
                </a:lnTo>
                <a:lnTo>
                  <a:pt x="28575" y="200025"/>
                </a:lnTo>
                <a:lnTo>
                  <a:pt x="50006" y="214313"/>
                </a:lnTo>
                <a:lnTo>
                  <a:pt x="64293" y="228600"/>
                </a:lnTo>
                <a:lnTo>
                  <a:pt x="78581" y="235744"/>
                </a:lnTo>
                <a:lnTo>
                  <a:pt x="92868" y="235744"/>
                </a:lnTo>
                <a:lnTo>
                  <a:pt x="100012" y="242888"/>
                </a:lnTo>
                <a:lnTo>
                  <a:pt x="100012" y="242888"/>
                </a:lnTo>
                <a:lnTo>
                  <a:pt x="100012" y="235744"/>
                </a:lnTo>
                <a:lnTo>
                  <a:pt x="100012" y="228600"/>
                </a:lnTo>
                <a:lnTo>
                  <a:pt x="100012" y="214313"/>
                </a:lnTo>
                <a:lnTo>
                  <a:pt x="92868" y="200025"/>
                </a:lnTo>
                <a:lnTo>
                  <a:pt x="78581" y="178594"/>
                </a:lnTo>
                <a:lnTo>
                  <a:pt x="71437" y="157163"/>
                </a:lnTo>
                <a:lnTo>
                  <a:pt x="57150" y="142875"/>
                </a:lnTo>
                <a:lnTo>
                  <a:pt x="50006" y="128588"/>
                </a:lnTo>
                <a:lnTo>
                  <a:pt x="50006" y="121444"/>
                </a:lnTo>
                <a:lnTo>
                  <a:pt x="50006" y="114300"/>
                </a:lnTo>
                <a:lnTo>
                  <a:pt x="57150" y="107156"/>
                </a:lnTo>
                <a:lnTo>
                  <a:pt x="57150" y="100013"/>
                </a:lnTo>
                <a:lnTo>
                  <a:pt x="71437" y="100013"/>
                </a:lnTo>
                <a:lnTo>
                  <a:pt x="85725" y="107156"/>
                </a:lnTo>
                <a:lnTo>
                  <a:pt x="107156" y="114300"/>
                </a:lnTo>
                <a:lnTo>
                  <a:pt x="121443" y="121444"/>
                </a:lnTo>
                <a:lnTo>
                  <a:pt x="142875" y="128588"/>
                </a:lnTo>
                <a:lnTo>
                  <a:pt x="157162" y="135731"/>
                </a:lnTo>
                <a:lnTo>
                  <a:pt x="164306" y="142875"/>
                </a:lnTo>
                <a:lnTo>
                  <a:pt x="171450" y="142875"/>
                </a:lnTo>
                <a:lnTo>
                  <a:pt x="178593" y="142875"/>
                </a:lnTo>
                <a:lnTo>
                  <a:pt x="178593" y="142875"/>
                </a:lnTo>
                <a:lnTo>
                  <a:pt x="178593" y="135731"/>
                </a:lnTo>
                <a:lnTo>
                  <a:pt x="171450" y="121444"/>
                </a:lnTo>
                <a:lnTo>
                  <a:pt x="164306" y="100013"/>
                </a:lnTo>
                <a:lnTo>
                  <a:pt x="150018" y="78581"/>
                </a:lnTo>
                <a:lnTo>
                  <a:pt x="142875" y="57150"/>
                </a:lnTo>
                <a:lnTo>
                  <a:pt x="142875" y="35719"/>
                </a:lnTo>
                <a:lnTo>
                  <a:pt x="135731" y="21431"/>
                </a:lnTo>
                <a:lnTo>
                  <a:pt x="135731" y="7144"/>
                </a:lnTo>
                <a:lnTo>
                  <a:pt x="135731" y="0"/>
                </a:lnTo>
                <a:lnTo>
                  <a:pt x="142875" y="0"/>
                </a:lnTo>
                <a:lnTo>
                  <a:pt x="150018" y="0"/>
                </a:lnTo>
                <a:lnTo>
                  <a:pt x="171450" y="7144"/>
                </a:lnTo>
                <a:lnTo>
                  <a:pt x="185737" y="21431"/>
                </a:lnTo>
                <a:lnTo>
                  <a:pt x="200025" y="28575"/>
                </a:lnTo>
                <a:lnTo>
                  <a:pt x="221456" y="35719"/>
                </a:lnTo>
                <a:lnTo>
                  <a:pt x="242887" y="42863"/>
                </a:lnTo>
                <a:lnTo>
                  <a:pt x="264318" y="50006"/>
                </a:lnTo>
                <a:lnTo>
                  <a:pt x="278606" y="50006"/>
                </a:lnTo>
                <a:lnTo>
                  <a:pt x="292893" y="57150"/>
                </a:lnTo>
                <a:lnTo>
                  <a:pt x="292893" y="571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943100" y="1893094"/>
            <a:ext cx="221457" cy="128588"/>
          </a:xfrm>
          <a:custGeom>
            <a:avLst/>
            <a:gdLst/>
            <a:ahLst/>
            <a:cxnLst/>
            <a:rect l="0" t="0" r="0" b="0"/>
            <a:pathLst>
              <a:path w="221457" h="128588">
                <a:moveTo>
                  <a:pt x="135731" y="42862"/>
                </a:moveTo>
                <a:lnTo>
                  <a:pt x="135731" y="35719"/>
                </a:lnTo>
                <a:lnTo>
                  <a:pt x="128588" y="35719"/>
                </a:lnTo>
                <a:lnTo>
                  <a:pt x="121444" y="28575"/>
                </a:lnTo>
                <a:lnTo>
                  <a:pt x="107156" y="28575"/>
                </a:lnTo>
                <a:lnTo>
                  <a:pt x="92869" y="28575"/>
                </a:lnTo>
                <a:lnTo>
                  <a:pt x="71438" y="28575"/>
                </a:lnTo>
                <a:lnTo>
                  <a:pt x="57150" y="35719"/>
                </a:lnTo>
                <a:lnTo>
                  <a:pt x="35719" y="42862"/>
                </a:lnTo>
                <a:lnTo>
                  <a:pt x="21431" y="57150"/>
                </a:lnTo>
                <a:lnTo>
                  <a:pt x="7144" y="71437"/>
                </a:lnTo>
                <a:lnTo>
                  <a:pt x="0" y="85725"/>
                </a:lnTo>
                <a:lnTo>
                  <a:pt x="0" y="100012"/>
                </a:lnTo>
                <a:lnTo>
                  <a:pt x="0" y="114300"/>
                </a:lnTo>
                <a:lnTo>
                  <a:pt x="14288" y="121444"/>
                </a:lnTo>
                <a:lnTo>
                  <a:pt x="28575" y="128587"/>
                </a:lnTo>
                <a:lnTo>
                  <a:pt x="42863" y="128587"/>
                </a:lnTo>
                <a:lnTo>
                  <a:pt x="57150" y="121444"/>
                </a:lnTo>
                <a:lnTo>
                  <a:pt x="71438" y="114300"/>
                </a:lnTo>
                <a:lnTo>
                  <a:pt x="85725" y="107156"/>
                </a:lnTo>
                <a:lnTo>
                  <a:pt x="92869" y="92869"/>
                </a:lnTo>
                <a:lnTo>
                  <a:pt x="100013" y="78581"/>
                </a:lnTo>
                <a:lnTo>
                  <a:pt x="100013" y="64294"/>
                </a:lnTo>
                <a:lnTo>
                  <a:pt x="100013" y="42862"/>
                </a:lnTo>
                <a:lnTo>
                  <a:pt x="92869" y="28575"/>
                </a:lnTo>
                <a:lnTo>
                  <a:pt x="85725" y="14287"/>
                </a:lnTo>
                <a:lnTo>
                  <a:pt x="78581" y="7144"/>
                </a:lnTo>
                <a:lnTo>
                  <a:pt x="71438" y="0"/>
                </a:lnTo>
                <a:lnTo>
                  <a:pt x="64294" y="0"/>
                </a:lnTo>
                <a:lnTo>
                  <a:pt x="64294" y="0"/>
                </a:lnTo>
                <a:lnTo>
                  <a:pt x="64294" y="0"/>
                </a:lnTo>
                <a:lnTo>
                  <a:pt x="71438" y="7144"/>
                </a:lnTo>
                <a:lnTo>
                  <a:pt x="78581" y="14287"/>
                </a:lnTo>
                <a:lnTo>
                  <a:pt x="92869" y="21431"/>
                </a:lnTo>
                <a:lnTo>
                  <a:pt x="107156" y="35719"/>
                </a:lnTo>
                <a:lnTo>
                  <a:pt x="128588" y="42862"/>
                </a:lnTo>
                <a:lnTo>
                  <a:pt x="150019" y="50006"/>
                </a:lnTo>
                <a:lnTo>
                  <a:pt x="178594" y="57150"/>
                </a:lnTo>
                <a:lnTo>
                  <a:pt x="200025" y="57150"/>
                </a:lnTo>
                <a:lnTo>
                  <a:pt x="214313" y="50006"/>
                </a:lnTo>
                <a:lnTo>
                  <a:pt x="221456" y="50006"/>
                </a:lnTo>
                <a:lnTo>
                  <a:pt x="221456" y="500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950244" y="1657350"/>
            <a:ext cx="285751" cy="185739"/>
          </a:xfrm>
          <a:custGeom>
            <a:avLst/>
            <a:gdLst/>
            <a:ahLst/>
            <a:cxnLst/>
            <a:rect l="0" t="0" r="0" b="0"/>
            <a:pathLst>
              <a:path w="285751" h="185739">
                <a:moveTo>
                  <a:pt x="0" y="0"/>
                </a:moveTo>
                <a:lnTo>
                  <a:pt x="0" y="7144"/>
                </a:lnTo>
                <a:lnTo>
                  <a:pt x="7144" y="7144"/>
                </a:lnTo>
                <a:lnTo>
                  <a:pt x="7144" y="14288"/>
                </a:lnTo>
                <a:lnTo>
                  <a:pt x="21431" y="28575"/>
                </a:lnTo>
                <a:lnTo>
                  <a:pt x="42862" y="42863"/>
                </a:lnTo>
                <a:lnTo>
                  <a:pt x="71437" y="64294"/>
                </a:lnTo>
                <a:lnTo>
                  <a:pt x="100012" y="85725"/>
                </a:lnTo>
                <a:lnTo>
                  <a:pt x="135731" y="107156"/>
                </a:lnTo>
                <a:lnTo>
                  <a:pt x="164306" y="128588"/>
                </a:lnTo>
                <a:lnTo>
                  <a:pt x="192881" y="142875"/>
                </a:lnTo>
                <a:lnTo>
                  <a:pt x="214312" y="157163"/>
                </a:lnTo>
                <a:lnTo>
                  <a:pt x="242887" y="171450"/>
                </a:lnTo>
                <a:lnTo>
                  <a:pt x="264319" y="178594"/>
                </a:lnTo>
                <a:lnTo>
                  <a:pt x="278606" y="185738"/>
                </a:lnTo>
                <a:lnTo>
                  <a:pt x="285750" y="185738"/>
                </a:lnTo>
                <a:lnTo>
                  <a:pt x="285750" y="1857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550820" y="1578769"/>
            <a:ext cx="307182" cy="400051"/>
          </a:xfrm>
          <a:custGeom>
            <a:avLst/>
            <a:gdLst/>
            <a:ahLst/>
            <a:cxnLst/>
            <a:rect l="0" t="0" r="0" b="0"/>
            <a:pathLst>
              <a:path w="307182" h="400051">
                <a:moveTo>
                  <a:pt x="92868" y="78581"/>
                </a:moveTo>
                <a:lnTo>
                  <a:pt x="92868" y="92869"/>
                </a:lnTo>
                <a:lnTo>
                  <a:pt x="92868" y="114300"/>
                </a:lnTo>
                <a:lnTo>
                  <a:pt x="92868" y="121444"/>
                </a:lnTo>
                <a:lnTo>
                  <a:pt x="92868" y="150019"/>
                </a:lnTo>
                <a:lnTo>
                  <a:pt x="78581" y="192881"/>
                </a:lnTo>
                <a:lnTo>
                  <a:pt x="71437" y="228600"/>
                </a:lnTo>
                <a:lnTo>
                  <a:pt x="57150" y="271462"/>
                </a:lnTo>
                <a:lnTo>
                  <a:pt x="50006" y="300037"/>
                </a:lnTo>
                <a:lnTo>
                  <a:pt x="42862" y="321469"/>
                </a:lnTo>
                <a:lnTo>
                  <a:pt x="35718" y="350044"/>
                </a:lnTo>
                <a:lnTo>
                  <a:pt x="28575" y="364331"/>
                </a:lnTo>
                <a:lnTo>
                  <a:pt x="21431" y="378619"/>
                </a:lnTo>
                <a:lnTo>
                  <a:pt x="14287" y="392906"/>
                </a:lnTo>
                <a:lnTo>
                  <a:pt x="7143" y="400050"/>
                </a:lnTo>
                <a:lnTo>
                  <a:pt x="7143" y="400050"/>
                </a:lnTo>
                <a:lnTo>
                  <a:pt x="7143" y="400050"/>
                </a:lnTo>
                <a:lnTo>
                  <a:pt x="7143" y="385762"/>
                </a:lnTo>
                <a:lnTo>
                  <a:pt x="0" y="364331"/>
                </a:lnTo>
                <a:lnTo>
                  <a:pt x="7143" y="335756"/>
                </a:lnTo>
                <a:lnTo>
                  <a:pt x="7143" y="300037"/>
                </a:lnTo>
                <a:lnTo>
                  <a:pt x="21431" y="257175"/>
                </a:lnTo>
                <a:lnTo>
                  <a:pt x="28575" y="207169"/>
                </a:lnTo>
                <a:lnTo>
                  <a:pt x="50006" y="164306"/>
                </a:lnTo>
                <a:lnTo>
                  <a:pt x="64293" y="121444"/>
                </a:lnTo>
                <a:lnTo>
                  <a:pt x="85725" y="78581"/>
                </a:lnTo>
                <a:lnTo>
                  <a:pt x="107156" y="50006"/>
                </a:lnTo>
                <a:lnTo>
                  <a:pt x="128587" y="21431"/>
                </a:lnTo>
                <a:lnTo>
                  <a:pt x="164306" y="7144"/>
                </a:lnTo>
                <a:lnTo>
                  <a:pt x="192881" y="0"/>
                </a:lnTo>
                <a:lnTo>
                  <a:pt x="221456" y="0"/>
                </a:lnTo>
                <a:lnTo>
                  <a:pt x="250031" y="7144"/>
                </a:lnTo>
                <a:lnTo>
                  <a:pt x="271462" y="21431"/>
                </a:lnTo>
                <a:lnTo>
                  <a:pt x="292893" y="42862"/>
                </a:lnTo>
                <a:lnTo>
                  <a:pt x="307181" y="71437"/>
                </a:lnTo>
                <a:lnTo>
                  <a:pt x="307181" y="100012"/>
                </a:lnTo>
                <a:lnTo>
                  <a:pt x="307181" y="135731"/>
                </a:lnTo>
                <a:lnTo>
                  <a:pt x="307181" y="164306"/>
                </a:lnTo>
                <a:lnTo>
                  <a:pt x="292893" y="200025"/>
                </a:lnTo>
                <a:lnTo>
                  <a:pt x="278606" y="221456"/>
                </a:lnTo>
                <a:lnTo>
                  <a:pt x="264318" y="242887"/>
                </a:lnTo>
                <a:lnTo>
                  <a:pt x="242887" y="257175"/>
                </a:lnTo>
                <a:lnTo>
                  <a:pt x="214312" y="271462"/>
                </a:lnTo>
                <a:lnTo>
                  <a:pt x="178593" y="278606"/>
                </a:lnTo>
                <a:lnTo>
                  <a:pt x="150018" y="285750"/>
                </a:lnTo>
                <a:lnTo>
                  <a:pt x="121443" y="292894"/>
                </a:lnTo>
                <a:lnTo>
                  <a:pt x="92868" y="292894"/>
                </a:lnTo>
                <a:lnTo>
                  <a:pt x="78581" y="292894"/>
                </a:lnTo>
                <a:lnTo>
                  <a:pt x="71437" y="292894"/>
                </a:lnTo>
                <a:lnTo>
                  <a:pt x="64293" y="292894"/>
                </a:lnTo>
                <a:lnTo>
                  <a:pt x="64293" y="2928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843713" y="1621631"/>
            <a:ext cx="121445" cy="414339"/>
          </a:xfrm>
          <a:custGeom>
            <a:avLst/>
            <a:gdLst/>
            <a:ahLst/>
            <a:cxnLst/>
            <a:rect l="0" t="0" r="0" b="0"/>
            <a:pathLst>
              <a:path w="121445" h="414339">
                <a:moveTo>
                  <a:pt x="107157" y="0"/>
                </a:moveTo>
                <a:lnTo>
                  <a:pt x="114300" y="14288"/>
                </a:lnTo>
                <a:lnTo>
                  <a:pt x="114300" y="35719"/>
                </a:lnTo>
                <a:lnTo>
                  <a:pt x="114300" y="50007"/>
                </a:lnTo>
                <a:lnTo>
                  <a:pt x="121444" y="85725"/>
                </a:lnTo>
                <a:lnTo>
                  <a:pt x="114300" y="128588"/>
                </a:lnTo>
                <a:lnTo>
                  <a:pt x="100013" y="171450"/>
                </a:lnTo>
                <a:lnTo>
                  <a:pt x="85725" y="221457"/>
                </a:lnTo>
                <a:lnTo>
                  <a:pt x="64294" y="264319"/>
                </a:lnTo>
                <a:lnTo>
                  <a:pt x="42863" y="307182"/>
                </a:lnTo>
                <a:lnTo>
                  <a:pt x="21432" y="342900"/>
                </a:lnTo>
                <a:lnTo>
                  <a:pt x="14288" y="371475"/>
                </a:lnTo>
                <a:lnTo>
                  <a:pt x="0" y="400050"/>
                </a:lnTo>
                <a:lnTo>
                  <a:pt x="0" y="414338"/>
                </a:lnTo>
                <a:lnTo>
                  <a:pt x="0" y="4143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929438" y="1907381"/>
            <a:ext cx="150020" cy="214314"/>
          </a:xfrm>
          <a:custGeom>
            <a:avLst/>
            <a:gdLst/>
            <a:ahLst/>
            <a:cxnLst/>
            <a:rect l="0" t="0" r="0" b="0"/>
            <a:pathLst>
              <a:path w="150020" h="214314">
                <a:moveTo>
                  <a:pt x="142875" y="21432"/>
                </a:moveTo>
                <a:lnTo>
                  <a:pt x="150019" y="14288"/>
                </a:lnTo>
                <a:lnTo>
                  <a:pt x="150019" y="7144"/>
                </a:lnTo>
                <a:lnTo>
                  <a:pt x="150019" y="7144"/>
                </a:lnTo>
                <a:lnTo>
                  <a:pt x="142875" y="0"/>
                </a:lnTo>
                <a:lnTo>
                  <a:pt x="135732" y="0"/>
                </a:lnTo>
                <a:lnTo>
                  <a:pt x="128588" y="7144"/>
                </a:lnTo>
                <a:lnTo>
                  <a:pt x="107157" y="7144"/>
                </a:lnTo>
                <a:lnTo>
                  <a:pt x="92869" y="21432"/>
                </a:lnTo>
                <a:lnTo>
                  <a:pt x="71438" y="42863"/>
                </a:lnTo>
                <a:lnTo>
                  <a:pt x="50007" y="64294"/>
                </a:lnTo>
                <a:lnTo>
                  <a:pt x="28575" y="85725"/>
                </a:lnTo>
                <a:lnTo>
                  <a:pt x="14288" y="107157"/>
                </a:lnTo>
                <a:lnTo>
                  <a:pt x="7144" y="128588"/>
                </a:lnTo>
                <a:lnTo>
                  <a:pt x="0" y="142875"/>
                </a:lnTo>
                <a:lnTo>
                  <a:pt x="0" y="157163"/>
                </a:lnTo>
                <a:lnTo>
                  <a:pt x="7144" y="171450"/>
                </a:lnTo>
                <a:lnTo>
                  <a:pt x="21432" y="178594"/>
                </a:lnTo>
                <a:lnTo>
                  <a:pt x="35719" y="185738"/>
                </a:lnTo>
                <a:lnTo>
                  <a:pt x="50007" y="185738"/>
                </a:lnTo>
                <a:lnTo>
                  <a:pt x="64294" y="178594"/>
                </a:lnTo>
                <a:lnTo>
                  <a:pt x="85725" y="164307"/>
                </a:lnTo>
                <a:lnTo>
                  <a:pt x="100013" y="142875"/>
                </a:lnTo>
                <a:lnTo>
                  <a:pt x="114300" y="128588"/>
                </a:lnTo>
                <a:lnTo>
                  <a:pt x="128588" y="107157"/>
                </a:lnTo>
                <a:lnTo>
                  <a:pt x="135732" y="100013"/>
                </a:lnTo>
                <a:lnTo>
                  <a:pt x="142875" y="85725"/>
                </a:lnTo>
                <a:lnTo>
                  <a:pt x="142875" y="85725"/>
                </a:lnTo>
                <a:lnTo>
                  <a:pt x="150019" y="85725"/>
                </a:lnTo>
                <a:lnTo>
                  <a:pt x="142875" y="85725"/>
                </a:lnTo>
                <a:lnTo>
                  <a:pt x="142875" y="92869"/>
                </a:lnTo>
                <a:lnTo>
                  <a:pt x="142875" y="107157"/>
                </a:lnTo>
                <a:lnTo>
                  <a:pt x="135732" y="121444"/>
                </a:lnTo>
                <a:lnTo>
                  <a:pt x="128588" y="135732"/>
                </a:lnTo>
                <a:lnTo>
                  <a:pt x="128588" y="157163"/>
                </a:lnTo>
                <a:lnTo>
                  <a:pt x="121444" y="178594"/>
                </a:lnTo>
                <a:lnTo>
                  <a:pt x="121444" y="192882"/>
                </a:lnTo>
                <a:lnTo>
                  <a:pt x="121444" y="207169"/>
                </a:lnTo>
                <a:lnTo>
                  <a:pt x="121444" y="214313"/>
                </a:lnTo>
                <a:lnTo>
                  <a:pt x="121444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100888" y="2085975"/>
            <a:ext cx="50008" cy="142876"/>
          </a:xfrm>
          <a:custGeom>
            <a:avLst/>
            <a:gdLst/>
            <a:ahLst/>
            <a:cxnLst/>
            <a:rect l="0" t="0" r="0" b="0"/>
            <a:pathLst>
              <a:path w="50008" h="142876">
                <a:moveTo>
                  <a:pt x="50007" y="0"/>
                </a:moveTo>
                <a:lnTo>
                  <a:pt x="50007" y="14288"/>
                </a:lnTo>
                <a:lnTo>
                  <a:pt x="42863" y="28575"/>
                </a:lnTo>
                <a:lnTo>
                  <a:pt x="42863" y="35719"/>
                </a:lnTo>
                <a:lnTo>
                  <a:pt x="35719" y="57150"/>
                </a:lnTo>
                <a:lnTo>
                  <a:pt x="28575" y="85725"/>
                </a:lnTo>
                <a:lnTo>
                  <a:pt x="21432" y="100013"/>
                </a:lnTo>
                <a:lnTo>
                  <a:pt x="7144" y="114300"/>
                </a:lnTo>
                <a:lnTo>
                  <a:pt x="7144" y="128588"/>
                </a:lnTo>
                <a:lnTo>
                  <a:pt x="0" y="135731"/>
                </a:lnTo>
                <a:lnTo>
                  <a:pt x="0" y="135731"/>
                </a:lnTo>
                <a:lnTo>
                  <a:pt x="0" y="142875"/>
                </a:lnTo>
                <a:lnTo>
                  <a:pt x="0" y="135731"/>
                </a:lnTo>
                <a:lnTo>
                  <a:pt x="0" y="135731"/>
                </a:lnTo>
                <a:lnTo>
                  <a:pt x="0" y="121444"/>
                </a:lnTo>
                <a:lnTo>
                  <a:pt x="7144" y="107156"/>
                </a:lnTo>
                <a:lnTo>
                  <a:pt x="7144" y="92869"/>
                </a:lnTo>
                <a:lnTo>
                  <a:pt x="7144" y="928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236620" y="2071688"/>
            <a:ext cx="85726" cy="292894"/>
          </a:xfrm>
          <a:custGeom>
            <a:avLst/>
            <a:gdLst/>
            <a:ahLst/>
            <a:cxnLst/>
            <a:rect l="0" t="0" r="0" b="0"/>
            <a:pathLst>
              <a:path w="85726" h="292894">
                <a:moveTo>
                  <a:pt x="42862" y="0"/>
                </a:moveTo>
                <a:lnTo>
                  <a:pt x="50006" y="0"/>
                </a:lnTo>
                <a:lnTo>
                  <a:pt x="57150" y="7143"/>
                </a:lnTo>
                <a:lnTo>
                  <a:pt x="64293" y="14287"/>
                </a:lnTo>
                <a:lnTo>
                  <a:pt x="78581" y="28575"/>
                </a:lnTo>
                <a:lnTo>
                  <a:pt x="85725" y="50006"/>
                </a:lnTo>
                <a:lnTo>
                  <a:pt x="85725" y="71437"/>
                </a:lnTo>
                <a:lnTo>
                  <a:pt x="85725" y="92868"/>
                </a:lnTo>
                <a:lnTo>
                  <a:pt x="85725" y="121443"/>
                </a:lnTo>
                <a:lnTo>
                  <a:pt x="78581" y="142875"/>
                </a:lnTo>
                <a:lnTo>
                  <a:pt x="64293" y="178593"/>
                </a:lnTo>
                <a:lnTo>
                  <a:pt x="50006" y="207168"/>
                </a:lnTo>
                <a:lnTo>
                  <a:pt x="42862" y="228600"/>
                </a:lnTo>
                <a:lnTo>
                  <a:pt x="28575" y="257175"/>
                </a:lnTo>
                <a:lnTo>
                  <a:pt x="14287" y="271462"/>
                </a:lnTo>
                <a:lnTo>
                  <a:pt x="7143" y="285750"/>
                </a:lnTo>
                <a:lnTo>
                  <a:pt x="0" y="292893"/>
                </a:lnTo>
                <a:lnTo>
                  <a:pt x="0" y="29289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408070" y="2071688"/>
            <a:ext cx="100013" cy="357188"/>
          </a:xfrm>
          <a:custGeom>
            <a:avLst/>
            <a:gdLst/>
            <a:ahLst/>
            <a:cxnLst/>
            <a:rect l="0" t="0" r="0" b="0"/>
            <a:pathLst>
              <a:path w="100013" h="357188">
                <a:moveTo>
                  <a:pt x="100012" y="0"/>
                </a:moveTo>
                <a:lnTo>
                  <a:pt x="100012" y="14287"/>
                </a:lnTo>
                <a:lnTo>
                  <a:pt x="92868" y="35718"/>
                </a:lnTo>
                <a:lnTo>
                  <a:pt x="92868" y="50006"/>
                </a:lnTo>
                <a:lnTo>
                  <a:pt x="92868" y="85725"/>
                </a:lnTo>
                <a:lnTo>
                  <a:pt x="78581" y="128587"/>
                </a:lnTo>
                <a:lnTo>
                  <a:pt x="64293" y="171450"/>
                </a:lnTo>
                <a:lnTo>
                  <a:pt x="50006" y="207168"/>
                </a:lnTo>
                <a:lnTo>
                  <a:pt x="42862" y="235743"/>
                </a:lnTo>
                <a:lnTo>
                  <a:pt x="28575" y="264318"/>
                </a:lnTo>
                <a:lnTo>
                  <a:pt x="21431" y="285750"/>
                </a:lnTo>
                <a:lnTo>
                  <a:pt x="14287" y="314325"/>
                </a:lnTo>
                <a:lnTo>
                  <a:pt x="7143" y="335756"/>
                </a:lnTo>
                <a:lnTo>
                  <a:pt x="7143" y="350043"/>
                </a:lnTo>
                <a:lnTo>
                  <a:pt x="0" y="357187"/>
                </a:lnTo>
                <a:lnTo>
                  <a:pt x="0" y="3571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436645" y="2207419"/>
            <a:ext cx="200026" cy="171451"/>
          </a:xfrm>
          <a:custGeom>
            <a:avLst/>
            <a:gdLst/>
            <a:ahLst/>
            <a:cxnLst/>
            <a:rect l="0" t="0" r="0" b="0"/>
            <a:pathLst>
              <a:path w="200026" h="171451">
                <a:moveTo>
                  <a:pt x="0" y="0"/>
                </a:moveTo>
                <a:lnTo>
                  <a:pt x="7143" y="7144"/>
                </a:lnTo>
                <a:lnTo>
                  <a:pt x="21431" y="14287"/>
                </a:lnTo>
                <a:lnTo>
                  <a:pt x="28575" y="21431"/>
                </a:lnTo>
                <a:lnTo>
                  <a:pt x="50006" y="42862"/>
                </a:lnTo>
                <a:lnTo>
                  <a:pt x="78581" y="71437"/>
                </a:lnTo>
                <a:lnTo>
                  <a:pt x="114300" y="100012"/>
                </a:lnTo>
                <a:lnTo>
                  <a:pt x="142875" y="135731"/>
                </a:lnTo>
                <a:lnTo>
                  <a:pt x="171450" y="157162"/>
                </a:lnTo>
                <a:lnTo>
                  <a:pt x="192881" y="164306"/>
                </a:lnTo>
                <a:lnTo>
                  <a:pt x="200025" y="171450"/>
                </a:lnTo>
                <a:lnTo>
                  <a:pt x="200025" y="1714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165182" y="2093119"/>
            <a:ext cx="192882" cy="57151"/>
          </a:xfrm>
          <a:custGeom>
            <a:avLst/>
            <a:gdLst/>
            <a:ahLst/>
            <a:cxnLst/>
            <a:rect l="0" t="0" r="0" b="0"/>
            <a:pathLst>
              <a:path w="192882" h="57151">
                <a:moveTo>
                  <a:pt x="185738" y="50006"/>
                </a:moveTo>
                <a:lnTo>
                  <a:pt x="185738" y="50006"/>
                </a:lnTo>
                <a:lnTo>
                  <a:pt x="192881" y="42862"/>
                </a:lnTo>
                <a:lnTo>
                  <a:pt x="185738" y="42862"/>
                </a:lnTo>
                <a:lnTo>
                  <a:pt x="185738" y="35719"/>
                </a:lnTo>
                <a:lnTo>
                  <a:pt x="185738" y="28575"/>
                </a:lnTo>
                <a:lnTo>
                  <a:pt x="185738" y="28575"/>
                </a:lnTo>
                <a:lnTo>
                  <a:pt x="185738" y="14287"/>
                </a:lnTo>
                <a:lnTo>
                  <a:pt x="185738" y="14287"/>
                </a:lnTo>
                <a:lnTo>
                  <a:pt x="178594" y="7144"/>
                </a:lnTo>
                <a:lnTo>
                  <a:pt x="164306" y="7144"/>
                </a:lnTo>
                <a:lnTo>
                  <a:pt x="150019" y="0"/>
                </a:lnTo>
                <a:lnTo>
                  <a:pt x="128588" y="0"/>
                </a:lnTo>
                <a:lnTo>
                  <a:pt x="107156" y="0"/>
                </a:lnTo>
                <a:lnTo>
                  <a:pt x="85725" y="0"/>
                </a:lnTo>
                <a:lnTo>
                  <a:pt x="64294" y="7144"/>
                </a:lnTo>
                <a:lnTo>
                  <a:pt x="42863" y="14287"/>
                </a:lnTo>
                <a:lnTo>
                  <a:pt x="21431" y="21431"/>
                </a:lnTo>
                <a:lnTo>
                  <a:pt x="14288" y="35719"/>
                </a:lnTo>
                <a:lnTo>
                  <a:pt x="0" y="42862"/>
                </a:lnTo>
                <a:lnTo>
                  <a:pt x="0" y="57150"/>
                </a:lnTo>
                <a:lnTo>
                  <a:pt x="0" y="571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228725" y="5050631"/>
            <a:ext cx="385764" cy="342901"/>
          </a:xfrm>
          <a:custGeom>
            <a:avLst/>
            <a:gdLst/>
            <a:ahLst/>
            <a:cxnLst/>
            <a:rect l="0" t="0" r="0" b="0"/>
            <a:pathLst>
              <a:path w="385764" h="342901">
                <a:moveTo>
                  <a:pt x="228600" y="0"/>
                </a:moveTo>
                <a:lnTo>
                  <a:pt x="228600" y="7144"/>
                </a:lnTo>
                <a:lnTo>
                  <a:pt x="221456" y="21432"/>
                </a:lnTo>
                <a:lnTo>
                  <a:pt x="228600" y="28575"/>
                </a:lnTo>
                <a:lnTo>
                  <a:pt x="221456" y="50007"/>
                </a:lnTo>
                <a:lnTo>
                  <a:pt x="207169" y="78582"/>
                </a:lnTo>
                <a:lnTo>
                  <a:pt x="192881" y="100013"/>
                </a:lnTo>
                <a:lnTo>
                  <a:pt x="171450" y="135732"/>
                </a:lnTo>
                <a:lnTo>
                  <a:pt x="150019" y="171450"/>
                </a:lnTo>
                <a:lnTo>
                  <a:pt x="128588" y="200025"/>
                </a:lnTo>
                <a:lnTo>
                  <a:pt x="100013" y="235744"/>
                </a:lnTo>
                <a:lnTo>
                  <a:pt x="64294" y="264319"/>
                </a:lnTo>
                <a:lnTo>
                  <a:pt x="42863" y="292894"/>
                </a:lnTo>
                <a:lnTo>
                  <a:pt x="21431" y="314325"/>
                </a:lnTo>
                <a:lnTo>
                  <a:pt x="7144" y="328613"/>
                </a:lnTo>
                <a:lnTo>
                  <a:pt x="7144" y="335757"/>
                </a:lnTo>
                <a:lnTo>
                  <a:pt x="0" y="342900"/>
                </a:lnTo>
                <a:lnTo>
                  <a:pt x="0" y="342900"/>
                </a:lnTo>
                <a:lnTo>
                  <a:pt x="0" y="335757"/>
                </a:lnTo>
                <a:lnTo>
                  <a:pt x="0" y="328613"/>
                </a:lnTo>
                <a:lnTo>
                  <a:pt x="14288" y="307182"/>
                </a:lnTo>
                <a:lnTo>
                  <a:pt x="28575" y="278607"/>
                </a:lnTo>
                <a:lnTo>
                  <a:pt x="50006" y="235744"/>
                </a:lnTo>
                <a:lnTo>
                  <a:pt x="78581" y="192882"/>
                </a:lnTo>
                <a:lnTo>
                  <a:pt x="114300" y="142875"/>
                </a:lnTo>
                <a:lnTo>
                  <a:pt x="150019" y="100013"/>
                </a:lnTo>
                <a:lnTo>
                  <a:pt x="178594" y="64294"/>
                </a:lnTo>
                <a:lnTo>
                  <a:pt x="200025" y="35719"/>
                </a:lnTo>
                <a:lnTo>
                  <a:pt x="214313" y="21432"/>
                </a:lnTo>
                <a:lnTo>
                  <a:pt x="228600" y="7144"/>
                </a:lnTo>
                <a:lnTo>
                  <a:pt x="228600" y="7144"/>
                </a:lnTo>
                <a:lnTo>
                  <a:pt x="235744" y="0"/>
                </a:lnTo>
                <a:lnTo>
                  <a:pt x="242888" y="7144"/>
                </a:lnTo>
                <a:lnTo>
                  <a:pt x="257175" y="14288"/>
                </a:lnTo>
                <a:lnTo>
                  <a:pt x="271463" y="28575"/>
                </a:lnTo>
                <a:lnTo>
                  <a:pt x="292894" y="42863"/>
                </a:lnTo>
                <a:lnTo>
                  <a:pt x="314325" y="57150"/>
                </a:lnTo>
                <a:lnTo>
                  <a:pt x="335756" y="78582"/>
                </a:lnTo>
                <a:lnTo>
                  <a:pt x="357188" y="107157"/>
                </a:lnTo>
                <a:lnTo>
                  <a:pt x="378619" y="121444"/>
                </a:lnTo>
                <a:lnTo>
                  <a:pt x="385763" y="135732"/>
                </a:lnTo>
                <a:lnTo>
                  <a:pt x="385763" y="13573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314450" y="5229225"/>
            <a:ext cx="242889" cy="392907"/>
          </a:xfrm>
          <a:custGeom>
            <a:avLst/>
            <a:gdLst/>
            <a:ahLst/>
            <a:cxnLst/>
            <a:rect l="0" t="0" r="0" b="0"/>
            <a:pathLst>
              <a:path w="242889" h="392907">
                <a:moveTo>
                  <a:pt x="0" y="0"/>
                </a:moveTo>
                <a:lnTo>
                  <a:pt x="7144" y="7144"/>
                </a:lnTo>
                <a:lnTo>
                  <a:pt x="7144" y="21431"/>
                </a:lnTo>
                <a:lnTo>
                  <a:pt x="14288" y="28575"/>
                </a:lnTo>
                <a:lnTo>
                  <a:pt x="28575" y="42863"/>
                </a:lnTo>
                <a:lnTo>
                  <a:pt x="50006" y="57150"/>
                </a:lnTo>
                <a:lnTo>
                  <a:pt x="71438" y="78581"/>
                </a:lnTo>
                <a:lnTo>
                  <a:pt x="100013" y="92869"/>
                </a:lnTo>
                <a:lnTo>
                  <a:pt x="114300" y="107156"/>
                </a:lnTo>
                <a:lnTo>
                  <a:pt x="135731" y="121444"/>
                </a:lnTo>
                <a:lnTo>
                  <a:pt x="150019" y="128588"/>
                </a:lnTo>
                <a:lnTo>
                  <a:pt x="150019" y="142875"/>
                </a:lnTo>
                <a:lnTo>
                  <a:pt x="150019" y="150019"/>
                </a:lnTo>
                <a:lnTo>
                  <a:pt x="150019" y="164306"/>
                </a:lnTo>
                <a:lnTo>
                  <a:pt x="135731" y="178594"/>
                </a:lnTo>
                <a:lnTo>
                  <a:pt x="121444" y="192881"/>
                </a:lnTo>
                <a:lnTo>
                  <a:pt x="107156" y="207169"/>
                </a:lnTo>
                <a:lnTo>
                  <a:pt x="92869" y="221456"/>
                </a:lnTo>
                <a:lnTo>
                  <a:pt x="78581" y="235744"/>
                </a:lnTo>
                <a:lnTo>
                  <a:pt x="64294" y="250031"/>
                </a:lnTo>
                <a:lnTo>
                  <a:pt x="57150" y="264319"/>
                </a:lnTo>
                <a:lnTo>
                  <a:pt x="57150" y="278606"/>
                </a:lnTo>
                <a:lnTo>
                  <a:pt x="50006" y="292894"/>
                </a:lnTo>
                <a:lnTo>
                  <a:pt x="57150" y="300038"/>
                </a:lnTo>
                <a:lnTo>
                  <a:pt x="64294" y="307181"/>
                </a:lnTo>
                <a:lnTo>
                  <a:pt x="78581" y="314325"/>
                </a:lnTo>
                <a:lnTo>
                  <a:pt x="92869" y="314325"/>
                </a:lnTo>
                <a:lnTo>
                  <a:pt x="114300" y="307181"/>
                </a:lnTo>
                <a:lnTo>
                  <a:pt x="135731" y="292894"/>
                </a:lnTo>
                <a:lnTo>
                  <a:pt x="164306" y="278606"/>
                </a:lnTo>
                <a:lnTo>
                  <a:pt x="192881" y="257175"/>
                </a:lnTo>
                <a:lnTo>
                  <a:pt x="214313" y="250031"/>
                </a:lnTo>
                <a:lnTo>
                  <a:pt x="228600" y="235744"/>
                </a:lnTo>
                <a:lnTo>
                  <a:pt x="235744" y="235744"/>
                </a:lnTo>
                <a:lnTo>
                  <a:pt x="242888" y="235744"/>
                </a:lnTo>
                <a:lnTo>
                  <a:pt x="242888" y="235744"/>
                </a:lnTo>
                <a:lnTo>
                  <a:pt x="242888" y="235744"/>
                </a:lnTo>
                <a:lnTo>
                  <a:pt x="235744" y="250031"/>
                </a:lnTo>
                <a:lnTo>
                  <a:pt x="228600" y="264319"/>
                </a:lnTo>
                <a:lnTo>
                  <a:pt x="214313" y="278606"/>
                </a:lnTo>
                <a:lnTo>
                  <a:pt x="200025" y="307181"/>
                </a:lnTo>
                <a:lnTo>
                  <a:pt x="185738" y="328613"/>
                </a:lnTo>
                <a:lnTo>
                  <a:pt x="178594" y="350044"/>
                </a:lnTo>
                <a:lnTo>
                  <a:pt x="171450" y="364331"/>
                </a:lnTo>
                <a:lnTo>
                  <a:pt x="164306" y="378619"/>
                </a:lnTo>
                <a:lnTo>
                  <a:pt x="164306" y="392906"/>
                </a:lnTo>
                <a:lnTo>
                  <a:pt x="157163" y="392906"/>
                </a:lnTo>
                <a:lnTo>
                  <a:pt x="157163" y="3929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507331" y="5522119"/>
            <a:ext cx="171451" cy="285751"/>
          </a:xfrm>
          <a:custGeom>
            <a:avLst/>
            <a:gdLst/>
            <a:ahLst/>
            <a:cxnLst/>
            <a:rect l="0" t="0" r="0" b="0"/>
            <a:pathLst>
              <a:path w="171451" h="285751">
                <a:moveTo>
                  <a:pt x="92869" y="0"/>
                </a:moveTo>
                <a:lnTo>
                  <a:pt x="92869" y="7144"/>
                </a:lnTo>
                <a:lnTo>
                  <a:pt x="85725" y="21431"/>
                </a:lnTo>
                <a:lnTo>
                  <a:pt x="78582" y="21431"/>
                </a:lnTo>
                <a:lnTo>
                  <a:pt x="71438" y="50006"/>
                </a:lnTo>
                <a:lnTo>
                  <a:pt x="64294" y="71437"/>
                </a:lnTo>
                <a:lnTo>
                  <a:pt x="50007" y="100012"/>
                </a:lnTo>
                <a:lnTo>
                  <a:pt x="35719" y="121444"/>
                </a:lnTo>
                <a:lnTo>
                  <a:pt x="28575" y="142875"/>
                </a:lnTo>
                <a:lnTo>
                  <a:pt x="14288" y="157162"/>
                </a:lnTo>
                <a:lnTo>
                  <a:pt x="7144" y="164306"/>
                </a:lnTo>
                <a:lnTo>
                  <a:pt x="0" y="171450"/>
                </a:lnTo>
                <a:lnTo>
                  <a:pt x="0" y="171450"/>
                </a:lnTo>
                <a:lnTo>
                  <a:pt x="0" y="171450"/>
                </a:lnTo>
                <a:lnTo>
                  <a:pt x="0" y="164306"/>
                </a:lnTo>
                <a:lnTo>
                  <a:pt x="14288" y="150019"/>
                </a:lnTo>
                <a:lnTo>
                  <a:pt x="28575" y="135731"/>
                </a:lnTo>
                <a:lnTo>
                  <a:pt x="50007" y="114300"/>
                </a:lnTo>
                <a:lnTo>
                  <a:pt x="71438" y="100012"/>
                </a:lnTo>
                <a:lnTo>
                  <a:pt x="100013" y="78581"/>
                </a:lnTo>
                <a:lnTo>
                  <a:pt x="128588" y="71437"/>
                </a:lnTo>
                <a:lnTo>
                  <a:pt x="150019" y="64294"/>
                </a:lnTo>
                <a:lnTo>
                  <a:pt x="157163" y="71437"/>
                </a:lnTo>
                <a:lnTo>
                  <a:pt x="164307" y="78581"/>
                </a:lnTo>
                <a:lnTo>
                  <a:pt x="171450" y="92869"/>
                </a:lnTo>
                <a:lnTo>
                  <a:pt x="171450" y="114300"/>
                </a:lnTo>
                <a:lnTo>
                  <a:pt x="171450" y="135731"/>
                </a:lnTo>
                <a:lnTo>
                  <a:pt x="157163" y="157162"/>
                </a:lnTo>
                <a:lnTo>
                  <a:pt x="150019" y="185737"/>
                </a:lnTo>
                <a:lnTo>
                  <a:pt x="128588" y="207169"/>
                </a:lnTo>
                <a:lnTo>
                  <a:pt x="114300" y="228600"/>
                </a:lnTo>
                <a:lnTo>
                  <a:pt x="107157" y="250031"/>
                </a:lnTo>
                <a:lnTo>
                  <a:pt x="100013" y="264319"/>
                </a:lnTo>
                <a:lnTo>
                  <a:pt x="100013" y="278606"/>
                </a:lnTo>
                <a:lnTo>
                  <a:pt x="100013" y="285750"/>
                </a:lnTo>
                <a:lnTo>
                  <a:pt x="100013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457325" y="5729288"/>
            <a:ext cx="414339" cy="471488"/>
          </a:xfrm>
          <a:custGeom>
            <a:avLst/>
            <a:gdLst/>
            <a:ahLst/>
            <a:cxnLst/>
            <a:rect l="0" t="0" r="0" b="0"/>
            <a:pathLst>
              <a:path w="414339" h="471488">
                <a:moveTo>
                  <a:pt x="335756" y="92868"/>
                </a:moveTo>
                <a:lnTo>
                  <a:pt x="342900" y="85725"/>
                </a:lnTo>
                <a:lnTo>
                  <a:pt x="342900" y="71437"/>
                </a:lnTo>
                <a:lnTo>
                  <a:pt x="342900" y="71437"/>
                </a:lnTo>
                <a:lnTo>
                  <a:pt x="350044" y="57150"/>
                </a:lnTo>
                <a:lnTo>
                  <a:pt x="350044" y="42862"/>
                </a:lnTo>
                <a:lnTo>
                  <a:pt x="357188" y="28575"/>
                </a:lnTo>
                <a:lnTo>
                  <a:pt x="342900" y="14287"/>
                </a:lnTo>
                <a:lnTo>
                  <a:pt x="328613" y="7143"/>
                </a:lnTo>
                <a:lnTo>
                  <a:pt x="314325" y="0"/>
                </a:lnTo>
                <a:lnTo>
                  <a:pt x="292894" y="0"/>
                </a:lnTo>
                <a:lnTo>
                  <a:pt x="278606" y="0"/>
                </a:lnTo>
                <a:lnTo>
                  <a:pt x="257175" y="7143"/>
                </a:lnTo>
                <a:lnTo>
                  <a:pt x="242888" y="21431"/>
                </a:lnTo>
                <a:lnTo>
                  <a:pt x="228600" y="35718"/>
                </a:lnTo>
                <a:lnTo>
                  <a:pt x="221456" y="42862"/>
                </a:lnTo>
                <a:lnTo>
                  <a:pt x="214313" y="57150"/>
                </a:lnTo>
                <a:lnTo>
                  <a:pt x="214313" y="71437"/>
                </a:lnTo>
                <a:lnTo>
                  <a:pt x="221456" y="78581"/>
                </a:lnTo>
                <a:lnTo>
                  <a:pt x="228600" y="92868"/>
                </a:lnTo>
                <a:lnTo>
                  <a:pt x="235744" y="100012"/>
                </a:lnTo>
                <a:lnTo>
                  <a:pt x="250031" y="100012"/>
                </a:lnTo>
                <a:lnTo>
                  <a:pt x="271463" y="100012"/>
                </a:lnTo>
                <a:lnTo>
                  <a:pt x="292894" y="100012"/>
                </a:lnTo>
                <a:lnTo>
                  <a:pt x="307181" y="92868"/>
                </a:lnTo>
                <a:lnTo>
                  <a:pt x="328613" y="85725"/>
                </a:lnTo>
                <a:lnTo>
                  <a:pt x="342900" y="78581"/>
                </a:lnTo>
                <a:lnTo>
                  <a:pt x="357188" y="78581"/>
                </a:lnTo>
                <a:lnTo>
                  <a:pt x="364331" y="78581"/>
                </a:lnTo>
                <a:lnTo>
                  <a:pt x="364331" y="78581"/>
                </a:lnTo>
                <a:lnTo>
                  <a:pt x="364331" y="78581"/>
                </a:lnTo>
                <a:lnTo>
                  <a:pt x="364331" y="92868"/>
                </a:lnTo>
                <a:lnTo>
                  <a:pt x="357188" y="107156"/>
                </a:lnTo>
                <a:lnTo>
                  <a:pt x="350044" y="135731"/>
                </a:lnTo>
                <a:lnTo>
                  <a:pt x="335756" y="164306"/>
                </a:lnTo>
                <a:lnTo>
                  <a:pt x="321469" y="207168"/>
                </a:lnTo>
                <a:lnTo>
                  <a:pt x="300038" y="250031"/>
                </a:lnTo>
                <a:lnTo>
                  <a:pt x="285750" y="285750"/>
                </a:lnTo>
                <a:lnTo>
                  <a:pt x="264319" y="328612"/>
                </a:lnTo>
                <a:lnTo>
                  <a:pt x="242888" y="364331"/>
                </a:lnTo>
                <a:lnTo>
                  <a:pt x="221456" y="400050"/>
                </a:lnTo>
                <a:lnTo>
                  <a:pt x="200025" y="428625"/>
                </a:lnTo>
                <a:lnTo>
                  <a:pt x="178594" y="450056"/>
                </a:lnTo>
                <a:lnTo>
                  <a:pt x="157163" y="464343"/>
                </a:lnTo>
                <a:lnTo>
                  <a:pt x="128588" y="471487"/>
                </a:lnTo>
                <a:lnTo>
                  <a:pt x="107156" y="471487"/>
                </a:lnTo>
                <a:lnTo>
                  <a:pt x="78581" y="457200"/>
                </a:lnTo>
                <a:lnTo>
                  <a:pt x="57150" y="442912"/>
                </a:lnTo>
                <a:lnTo>
                  <a:pt x="35719" y="414337"/>
                </a:lnTo>
                <a:lnTo>
                  <a:pt x="21431" y="385762"/>
                </a:lnTo>
                <a:lnTo>
                  <a:pt x="7144" y="350043"/>
                </a:lnTo>
                <a:lnTo>
                  <a:pt x="0" y="321468"/>
                </a:lnTo>
                <a:lnTo>
                  <a:pt x="0" y="285750"/>
                </a:lnTo>
                <a:lnTo>
                  <a:pt x="7144" y="257175"/>
                </a:lnTo>
                <a:lnTo>
                  <a:pt x="21431" y="235743"/>
                </a:lnTo>
                <a:lnTo>
                  <a:pt x="35719" y="214312"/>
                </a:lnTo>
                <a:lnTo>
                  <a:pt x="57150" y="200025"/>
                </a:lnTo>
                <a:lnTo>
                  <a:pt x="85725" y="185737"/>
                </a:lnTo>
                <a:lnTo>
                  <a:pt x="121444" y="171450"/>
                </a:lnTo>
                <a:lnTo>
                  <a:pt x="164306" y="164306"/>
                </a:lnTo>
                <a:lnTo>
                  <a:pt x="207169" y="164306"/>
                </a:lnTo>
                <a:lnTo>
                  <a:pt x="250031" y="157162"/>
                </a:lnTo>
                <a:lnTo>
                  <a:pt x="285750" y="157162"/>
                </a:lnTo>
                <a:lnTo>
                  <a:pt x="321469" y="157162"/>
                </a:lnTo>
                <a:lnTo>
                  <a:pt x="350044" y="164306"/>
                </a:lnTo>
                <a:lnTo>
                  <a:pt x="371475" y="164306"/>
                </a:lnTo>
                <a:lnTo>
                  <a:pt x="385763" y="171450"/>
                </a:lnTo>
                <a:lnTo>
                  <a:pt x="392906" y="171450"/>
                </a:lnTo>
                <a:lnTo>
                  <a:pt x="400050" y="171450"/>
                </a:lnTo>
                <a:lnTo>
                  <a:pt x="407194" y="178593"/>
                </a:lnTo>
                <a:lnTo>
                  <a:pt x="414338" y="178593"/>
                </a:lnTo>
                <a:lnTo>
                  <a:pt x="414338" y="185737"/>
                </a:lnTo>
                <a:lnTo>
                  <a:pt x="407194" y="192881"/>
                </a:lnTo>
                <a:lnTo>
                  <a:pt x="400050" y="207168"/>
                </a:lnTo>
                <a:lnTo>
                  <a:pt x="392906" y="221456"/>
                </a:lnTo>
                <a:lnTo>
                  <a:pt x="378619" y="235743"/>
                </a:lnTo>
                <a:lnTo>
                  <a:pt x="371475" y="250031"/>
                </a:lnTo>
                <a:lnTo>
                  <a:pt x="357188" y="264318"/>
                </a:lnTo>
                <a:lnTo>
                  <a:pt x="357188" y="271462"/>
                </a:lnTo>
                <a:lnTo>
                  <a:pt x="350044" y="285750"/>
                </a:lnTo>
                <a:lnTo>
                  <a:pt x="350044" y="285750"/>
                </a:lnTo>
                <a:lnTo>
                  <a:pt x="350044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935956" y="5750719"/>
            <a:ext cx="7145" cy="7145"/>
          </a:xfrm>
          <a:custGeom>
            <a:avLst/>
            <a:gdLst/>
            <a:ahLst/>
            <a:cxnLst/>
            <a:rect l="0" t="0" r="0" b="0"/>
            <a:pathLst>
              <a:path w="7145" h="7145">
                <a:moveTo>
                  <a:pt x="7144" y="7144"/>
                </a:moveTo>
                <a:lnTo>
                  <a:pt x="7144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550444" y="3571875"/>
            <a:ext cx="150020" cy="335757"/>
          </a:xfrm>
          <a:custGeom>
            <a:avLst/>
            <a:gdLst/>
            <a:ahLst/>
            <a:cxnLst/>
            <a:rect l="0" t="0" r="0" b="0"/>
            <a:pathLst>
              <a:path w="150020" h="335757">
                <a:moveTo>
                  <a:pt x="0" y="150019"/>
                </a:moveTo>
                <a:lnTo>
                  <a:pt x="7144" y="164306"/>
                </a:lnTo>
                <a:lnTo>
                  <a:pt x="14288" y="178594"/>
                </a:lnTo>
                <a:lnTo>
                  <a:pt x="14288" y="185738"/>
                </a:lnTo>
                <a:lnTo>
                  <a:pt x="28575" y="207169"/>
                </a:lnTo>
                <a:lnTo>
                  <a:pt x="42863" y="228600"/>
                </a:lnTo>
                <a:lnTo>
                  <a:pt x="57150" y="250031"/>
                </a:lnTo>
                <a:lnTo>
                  <a:pt x="78581" y="271463"/>
                </a:lnTo>
                <a:lnTo>
                  <a:pt x="92869" y="285750"/>
                </a:lnTo>
                <a:lnTo>
                  <a:pt x="114300" y="307181"/>
                </a:lnTo>
                <a:lnTo>
                  <a:pt x="121444" y="321469"/>
                </a:lnTo>
                <a:lnTo>
                  <a:pt x="128588" y="328613"/>
                </a:lnTo>
                <a:lnTo>
                  <a:pt x="135731" y="335756"/>
                </a:lnTo>
                <a:lnTo>
                  <a:pt x="142875" y="335756"/>
                </a:lnTo>
                <a:lnTo>
                  <a:pt x="142875" y="335756"/>
                </a:lnTo>
                <a:lnTo>
                  <a:pt x="142875" y="335756"/>
                </a:lnTo>
                <a:lnTo>
                  <a:pt x="135731" y="335756"/>
                </a:lnTo>
                <a:lnTo>
                  <a:pt x="135731" y="328613"/>
                </a:lnTo>
                <a:lnTo>
                  <a:pt x="128588" y="314325"/>
                </a:lnTo>
                <a:lnTo>
                  <a:pt x="114300" y="292894"/>
                </a:lnTo>
                <a:lnTo>
                  <a:pt x="100013" y="271463"/>
                </a:lnTo>
                <a:lnTo>
                  <a:pt x="85725" y="250031"/>
                </a:lnTo>
                <a:lnTo>
                  <a:pt x="71438" y="221456"/>
                </a:lnTo>
                <a:lnTo>
                  <a:pt x="57150" y="192881"/>
                </a:lnTo>
                <a:lnTo>
                  <a:pt x="42863" y="164306"/>
                </a:lnTo>
                <a:lnTo>
                  <a:pt x="35719" y="135731"/>
                </a:lnTo>
                <a:lnTo>
                  <a:pt x="28575" y="107156"/>
                </a:lnTo>
                <a:lnTo>
                  <a:pt x="21431" y="85725"/>
                </a:lnTo>
                <a:lnTo>
                  <a:pt x="21431" y="57150"/>
                </a:lnTo>
                <a:lnTo>
                  <a:pt x="14288" y="42863"/>
                </a:lnTo>
                <a:lnTo>
                  <a:pt x="14288" y="28575"/>
                </a:lnTo>
                <a:lnTo>
                  <a:pt x="21431" y="14288"/>
                </a:lnTo>
                <a:lnTo>
                  <a:pt x="35719" y="7144"/>
                </a:lnTo>
                <a:lnTo>
                  <a:pt x="50006" y="0"/>
                </a:lnTo>
                <a:lnTo>
                  <a:pt x="64294" y="0"/>
                </a:lnTo>
                <a:lnTo>
                  <a:pt x="85725" y="0"/>
                </a:lnTo>
                <a:lnTo>
                  <a:pt x="100013" y="7144"/>
                </a:lnTo>
                <a:lnTo>
                  <a:pt x="114300" y="14288"/>
                </a:lnTo>
                <a:lnTo>
                  <a:pt x="128588" y="28575"/>
                </a:lnTo>
                <a:lnTo>
                  <a:pt x="135731" y="42863"/>
                </a:lnTo>
                <a:lnTo>
                  <a:pt x="142875" y="64294"/>
                </a:lnTo>
                <a:lnTo>
                  <a:pt x="150019" y="85725"/>
                </a:lnTo>
                <a:lnTo>
                  <a:pt x="150019" y="107156"/>
                </a:lnTo>
                <a:lnTo>
                  <a:pt x="150019" y="128588"/>
                </a:lnTo>
                <a:lnTo>
                  <a:pt x="150019" y="150019"/>
                </a:lnTo>
                <a:lnTo>
                  <a:pt x="150019" y="171450"/>
                </a:lnTo>
                <a:lnTo>
                  <a:pt x="142875" y="185738"/>
                </a:lnTo>
                <a:lnTo>
                  <a:pt x="135731" y="207169"/>
                </a:lnTo>
                <a:lnTo>
                  <a:pt x="128588" y="214313"/>
                </a:lnTo>
                <a:lnTo>
                  <a:pt x="121444" y="228600"/>
                </a:lnTo>
                <a:lnTo>
                  <a:pt x="107156" y="235744"/>
                </a:lnTo>
                <a:lnTo>
                  <a:pt x="92869" y="242888"/>
                </a:lnTo>
                <a:lnTo>
                  <a:pt x="78581" y="250031"/>
                </a:lnTo>
                <a:lnTo>
                  <a:pt x="71438" y="250031"/>
                </a:lnTo>
                <a:lnTo>
                  <a:pt x="57150" y="242888"/>
                </a:lnTo>
                <a:lnTo>
                  <a:pt x="50006" y="235744"/>
                </a:lnTo>
                <a:lnTo>
                  <a:pt x="42863" y="235744"/>
                </a:lnTo>
                <a:lnTo>
                  <a:pt x="42863" y="2357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736182" y="3636169"/>
            <a:ext cx="78582" cy="178595"/>
          </a:xfrm>
          <a:custGeom>
            <a:avLst/>
            <a:gdLst/>
            <a:ahLst/>
            <a:cxnLst/>
            <a:rect l="0" t="0" r="0" b="0"/>
            <a:pathLst>
              <a:path w="78582" h="178595">
                <a:moveTo>
                  <a:pt x="0" y="85725"/>
                </a:moveTo>
                <a:lnTo>
                  <a:pt x="7143" y="92869"/>
                </a:lnTo>
                <a:lnTo>
                  <a:pt x="14287" y="107156"/>
                </a:lnTo>
                <a:lnTo>
                  <a:pt x="14287" y="114300"/>
                </a:lnTo>
                <a:lnTo>
                  <a:pt x="21431" y="128587"/>
                </a:lnTo>
                <a:lnTo>
                  <a:pt x="28575" y="142875"/>
                </a:lnTo>
                <a:lnTo>
                  <a:pt x="35718" y="157162"/>
                </a:lnTo>
                <a:lnTo>
                  <a:pt x="42862" y="164306"/>
                </a:lnTo>
                <a:lnTo>
                  <a:pt x="50006" y="171450"/>
                </a:lnTo>
                <a:lnTo>
                  <a:pt x="50006" y="178594"/>
                </a:lnTo>
                <a:lnTo>
                  <a:pt x="50006" y="178594"/>
                </a:lnTo>
                <a:lnTo>
                  <a:pt x="57150" y="178594"/>
                </a:lnTo>
                <a:lnTo>
                  <a:pt x="57150" y="171450"/>
                </a:lnTo>
                <a:lnTo>
                  <a:pt x="57150" y="164306"/>
                </a:lnTo>
                <a:lnTo>
                  <a:pt x="50006" y="157162"/>
                </a:lnTo>
                <a:lnTo>
                  <a:pt x="50006" y="150019"/>
                </a:lnTo>
                <a:lnTo>
                  <a:pt x="50006" y="135731"/>
                </a:lnTo>
                <a:lnTo>
                  <a:pt x="42862" y="121444"/>
                </a:lnTo>
                <a:lnTo>
                  <a:pt x="42862" y="107156"/>
                </a:lnTo>
                <a:lnTo>
                  <a:pt x="42862" y="85725"/>
                </a:lnTo>
                <a:lnTo>
                  <a:pt x="42862" y="71437"/>
                </a:lnTo>
                <a:lnTo>
                  <a:pt x="42862" y="57150"/>
                </a:lnTo>
                <a:lnTo>
                  <a:pt x="50006" y="42862"/>
                </a:lnTo>
                <a:lnTo>
                  <a:pt x="50006" y="28575"/>
                </a:lnTo>
                <a:lnTo>
                  <a:pt x="57150" y="21431"/>
                </a:lnTo>
                <a:lnTo>
                  <a:pt x="64293" y="7144"/>
                </a:lnTo>
                <a:lnTo>
                  <a:pt x="71437" y="7144"/>
                </a:lnTo>
                <a:lnTo>
                  <a:pt x="78581" y="0"/>
                </a:lnTo>
                <a:lnTo>
                  <a:pt x="7858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864769" y="3614738"/>
            <a:ext cx="128589" cy="150019"/>
          </a:xfrm>
          <a:custGeom>
            <a:avLst/>
            <a:gdLst/>
            <a:ahLst/>
            <a:cxnLst/>
            <a:rect l="0" t="0" r="0" b="0"/>
            <a:pathLst>
              <a:path w="128589" h="150019">
                <a:moveTo>
                  <a:pt x="35719" y="0"/>
                </a:moveTo>
                <a:lnTo>
                  <a:pt x="28575" y="0"/>
                </a:lnTo>
                <a:lnTo>
                  <a:pt x="28575" y="7143"/>
                </a:lnTo>
                <a:lnTo>
                  <a:pt x="21431" y="7143"/>
                </a:lnTo>
                <a:lnTo>
                  <a:pt x="14288" y="21431"/>
                </a:lnTo>
                <a:lnTo>
                  <a:pt x="14288" y="35718"/>
                </a:lnTo>
                <a:lnTo>
                  <a:pt x="7144" y="50006"/>
                </a:lnTo>
                <a:lnTo>
                  <a:pt x="0" y="64293"/>
                </a:lnTo>
                <a:lnTo>
                  <a:pt x="0" y="85725"/>
                </a:lnTo>
                <a:lnTo>
                  <a:pt x="0" y="100012"/>
                </a:lnTo>
                <a:lnTo>
                  <a:pt x="7144" y="114300"/>
                </a:lnTo>
                <a:lnTo>
                  <a:pt x="14288" y="121443"/>
                </a:lnTo>
                <a:lnTo>
                  <a:pt x="28575" y="135731"/>
                </a:lnTo>
                <a:lnTo>
                  <a:pt x="42863" y="142875"/>
                </a:lnTo>
                <a:lnTo>
                  <a:pt x="57150" y="142875"/>
                </a:lnTo>
                <a:lnTo>
                  <a:pt x="71438" y="150018"/>
                </a:lnTo>
                <a:lnTo>
                  <a:pt x="92869" y="142875"/>
                </a:lnTo>
                <a:lnTo>
                  <a:pt x="100013" y="142875"/>
                </a:lnTo>
                <a:lnTo>
                  <a:pt x="107156" y="135731"/>
                </a:lnTo>
                <a:lnTo>
                  <a:pt x="114300" y="128587"/>
                </a:lnTo>
                <a:lnTo>
                  <a:pt x="121444" y="114300"/>
                </a:lnTo>
                <a:lnTo>
                  <a:pt x="128588" y="107156"/>
                </a:lnTo>
                <a:lnTo>
                  <a:pt x="128588" y="92868"/>
                </a:lnTo>
                <a:lnTo>
                  <a:pt x="128588" y="78581"/>
                </a:lnTo>
                <a:lnTo>
                  <a:pt x="121444" y="64293"/>
                </a:lnTo>
                <a:lnTo>
                  <a:pt x="107156" y="50006"/>
                </a:lnTo>
                <a:lnTo>
                  <a:pt x="100013" y="35718"/>
                </a:lnTo>
                <a:lnTo>
                  <a:pt x="85725" y="28575"/>
                </a:lnTo>
                <a:lnTo>
                  <a:pt x="71438" y="21431"/>
                </a:lnTo>
                <a:lnTo>
                  <a:pt x="64294" y="21431"/>
                </a:lnTo>
                <a:lnTo>
                  <a:pt x="57150" y="14287"/>
                </a:lnTo>
                <a:lnTo>
                  <a:pt x="50006" y="14287"/>
                </a:lnTo>
                <a:lnTo>
                  <a:pt x="50006" y="14287"/>
                </a:lnTo>
                <a:lnTo>
                  <a:pt x="50006" y="142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943350" y="3436144"/>
            <a:ext cx="157164" cy="257176"/>
          </a:xfrm>
          <a:custGeom>
            <a:avLst/>
            <a:gdLst/>
            <a:ahLst/>
            <a:cxnLst/>
            <a:rect l="0" t="0" r="0" b="0"/>
            <a:pathLst>
              <a:path w="157164" h="257176">
                <a:moveTo>
                  <a:pt x="0" y="0"/>
                </a:moveTo>
                <a:lnTo>
                  <a:pt x="0" y="0"/>
                </a:lnTo>
                <a:lnTo>
                  <a:pt x="0" y="7144"/>
                </a:lnTo>
                <a:lnTo>
                  <a:pt x="7144" y="14287"/>
                </a:lnTo>
                <a:lnTo>
                  <a:pt x="7144" y="28575"/>
                </a:lnTo>
                <a:lnTo>
                  <a:pt x="21432" y="50006"/>
                </a:lnTo>
                <a:lnTo>
                  <a:pt x="28575" y="71437"/>
                </a:lnTo>
                <a:lnTo>
                  <a:pt x="42863" y="100012"/>
                </a:lnTo>
                <a:lnTo>
                  <a:pt x="64294" y="121444"/>
                </a:lnTo>
                <a:lnTo>
                  <a:pt x="85725" y="150019"/>
                </a:lnTo>
                <a:lnTo>
                  <a:pt x="100013" y="178594"/>
                </a:lnTo>
                <a:lnTo>
                  <a:pt x="114300" y="200025"/>
                </a:lnTo>
                <a:lnTo>
                  <a:pt x="128588" y="221456"/>
                </a:lnTo>
                <a:lnTo>
                  <a:pt x="142875" y="235744"/>
                </a:lnTo>
                <a:lnTo>
                  <a:pt x="150019" y="250031"/>
                </a:lnTo>
                <a:lnTo>
                  <a:pt x="157163" y="257175"/>
                </a:lnTo>
                <a:lnTo>
                  <a:pt x="157163" y="2571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950494" y="3486150"/>
            <a:ext cx="285751" cy="150020"/>
          </a:xfrm>
          <a:custGeom>
            <a:avLst/>
            <a:gdLst/>
            <a:ahLst/>
            <a:cxnLst/>
            <a:rect l="0" t="0" r="0" b="0"/>
            <a:pathLst>
              <a:path w="285751" h="150020">
                <a:moveTo>
                  <a:pt x="0" y="114300"/>
                </a:moveTo>
                <a:lnTo>
                  <a:pt x="0" y="107156"/>
                </a:lnTo>
                <a:lnTo>
                  <a:pt x="0" y="100013"/>
                </a:lnTo>
                <a:lnTo>
                  <a:pt x="0" y="100013"/>
                </a:lnTo>
                <a:lnTo>
                  <a:pt x="14288" y="85725"/>
                </a:lnTo>
                <a:lnTo>
                  <a:pt x="28575" y="78581"/>
                </a:lnTo>
                <a:lnTo>
                  <a:pt x="50006" y="64294"/>
                </a:lnTo>
                <a:lnTo>
                  <a:pt x="71438" y="50006"/>
                </a:lnTo>
                <a:lnTo>
                  <a:pt x="100013" y="35719"/>
                </a:lnTo>
                <a:lnTo>
                  <a:pt x="121444" y="28575"/>
                </a:lnTo>
                <a:lnTo>
                  <a:pt x="135731" y="14288"/>
                </a:lnTo>
                <a:lnTo>
                  <a:pt x="142875" y="14288"/>
                </a:lnTo>
                <a:lnTo>
                  <a:pt x="157163" y="7144"/>
                </a:lnTo>
                <a:lnTo>
                  <a:pt x="164306" y="0"/>
                </a:lnTo>
                <a:lnTo>
                  <a:pt x="171450" y="0"/>
                </a:lnTo>
                <a:lnTo>
                  <a:pt x="178594" y="0"/>
                </a:lnTo>
                <a:lnTo>
                  <a:pt x="185738" y="7144"/>
                </a:lnTo>
                <a:lnTo>
                  <a:pt x="192881" y="14288"/>
                </a:lnTo>
                <a:lnTo>
                  <a:pt x="192881" y="21431"/>
                </a:lnTo>
                <a:lnTo>
                  <a:pt x="200025" y="35719"/>
                </a:lnTo>
                <a:lnTo>
                  <a:pt x="207169" y="50006"/>
                </a:lnTo>
                <a:lnTo>
                  <a:pt x="214313" y="64294"/>
                </a:lnTo>
                <a:lnTo>
                  <a:pt x="228600" y="78581"/>
                </a:lnTo>
                <a:lnTo>
                  <a:pt x="235744" y="92869"/>
                </a:lnTo>
                <a:lnTo>
                  <a:pt x="242888" y="107156"/>
                </a:lnTo>
                <a:lnTo>
                  <a:pt x="264319" y="121444"/>
                </a:lnTo>
                <a:lnTo>
                  <a:pt x="271463" y="128588"/>
                </a:lnTo>
                <a:lnTo>
                  <a:pt x="278606" y="135731"/>
                </a:lnTo>
                <a:lnTo>
                  <a:pt x="278606" y="142875"/>
                </a:lnTo>
                <a:lnTo>
                  <a:pt x="285750" y="150019"/>
                </a:lnTo>
                <a:lnTo>
                  <a:pt x="285750" y="1500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057650" y="3407569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236244" y="3421856"/>
            <a:ext cx="200026" cy="178595"/>
          </a:xfrm>
          <a:custGeom>
            <a:avLst/>
            <a:gdLst/>
            <a:ahLst/>
            <a:cxnLst/>
            <a:rect l="0" t="0" r="0" b="0"/>
            <a:pathLst>
              <a:path w="200026" h="178595">
                <a:moveTo>
                  <a:pt x="100013" y="0"/>
                </a:moveTo>
                <a:lnTo>
                  <a:pt x="100013" y="0"/>
                </a:lnTo>
                <a:lnTo>
                  <a:pt x="100013" y="0"/>
                </a:lnTo>
                <a:lnTo>
                  <a:pt x="100013" y="0"/>
                </a:lnTo>
                <a:lnTo>
                  <a:pt x="92869" y="7144"/>
                </a:lnTo>
                <a:lnTo>
                  <a:pt x="78581" y="14288"/>
                </a:lnTo>
                <a:lnTo>
                  <a:pt x="64294" y="28575"/>
                </a:lnTo>
                <a:lnTo>
                  <a:pt x="42863" y="35719"/>
                </a:lnTo>
                <a:lnTo>
                  <a:pt x="28575" y="42863"/>
                </a:lnTo>
                <a:lnTo>
                  <a:pt x="14288" y="50007"/>
                </a:lnTo>
                <a:lnTo>
                  <a:pt x="7144" y="57150"/>
                </a:lnTo>
                <a:lnTo>
                  <a:pt x="0" y="64294"/>
                </a:lnTo>
                <a:lnTo>
                  <a:pt x="0" y="64294"/>
                </a:lnTo>
                <a:lnTo>
                  <a:pt x="0" y="64294"/>
                </a:lnTo>
                <a:lnTo>
                  <a:pt x="0" y="64294"/>
                </a:lnTo>
                <a:lnTo>
                  <a:pt x="14288" y="64294"/>
                </a:lnTo>
                <a:lnTo>
                  <a:pt x="21431" y="64294"/>
                </a:lnTo>
                <a:lnTo>
                  <a:pt x="42863" y="57150"/>
                </a:lnTo>
                <a:lnTo>
                  <a:pt x="57150" y="50007"/>
                </a:lnTo>
                <a:lnTo>
                  <a:pt x="85725" y="42863"/>
                </a:lnTo>
                <a:lnTo>
                  <a:pt x="107156" y="35719"/>
                </a:lnTo>
                <a:lnTo>
                  <a:pt x="121444" y="35719"/>
                </a:lnTo>
                <a:lnTo>
                  <a:pt x="142875" y="35719"/>
                </a:lnTo>
                <a:lnTo>
                  <a:pt x="157163" y="50007"/>
                </a:lnTo>
                <a:lnTo>
                  <a:pt x="164306" y="57150"/>
                </a:lnTo>
                <a:lnTo>
                  <a:pt x="178594" y="71438"/>
                </a:lnTo>
                <a:lnTo>
                  <a:pt x="185738" y="85725"/>
                </a:lnTo>
                <a:lnTo>
                  <a:pt x="192881" y="100013"/>
                </a:lnTo>
                <a:lnTo>
                  <a:pt x="192881" y="114300"/>
                </a:lnTo>
                <a:lnTo>
                  <a:pt x="200025" y="135732"/>
                </a:lnTo>
                <a:lnTo>
                  <a:pt x="192881" y="142875"/>
                </a:lnTo>
                <a:lnTo>
                  <a:pt x="192881" y="157163"/>
                </a:lnTo>
                <a:lnTo>
                  <a:pt x="185738" y="164307"/>
                </a:lnTo>
                <a:lnTo>
                  <a:pt x="171450" y="171450"/>
                </a:lnTo>
                <a:lnTo>
                  <a:pt x="157163" y="171450"/>
                </a:lnTo>
                <a:lnTo>
                  <a:pt x="142875" y="171450"/>
                </a:lnTo>
                <a:lnTo>
                  <a:pt x="128588" y="178594"/>
                </a:lnTo>
                <a:lnTo>
                  <a:pt x="114300" y="171450"/>
                </a:lnTo>
                <a:lnTo>
                  <a:pt x="100013" y="171450"/>
                </a:lnTo>
                <a:lnTo>
                  <a:pt x="92869" y="164307"/>
                </a:lnTo>
                <a:lnTo>
                  <a:pt x="85725" y="164307"/>
                </a:lnTo>
                <a:lnTo>
                  <a:pt x="85725" y="1643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450557" y="3278981"/>
            <a:ext cx="114301" cy="192883"/>
          </a:xfrm>
          <a:custGeom>
            <a:avLst/>
            <a:gdLst/>
            <a:ahLst/>
            <a:cxnLst/>
            <a:rect l="0" t="0" r="0" b="0"/>
            <a:pathLst>
              <a:path w="114301" h="192883">
                <a:moveTo>
                  <a:pt x="0" y="0"/>
                </a:moveTo>
                <a:lnTo>
                  <a:pt x="0" y="7144"/>
                </a:lnTo>
                <a:lnTo>
                  <a:pt x="0" y="7144"/>
                </a:lnTo>
                <a:lnTo>
                  <a:pt x="0" y="14288"/>
                </a:lnTo>
                <a:lnTo>
                  <a:pt x="7143" y="21432"/>
                </a:lnTo>
                <a:lnTo>
                  <a:pt x="14287" y="35719"/>
                </a:lnTo>
                <a:lnTo>
                  <a:pt x="21431" y="57150"/>
                </a:lnTo>
                <a:lnTo>
                  <a:pt x="35718" y="71438"/>
                </a:lnTo>
                <a:lnTo>
                  <a:pt x="50006" y="92869"/>
                </a:lnTo>
                <a:lnTo>
                  <a:pt x="64293" y="114300"/>
                </a:lnTo>
                <a:lnTo>
                  <a:pt x="78581" y="128588"/>
                </a:lnTo>
                <a:lnTo>
                  <a:pt x="85725" y="150019"/>
                </a:lnTo>
                <a:lnTo>
                  <a:pt x="92868" y="164307"/>
                </a:lnTo>
                <a:lnTo>
                  <a:pt x="100012" y="171450"/>
                </a:lnTo>
                <a:lnTo>
                  <a:pt x="107156" y="178594"/>
                </a:lnTo>
                <a:lnTo>
                  <a:pt x="107156" y="185738"/>
                </a:lnTo>
                <a:lnTo>
                  <a:pt x="114300" y="192882"/>
                </a:lnTo>
                <a:lnTo>
                  <a:pt x="114300" y="19288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Freeform 1023"/>
          <p:cNvSpPr/>
          <p:nvPr/>
        </p:nvSpPr>
        <p:spPr>
          <a:xfrm>
            <a:off x="4400550" y="3321844"/>
            <a:ext cx="207170" cy="135732"/>
          </a:xfrm>
          <a:custGeom>
            <a:avLst/>
            <a:gdLst/>
            <a:ahLst/>
            <a:cxnLst/>
            <a:rect l="0" t="0" r="0" b="0"/>
            <a:pathLst>
              <a:path w="207170" h="135732">
                <a:moveTo>
                  <a:pt x="207169" y="0"/>
                </a:moveTo>
                <a:lnTo>
                  <a:pt x="207169" y="7144"/>
                </a:lnTo>
                <a:lnTo>
                  <a:pt x="192882" y="14287"/>
                </a:lnTo>
                <a:lnTo>
                  <a:pt x="192882" y="14287"/>
                </a:lnTo>
                <a:lnTo>
                  <a:pt x="178594" y="35719"/>
                </a:lnTo>
                <a:lnTo>
                  <a:pt x="164307" y="42862"/>
                </a:lnTo>
                <a:lnTo>
                  <a:pt x="142875" y="57150"/>
                </a:lnTo>
                <a:lnTo>
                  <a:pt x="128588" y="71437"/>
                </a:lnTo>
                <a:lnTo>
                  <a:pt x="100013" y="85725"/>
                </a:lnTo>
                <a:lnTo>
                  <a:pt x="85725" y="100012"/>
                </a:lnTo>
                <a:lnTo>
                  <a:pt x="64294" y="107156"/>
                </a:lnTo>
                <a:lnTo>
                  <a:pt x="50007" y="121444"/>
                </a:lnTo>
                <a:lnTo>
                  <a:pt x="28575" y="128587"/>
                </a:lnTo>
                <a:lnTo>
                  <a:pt x="14288" y="135731"/>
                </a:lnTo>
                <a:lnTo>
                  <a:pt x="0" y="135731"/>
                </a:lnTo>
                <a:lnTo>
                  <a:pt x="0" y="1357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Freeform 1024"/>
          <p:cNvSpPr/>
          <p:nvPr/>
        </p:nvSpPr>
        <p:spPr>
          <a:xfrm>
            <a:off x="4064794" y="3350419"/>
            <a:ext cx="7145" cy="7145"/>
          </a:xfrm>
          <a:custGeom>
            <a:avLst/>
            <a:gdLst/>
            <a:ahLst/>
            <a:cxnLst/>
            <a:rect l="0" t="0" r="0" b="0"/>
            <a:pathLst>
              <a:path w="7145" h="7145">
                <a:moveTo>
                  <a:pt x="7144" y="0"/>
                </a:move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0" y="0"/>
                </a:lnTo>
                <a:lnTo>
                  <a:pt x="0" y="7144"/>
                </a:lnTo>
                <a:lnTo>
                  <a:pt x="0" y="71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Freeform 1026"/>
          <p:cNvSpPr/>
          <p:nvPr/>
        </p:nvSpPr>
        <p:spPr>
          <a:xfrm>
            <a:off x="6922295" y="5014913"/>
            <a:ext cx="242888" cy="371476"/>
          </a:xfrm>
          <a:custGeom>
            <a:avLst/>
            <a:gdLst/>
            <a:ahLst/>
            <a:cxnLst/>
            <a:rect l="0" t="0" r="0" b="0"/>
            <a:pathLst>
              <a:path w="242888" h="371476">
                <a:moveTo>
                  <a:pt x="21431" y="164306"/>
                </a:moveTo>
                <a:lnTo>
                  <a:pt x="21431" y="178593"/>
                </a:lnTo>
                <a:lnTo>
                  <a:pt x="14287" y="200025"/>
                </a:lnTo>
                <a:lnTo>
                  <a:pt x="14287" y="207168"/>
                </a:lnTo>
                <a:lnTo>
                  <a:pt x="14287" y="235743"/>
                </a:lnTo>
                <a:lnTo>
                  <a:pt x="7143" y="264318"/>
                </a:lnTo>
                <a:lnTo>
                  <a:pt x="7143" y="285750"/>
                </a:lnTo>
                <a:lnTo>
                  <a:pt x="0" y="300037"/>
                </a:lnTo>
                <a:lnTo>
                  <a:pt x="0" y="314325"/>
                </a:lnTo>
                <a:lnTo>
                  <a:pt x="0" y="314325"/>
                </a:lnTo>
                <a:lnTo>
                  <a:pt x="0" y="314325"/>
                </a:lnTo>
                <a:lnTo>
                  <a:pt x="0" y="314325"/>
                </a:lnTo>
                <a:lnTo>
                  <a:pt x="7143" y="300037"/>
                </a:lnTo>
                <a:lnTo>
                  <a:pt x="7143" y="278606"/>
                </a:lnTo>
                <a:lnTo>
                  <a:pt x="7143" y="257175"/>
                </a:lnTo>
                <a:lnTo>
                  <a:pt x="14287" y="228600"/>
                </a:lnTo>
                <a:lnTo>
                  <a:pt x="28575" y="200025"/>
                </a:lnTo>
                <a:lnTo>
                  <a:pt x="42862" y="171450"/>
                </a:lnTo>
                <a:lnTo>
                  <a:pt x="50006" y="135731"/>
                </a:lnTo>
                <a:lnTo>
                  <a:pt x="71437" y="107156"/>
                </a:lnTo>
                <a:lnTo>
                  <a:pt x="85725" y="71437"/>
                </a:lnTo>
                <a:lnTo>
                  <a:pt x="100012" y="50006"/>
                </a:lnTo>
                <a:lnTo>
                  <a:pt x="114300" y="28575"/>
                </a:lnTo>
                <a:lnTo>
                  <a:pt x="128587" y="14287"/>
                </a:lnTo>
                <a:lnTo>
                  <a:pt x="150018" y="0"/>
                </a:lnTo>
                <a:lnTo>
                  <a:pt x="164306" y="0"/>
                </a:lnTo>
                <a:lnTo>
                  <a:pt x="185737" y="0"/>
                </a:lnTo>
                <a:lnTo>
                  <a:pt x="200025" y="14287"/>
                </a:lnTo>
                <a:lnTo>
                  <a:pt x="214312" y="35718"/>
                </a:lnTo>
                <a:lnTo>
                  <a:pt x="228600" y="57150"/>
                </a:lnTo>
                <a:lnTo>
                  <a:pt x="235743" y="85725"/>
                </a:lnTo>
                <a:lnTo>
                  <a:pt x="242887" y="114300"/>
                </a:lnTo>
                <a:lnTo>
                  <a:pt x="242887" y="142875"/>
                </a:lnTo>
                <a:lnTo>
                  <a:pt x="235743" y="164306"/>
                </a:lnTo>
                <a:lnTo>
                  <a:pt x="221456" y="185737"/>
                </a:lnTo>
                <a:lnTo>
                  <a:pt x="214312" y="200025"/>
                </a:lnTo>
                <a:lnTo>
                  <a:pt x="200025" y="207168"/>
                </a:lnTo>
                <a:lnTo>
                  <a:pt x="178593" y="214312"/>
                </a:lnTo>
                <a:lnTo>
                  <a:pt x="164306" y="214312"/>
                </a:lnTo>
                <a:lnTo>
                  <a:pt x="142875" y="214312"/>
                </a:lnTo>
                <a:lnTo>
                  <a:pt x="128587" y="214312"/>
                </a:lnTo>
                <a:lnTo>
                  <a:pt x="114300" y="207168"/>
                </a:lnTo>
                <a:lnTo>
                  <a:pt x="107156" y="200025"/>
                </a:lnTo>
                <a:lnTo>
                  <a:pt x="107156" y="200025"/>
                </a:lnTo>
                <a:lnTo>
                  <a:pt x="107156" y="200025"/>
                </a:lnTo>
                <a:lnTo>
                  <a:pt x="107156" y="192881"/>
                </a:lnTo>
                <a:lnTo>
                  <a:pt x="114300" y="192881"/>
                </a:lnTo>
                <a:lnTo>
                  <a:pt x="128587" y="192881"/>
                </a:lnTo>
                <a:lnTo>
                  <a:pt x="142875" y="200025"/>
                </a:lnTo>
                <a:lnTo>
                  <a:pt x="164306" y="207168"/>
                </a:lnTo>
                <a:lnTo>
                  <a:pt x="178593" y="221456"/>
                </a:lnTo>
                <a:lnTo>
                  <a:pt x="200025" y="235743"/>
                </a:lnTo>
                <a:lnTo>
                  <a:pt x="214312" y="257175"/>
                </a:lnTo>
                <a:lnTo>
                  <a:pt x="221456" y="278606"/>
                </a:lnTo>
                <a:lnTo>
                  <a:pt x="221456" y="300037"/>
                </a:lnTo>
                <a:lnTo>
                  <a:pt x="221456" y="321468"/>
                </a:lnTo>
                <a:lnTo>
                  <a:pt x="214312" y="335756"/>
                </a:lnTo>
                <a:lnTo>
                  <a:pt x="200025" y="350043"/>
                </a:lnTo>
                <a:lnTo>
                  <a:pt x="185737" y="364331"/>
                </a:lnTo>
                <a:lnTo>
                  <a:pt x="164306" y="364331"/>
                </a:lnTo>
                <a:lnTo>
                  <a:pt x="142875" y="371475"/>
                </a:lnTo>
                <a:lnTo>
                  <a:pt x="121443" y="371475"/>
                </a:lnTo>
                <a:lnTo>
                  <a:pt x="107156" y="364331"/>
                </a:lnTo>
                <a:lnTo>
                  <a:pt x="85725" y="364331"/>
                </a:lnTo>
                <a:lnTo>
                  <a:pt x="71437" y="357187"/>
                </a:lnTo>
                <a:lnTo>
                  <a:pt x="57150" y="342900"/>
                </a:lnTo>
                <a:lnTo>
                  <a:pt x="50006" y="335756"/>
                </a:lnTo>
                <a:lnTo>
                  <a:pt x="50006" y="328612"/>
                </a:lnTo>
                <a:lnTo>
                  <a:pt x="50006" y="3286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Freeform 1027"/>
          <p:cNvSpPr/>
          <p:nvPr/>
        </p:nvSpPr>
        <p:spPr>
          <a:xfrm>
            <a:off x="7236620" y="5300663"/>
            <a:ext cx="171451" cy="171451"/>
          </a:xfrm>
          <a:custGeom>
            <a:avLst/>
            <a:gdLst/>
            <a:ahLst/>
            <a:cxnLst/>
            <a:rect l="0" t="0" r="0" b="0"/>
            <a:pathLst>
              <a:path w="171451" h="171451">
                <a:moveTo>
                  <a:pt x="164306" y="71437"/>
                </a:moveTo>
                <a:lnTo>
                  <a:pt x="171450" y="64293"/>
                </a:lnTo>
                <a:lnTo>
                  <a:pt x="164306" y="57150"/>
                </a:lnTo>
                <a:lnTo>
                  <a:pt x="164306" y="50006"/>
                </a:lnTo>
                <a:lnTo>
                  <a:pt x="157162" y="42862"/>
                </a:lnTo>
                <a:lnTo>
                  <a:pt x="150018" y="28575"/>
                </a:lnTo>
                <a:lnTo>
                  <a:pt x="135731" y="21431"/>
                </a:lnTo>
                <a:lnTo>
                  <a:pt x="114300" y="14287"/>
                </a:lnTo>
                <a:lnTo>
                  <a:pt x="92868" y="14287"/>
                </a:lnTo>
                <a:lnTo>
                  <a:pt x="71437" y="14287"/>
                </a:lnTo>
                <a:lnTo>
                  <a:pt x="50006" y="21431"/>
                </a:lnTo>
                <a:lnTo>
                  <a:pt x="28575" y="35718"/>
                </a:lnTo>
                <a:lnTo>
                  <a:pt x="14287" y="50006"/>
                </a:lnTo>
                <a:lnTo>
                  <a:pt x="7143" y="64293"/>
                </a:lnTo>
                <a:lnTo>
                  <a:pt x="0" y="85725"/>
                </a:lnTo>
                <a:lnTo>
                  <a:pt x="0" y="107156"/>
                </a:lnTo>
                <a:lnTo>
                  <a:pt x="7143" y="121443"/>
                </a:lnTo>
                <a:lnTo>
                  <a:pt x="14287" y="128587"/>
                </a:lnTo>
                <a:lnTo>
                  <a:pt x="21431" y="142875"/>
                </a:lnTo>
                <a:lnTo>
                  <a:pt x="35718" y="142875"/>
                </a:lnTo>
                <a:lnTo>
                  <a:pt x="50006" y="142875"/>
                </a:lnTo>
                <a:lnTo>
                  <a:pt x="71437" y="135731"/>
                </a:lnTo>
                <a:lnTo>
                  <a:pt x="85725" y="121443"/>
                </a:lnTo>
                <a:lnTo>
                  <a:pt x="100012" y="107156"/>
                </a:lnTo>
                <a:lnTo>
                  <a:pt x="114300" y="85725"/>
                </a:lnTo>
                <a:lnTo>
                  <a:pt x="121443" y="64293"/>
                </a:lnTo>
                <a:lnTo>
                  <a:pt x="121443" y="42862"/>
                </a:lnTo>
                <a:lnTo>
                  <a:pt x="128587" y="21431"/>
                </a:lnTo>
                <a:lnTo>
                  <a:pt x="128587" y="7143"/>
                </a:lnTo>
                <a:lnTo>
                  <a:pt x="128587" y="0"/>
                </a:lnTo>
                <a:lnTo>
                  <a:pt x="128587" y="0"/>
                </a:lnTo>
                <a:lnTo>
                  <a:pt x="121443" y="0"/>
                </a:lnTo>
                <a:lnTo>
                  <a:pt x="121443" y="14287"/>
                </a:lnTo>
                <a:lnTo>
                  <a:pt x="121443" y="28575"/>
                </a:lnTo>
                <a:lnTo>
                  <a:pt x="121443" y="50006"/>
                </a:lnTo>
                <a:lnTo>
                  <a:pt x="121443" y="71437"/>
                </a:lnTo>
                <a:lnTo>
                  <a:pt x="128587" y="92868"/>
                </a:lnTo>
                <a:lnTo>
                  <a:pt x="135731" y="121443"/>
                </a:lnTo>
                <a:lnTo>
                  <a:pt x="142875" y="142875"/>
                </a:lnTo>
                <a:lnTo>
                  <a:pt x="150018" y="157162"/>
                </a:lnTo>
                <a:lnTo>
                  <a:pt x="150018" y="171450"/>
                </a:lnTo>
                <a:lnTo>
                  <a:pt x="150018" y="1714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Freeform 1028"/>
          <p:cNvSpPr/>
          <p:nvPr/>
        </p:nvSpPr>
        <p:spPr>
          <a:xfrm>
            <a:off x="7472363" y="5372100"/>
            <a:ext cx="142876" cy="200026"/>
          </a:xfrm>
          <a:custGeom>
            <a:avLst/>
            <a:gdLst/>
            <a:ahLst/>
            <a:cxnLst/>
            <a:rect l="0" t="0" r="0" b="0"/>
            <a:pathLst>
              <a:path w="142876" h="200026">
                <a:moveTo>
                  <a:pt x="78582" y="14288"/>
                </a:moveTo>
                <a:lnTo>
                  <a:pt x="71438" y="7144"/>
                </a:lnTo>
                <a:lnTo>
                  <a:pt x="64294" y="0"/>
                </a:lnTo>
                <a:lnTo>
                  <a:pt x="57150" y="7144"/>
                </a:lnTo>
                <a:lnTo>
                  <a:pt x="50007" y="7144"/>
                </a:lnTo>
                <a:lnTo>
                  <a:pt x="35719" y="14288"/>
                </a:lnTo>
                <a:lnTo>
                  <a:pt x="21432" y="21431"/>
                </a:lnTo>
                <a:lnTo>
                  <a:pt x="14288" y="35719"/>
                </a:lnTo>
                <a:lnTo>
                  <a:pt x="0" y="57150"/>
                </a:lnTo>
                <a:lnTo>
                  <a:pt x="0" y="78581"/>
                </a:lnTo>
                <a:lnTo>
                  <a:pt x="0" y="100013"/>
                </a:lnTo>
                <a:lnTo>
                  <a:pt x="0" y="121444"/>
                </a:lnTo>
                <a:lnTo>
                  <a:pt x="7144" y="142875"/>
                </a:lnTo>
                <a:lnTo>
                  <a:pt x="21432" y="164306"/>
                </a:lnTo>
                <a:lnTo>
                  <a:pt x="35719" y="178594"/>
                </a:lnTo>
                <a:lnTo>
                  <a:pt x="57150" y="192881"/>
                </a:lnTo>
                <a:lnTo>
                  <a:pt x="71438" y="192881"/>
                </a:lnTo>
                <a:lnTo>
                  <a:pt x="92869" y="200025"/>
                </a:lnTo>
                <a:lnTo>
                  <a:pt x="114300" y="192881"/>
                </a:lnTo>
                <a:lnTo>
                  <a:pt x="135732" y="185738"/>
                </a:lnTo>
                <a:lnTo>
                  <a:pt x="142875" y="178594"/>
                </a:lnTo>
                <a:lnTo>
                  <a:pt x="142875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Freeform 1029"/>
          <p:cNvSpPr/>
          <p:nvPr/>
        </p:nvSpPr>
        <p:spPr>
          <a:xfrm>
            <a:off x="7750970" y="5207794"/>
            <a:ext cx="21432" cy="414338"/>
          </a:xfrm>
          <a:custGeom>
            <a:avLst/>
            <a:gdLst/>
            <a:ahLst/>
            <a:cxnLst/>
            <a:rect l="0" t="0" r="0" b="0"/>
            <a:pathLst>
              <a:path w="21432" h="414338">
                <a:moveTo>
                  <a:pt x="21431" y="0"/>
                </a:moveTo>
                <a:lnTo>
                  <a:pt x="21431" y="0"/>
                </a:lnTo>
                <a:lnTo>
                  <a:pt x="21431" y="0"/>
                </a:lnTo>
                <a:lnTo>
                  <a:pt x="21431" y="7144"/>
                </a:lnTo>
                <a:lnTo>
                  <a:pt x="14287" y="14287"/>
                </a:lnTo>
                <a:lnTo>
                  <a:pt x="14287" y="35719"/>
                </a:lnTo>
                <a:lnTo>
                  <a:pt x="14287" y="64294"/>
                </a:lnTo>
                <a:lnTo>
                  <a:pt x="14287" y="92869"/>
                </a:lnTo>
                <a:lnTo>
                  <a:pt x="14287" y="135731"/>
                </a:lnTo>
                <a:lnTo>
                  <a:pt x="7143" y="171450"/>
                </a:lnTo>
                <a:lnTo>
                  <a:pt x="7143" y="214312"/>
                </a:lnTo>
                <a:lnTo>
                  <a:pt x="7143" y="257175"/>
                </a:lnTo>
                <a:lnTo>
                  <a:pt x="7143" y="300037"/>
                </a:lnTo>
                <a:lnTo>
                  <a:pt x="7143" y="342900"/>
                </a:lnTo>
                <a:lnTo>
                  <a:pt x="0" y="371475"/>
                </a:lnTo>
                <a:lnTo>
                  <a:pt x="0" y="392906"/>
                </a:lnTo>
                <a:lnTo>
                  <a:pt x="0" y="414337"/>
                </a:lnTo>
                <a:lnTo>
                  <a:pt x="0" y="4143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Freeform 1030"/>
          <p:cNvSpPr/>
          <p:nvPr/>
        </p:nvSpPr>
        <p:spPr>
          <a:xfrm>
            <a:off x="7665245" y="5450681"/>
            <a:ext cx="471488" cy="250033"/>
          </a:xfrm>
          <a:custGeom>
            <a:avLst/>
            <a:gdLst/>
            <a:ahLst/>
            <a:cxnLst/>
            <a:rect l="0" t="0" r="0" b="0"/>
            <a:pathLst>
              <a:path w="471488" h="250033">
                <a:moveTo>
                  <a:pt x="0" y="14288"/>
                </a:moveTo>
                <a:lnTo>
                  <a:pt x="0" y="7144"/>
                </a:lnTo>
                <a:lnTo>
                  <a:pt x="7143" y="0"/>
                </a:lnTo>
                <a:lnTo>
                  <a:pt x="14287" y="0"/>
                </a:lnTo>
                <a:lnTo>
                  <a:pt x="21431" y="0"/>
                </a:lnTo>
                <a:lnTo>
                  <a:pt x="42862" y="7144"/>
                </a:lnTo>
                <a:lnTo>
                  <a:pt x="57150" y="14288"/>
                </a:lnTo>
                <a:lnTo>
                  <a:pt x="85725" y="21432"/>
                </a:lnTo>
                <a:lnTo>
                  <a:pt x="114300" y="35719"/>
                </a:lnTo>
                <a:lnTo>
                  <a:pt x="135731" y="42863"/>
                </a:lnTo>
                <a:lnTo>
                  <a:pt x="157162" y="50007"/>
                </a:lnTo>
                <a:lnTo>
                  <a:pt x="178593" y="57150"/>
                </a:lnTo>
                <a:lnTo>
                  <a:pt x="200025" y="57150"/>
                </a:lnTo>
                <a:lnTo>
                  <a:pt x="207168" y="57150"/>
                </a:lnTo>
                <a:lnTo>
                  <a:pt x="214312" y="50007"/>
                </a:lnTo>
                <a:lnTo>
                  <a:pt x="214312" y="42863"/>
                </a:lnTo>
                <a:lnTo>
                  <a:pt x="214312" y="35719"/>
                </a:lnTo>
                <a:lnTo>
                  <a:pt x="207168" y="28575"/>
                </a:lnTo>
                <a:lnTo>
                  <a:pt x="192881" y="21432"/>
                </a:lnTo>
                <a:lnTo>
                  <a:pt x="185737" y="14288"/>
                </a:lnTo>
                <a:lnTo>
                  <a:pt x="171450" y="14288"/>
                </a:lnTo>
                <a:lnTo>
                  <a:pt x="164306" y="21432"/>
                </a:lnTo>
                <a:lnTo>
                  <a:pt x="157162" y="28575"/>
                </a:lnTo>
                <a:lnTo>
                  <a:pt x="150018" y="42863"/>
                </a:lnTo>
                <a:lnTo>
                  <a:pt x="150018" y="57150"/>
                </a:lnTo>
                <a:lnTo>
                  <a:pt x="150018" y="78582"/>
                </a:lnTo>
                <a:lnTo>
                  <a:pt x="150018" y="107157"/>
                </a:lnTo>
                <a:lnTo>
                  <a:pt x="157162" y="128588"/>
                </a:lnTo>
                <a:lnTo>
                  <a:pt x="171450" y="150019"/>
                </a:lnTo>
                <a:lnTo>
                  <a:pt x="185737" y="171450"/>
                </a:lnTo>
                <a:lnTo>
                  <a:pt x="200025" y="185738"/>
                </a:lnTo>
                <a:lnTo>
                  <a:pt x="221456" y="200025"/>
                </a:lnTo>
                <a:lnTo>
                  <a:pt x="235743" y="200025"/>
                </a:lnTo>
                <a:lnTo>
                  <a:pt x="250031" y="200025"/>
                </a:lnTo>
                <a:lnTo>
                  <a:pt x="264318" y="192882"/>
                </a:lnTo>
                <a:lnTo>
                  <a:pt x="285750" y="185738"/>
                </a:lnTo>
                <a:lnTo>
                  <a:pt x="300037" y="171450"/>
                </a:lnTo>
                <a:lnTo>
                  <a:pt x="307181" y="150019"/>
                </a:lnTo>
                <a:lnTo>
                  <a:pt x="314325" y="128588"/>
                </a:lnTo>
                <a:lnTo>
                  <a:pt x="328612" y="114300"/>
                </a:lnTo>
                <a:lnTo>
                  <a:pt x="328612" y="92869"/>
                </a:lnTo>
                <a:lnTo>
                  <a:pt x="335756" y="78582"/>
                </a:lnTo>
                <a:lnTo>
                  <a:pt x="335756" y="71438"/>
                </a:lnTo>
                <a:lnTo>
                  <a:pt x="335756" y="71438"/>
                </a:lnTo>
                <a:lnTo>
                  <a:pt x="335756" y="71438"/>
                </a:lnTo>
                <a:lnTo>
                  <a:pt x="342900" y="78582"/>
                </a:lnTo>
                <a:lnTo>
                  <a:pt x="342900" y="92869"/>
                </a:lnTo>
                <a:lnTo>
                  <a:pt x="350043" y="114300"/>
                </a:lnTo>
                <a:lnTo>
                  <a:pt x="357187" y="135732"/>
                </a:lnTo>
                <a:lnTo>
                  <a:pt x="357187" y="157163"/>
                </a:lnTo>
                <a:lnTo>
                  <a:pt x="364331" y="185738"/>
                </a:lnTo>
                <a:lnTo>
                  <a:pt x="378618" y="207169"/>
                </a:lnTo>
                <a:lnTo>
                  <a:pt x="385762" y="221457"/>
                </a:lnTo>
                <a:lnTo>
                  <a:pt x="385762" y="235744"/>
                </a:lnTo>
                <a:lnTo>
                  <a:pt x="392906" y="242888"/>
                </a:lnTo>
                <a:lnTo>
                  <a:pt x="392906" y="250032"/>
                </a:lnTo>
                <a:lnTo>
                  <a:pt x="400050" y="242888"/>
                </a:lnTo>
                <a:lnTo>
                  <a:pt x="400050" y="235744"/>
                </a:lnTo>
                <a:lnTo>
                  <a:pt x="400050" y="228600"/>
                </a:lnTo>
                <a:lnTo>
                  <a:pt x="400050" y="214313"/>
                </a:lnTo>
                <a:lnTo>
                  <a:pt x="400050" y="200025"/>
                </a:lnTo>
                <a:lnTo>
                  <a:pt x="407193" y="192882"/>
                </a:lnTo>
                <a:lnTo>
                  <a:pt x="407193" y="178594"/>
                </a:lnTo>
                <a:lnTo>
                  <a:pt x="414337" y="171450"/>
                </a:lnTo>
                <a:lnTo>
                  <a:pt x="428625" y="164307"/>
                </a:lnTo>
                <a:lnTo>
                  <a:pt x="435768" y="157163"/>
                </a:lnTo>
                <a:lnTo>
                  <a:pt x="450056" y="157163"/>
                </a:lnTo>
                <a:lnTo>
                  <a:pt x="457200" y="157163"/>
                </a:lnTo>
                <a:lnTo>
                  <a:pt x="471487" y="157163"/>
                </a:lnTo>
                <a:lnTo>
                  <a:pt x="471487" y="15716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Freeform 1031"/>
          <p:cNvSpPr/>
          <p:nvPr/>
        </p:nvSpPr>
        <p:spPr>
          <a:xfrm>
            <a:off x="8215313" y="5715000"/>
            <a:ext cx="21433" cy="85726"/>
          </a:xfrm>
          <a:custGeom>
            <a:avLst/>
            <a:gdLst/>
            <a:ahLst/>
            <a:cxnLst/>
            <a:rect l="0" t="0" r="0" b="0"/>
            <a:pathLst>
              <a:path w="21433" h="85726">
                <a:moveTo>
                  <a:pt x="21432" y="0"/>
                </a:moveTo>
                <a:lnTo>
                  <a:pt x="14288" y="7144"/>
                </a:lnTo>
                <a:lnTo>
                  <a:pt x="14288" y="21431"/>
                </a:lnTo>
                <a:lnTo>
                  <a:pt x="14288" y="28575"/>
                </a:lnTo>
                <a:lnTo>
                  <a:pt x="7144" y="50006"/>
                </a:lnTo>
                <a:lnTo>
                  <a:pt x="0" y="64294"/>
                </a:lnTo>
                <a:lnTo>
                  <a:pt x="0" y="78581"/>
                </a:lnTo>
                <a:lnTo>
                  <a:pt x="0" y="85725"/>
                </a:lnTo>
                <a:lnTo>
                  <a:pt x="0" y="857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 1032"/>
          <p:cNvSpPr/>
          <p:nvPr/>
        </p:nvSpPr>
        <p:spPr>
          <a:xfrm>
            <a:off x="8243888" y="5579269"/>
            <a:ext cx="1" cy="7145"/>
          </a:xfrm>
          <a:custGeom>
            <a:avLst/>
            <a:gdLst/>
            <a:ahLst/>
            <a:cxnLst/>
            <a:rect l="0" t="0" r="0" b="0"/>
            <a:pathLst>
              <a:path w="1" h="7145">
                <a:moveTo>
                  <a:pt x="0" y="0"/>
                </a:moveTo>
                <a:lnTo>
                  <a:pt x="0" y="0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Freeform 1033"/>
          <p:cNvSpPr/>
          <p:nvPr/>
        </p:nvSpPr>
        <p:spPr>
          <a:xfrm>
            <a:off x="8308182" y="5772150"/>
            <a:ext cx="107157" cy="192882"/>
          </a:xfrm>
          <a:custGeom>
            <a:avLst/>
            <a:gdLst/>
            <a:ahLst/>
            <a:cxnLst/>
            <a:rect l="0" t="0" r="0" b="0"/>
            <a:pathLst>
              <a:path w="107157" h="192882">
                <a:moveTo>
                  <a:pt x="85725" y="57150"/>
                </a:moveTo>
                <a:lnTo>
                  <a:pt x="85725" y="57150"/>
                </a:lnTo>
                <a:lnTo>
                  <a:pt x="78581" y="50006"/>
                </a:lnTo>
                <a:lnTo>
                  <a:pt x="78581" y="42863"/>
                </a:lnTo>
                <a:lnTo>
                  <a:pt x="71438" y="28575"/>
                </a:lnTo>
                <a:lnTo>
                  <a:pt x="57150" y="21431"/>
                </a:lnTo>
                <a:lnTo>
                  <a:pt x="50006" y="7144"/>
                </a:lnTo>
                <a:lnTo>
                  <a:pt x="35719" y="0"/>
                </a:lnTo>
                <a:lnTo>
                  <a:pt x="21431" y="0"/>
                </a:lnTo>
                <a:lnTo>
                  <a:pt x="7144" y="0"/>
                </a:lnTo>
                <a:lnTo>
                  <a:pt x="0" y="7144"/>
                </a:lnTo>
                <a:lnTo>
                  <a:pt x="0" y="14288"/>
                </a:lnTo>
                <a:lnTo>
                  <a:pt x="0" y="21431"/>
                </a:lnTo>
                <a:lnTo>
                  <a:pt x="0" y="28575"/>
                </a:lnTo>
                <a:lnTo>
                  <a:pt x="7144" y="35719"/>
                </a:lnTo>
                <a:lnTo>
                  <a:pt x="21431" y="50006"/>
                </a:lnTo>
                <a:lnTo>
                  <a:pt x="28575" y="57150"/>
                </a:lnTo>
                <a:lnTo>
                  <a:pt x="50006" y="64294"/>
                </a:lnTo>
                <a:lnTo>
                  <a:pt x="57150" y="64294"/>
                </a:lnTo>
                <a:lnTo>
                  <a:pt x="71438" y="71438"/>
                </a:lnTo>
                <a:lnTo>
                  <a:pt x="78581" y="78581"/>
                </a:lnTo>
                <a:lnTo>
                  <a:pt x="85725" y="85725"/>
                </a:lnTo>
                <a:lnTo>
                  <a:pt x="92869" y="85725"/>
                </a:lnTo>
                <a:lnTo>
                  <a:pt x="92869" y="100013"/>
                </a:lnTo>
                <a:lnTo>
                  <a:pt x="100013" y="114300"/>
                </a:lnTo>
                <a:lnTo>
                  <a:pt x="100013" y="135731"/>
                </a:lnTo>
                <a:lnTo>
                  <a:pt x="107156" y="157163"/>
                </a:lnTo>
                <a:lnTo>
                  <a:pt x="107156" y="192881"/>
                </a:lnTo>
                <a:lnTo>
                  <a:pt x="107156" y="192881"/>
                </a:lnTo>
                <a:lnTo>
                  <a:pt x="107156" y="19288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38100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ATOMS &amp; MOLECULES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0" name="Picture 6" descr="http://www.arthursclipart.org/medical/humanbody/muscle%20tissue%2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248024"/>
            <a:ext cx="7705725" cy="36099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life organized?</a:t>
            </a:r>
            <a:endParaRPr lang="en-US" dirty="0"/>
          </a:p>
        </p:txBody>
      </p:sp>
      <p:pic>
        <p:nvPicPr>
          <p:cNvPr id="1026" name="Picture 2" descr="http://www.energy.alberta.ca/NaturalGas/graphics/NGC_Molecule.jpg"/>
          <p:cNvPicPr>
            <a:picLocks noChangeAspect="1" noChangeArrowheads="1"/>
          </p:cNvPicPr>
          <p:nvPr/>
        </p:nvPicPr>
        <p:blipFill>
          <a:blip r:embed="rId3" cstate="print"/>
          <a:srcRect l="14087" t="18919" r="15479" b="8108"/>
          <a:stretch>
            <a:fillRect/>
          </a:stretch>
        </p:blipFill>
        <p:spPr bwMode="auto">
          <a:xfrm>
            <a:off x="533400" y="1676400"/>
            <a:ext cx="2286000" cy="20574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V="1">
            <a:off x="2895600" y="2362200"/>
            <a:ext cx="1219200" cy="76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43800" y="609600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CELL:  smallest unit of life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7048500" y="3238500"/>
            <a:ext cx="1752600" cy="9144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62800" y="4953000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TISSUE:  many cells working together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Picture 2" descr="http://www.historyforkids.org/scienceforkids/biology/cells/pictures/amoe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0"/>
            <a:ext cx="4724400" cy="315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www.healthcentral.com/common/images/9/9367_3655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3810000" cy="304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3124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ORGAN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191000" y="1676400"/>
            <a:ext cx="1066800" cy="3048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://upload.wikimedia.org/wikipedia/commons/e/ec/Blutkreislau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3608" y="228601"/>
            <a:ext cx="2546442" cy="4343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953000" y="2362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ORGAN SYSTEM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6096000" y="4724400"/>
            <a:ext cx="1066800" cy="6858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http://www.dosomething.org/files/taylor-swift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981200"/>
            <a:ext cx="2562225" cy="458152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172200" y="5638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ORGANISM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10" grpId="0" build="allAtOnce"/>
      <p:bldP spid="1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yingread.com/wp-content/uploads/2012/04/har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9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3276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ORGANISM</a:t>
            </a:r>
            <a:endParaRPr lang="en-US" sz="24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67000" y="609600"/>
            <a:ext cx="1295400" cy="9906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8" name="Picture 4" descr="http://i.telegraph.co.uk/telegraph/multimedia/archive/01209/Wimbledon_crowd_1209326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0" y="1143000"/>
            <a:ext cx="5905500" cy="3810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29200" y="2286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POPULATION:  group of organisms in the same area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510" name="Picture 6" descr="http://ecx.images-amazon.com/images/I/51G5TVMDCJL.jpg"/>
          <p:cNvPicPr>
            <a:picLocks noChangeAspect="1" noChangeArrowheads="1"/>
          </p:cNvPicPr>
          <p:nvPr/>
        </p:nvPicPr>
        <p:blipFill>
          <a:blip r:embed="rId4" cstate="print"/>
          <a:srcRect t="23285" b="5197"/>
          <a:stretch>
            <a:fillRect/>
          </a:stretch>
        </p:blipFill>
        <p:spPr bwMode="auto">
          <a:xfrm>
            <a:off x="4038600" y="2286000"/>
            <a:ext cx="4419600" cy="405424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505200" y="6396335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COMMUNITY:  All BIOTIC factors (living)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1" grpId="0" build="allAtOnce"/>
      <p:bldP spid="1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8" descr="http://www.gastateparks.org/content/Georgia/parks/education/LakeEcosystem_Poster.jpg"/>
          <p:cNvPicPr>
            <a:picLocks noChangeAspect="1" noChangeArrowheads="1"/>
          </p:cNvPicPr>
          <p:nvPr/>
        </p:nvPicPr>
        <p:blipFill>
          <a:blip r:embed="rId2" cstate="print"/>
          <a:srcRect b="9333"/>
          <a:stretch>
            <a:fillRect/>
          </a:stretch>
        </p:blipFill>
        <p:spPr bwMode="auto">
          <a:xfrm>
            <a:off x="228549" y="1295400"/>
            <a:ext cx="8915451" cy="5562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33800" y="3810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ECOSYSTEM:  All  biotic and ABIOTIC FACTORS  (non-living)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0" y="228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BIOSPHERE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3571875" y="821531"/>
            <a:ext cx="214314" cy="221457"/>
          </a:xfrm>
          <a:custGeom>
            <a:avLst/>
            <a:gdLst/>
            <a:ahLst/>
            <a:cxnLst/>
            <a:rect l="0" t="0" r="0" b="0"/>
            <a:pathLst>
              <a:path w="214314" h="221457">
                <a:moveTo>
                  <a:pt x="214313" y="221456"/>
                </a:moveTo>
                <a:lnTo>
                  <a:pt x="214313" y="221456"/>
                </a:lnTo>
                <a:lnTo>
                  <a:pt x="214313" y="214313"/>
                </a:lnTo>
                <a:lnTo>
                  <a:pt x="214313" y="214313"/>
                </a:lnTo>
                <a:lnTo>
                  <a:pt x="207169" y="207169"/>
                </a:lnTo>
                <a:lnTo>
                  <a:pt x="200025" y="192881"/>
                </a:lnTo>
                <a:lnTo>
                  <a:pt x="192882" y="192881"/>
                </a:lnTo>
                <a:lnTo>
                  <a:pt x="185738" y="185738"/>
                </a:lnTo>
                <a:lnTo>
                  <a:pt x="178594" y="178594"/>
                </a:lnTo>
                <a:lnTo>
                  <a:pt x="164307" y="171450"/>
                </a:lnTo>
                <a:lnTo>
                  <a:pt x="157163" y="157163"/>
                </a:lnTo>
                <a:lnTo>
                  <a:pt x="150019" y="150019"/>
                </a:lnTo>
                <a:lnTo>
                  <a:pt x="135732" y="142875"/>
                </a:lnTo>
                <a:lnTo>
                  <a:pt x="128588" y="128588"/>
                </a:lnTo>
                <a:lnTo>
                  <a:pt x="114300" y="121444"/>
                </a:lnTo>
                <a:lnTo>
                  <a:pt x="107157" y="107156"/>
                </a:lnTo>
                <a:lnTo>
                  <a:pt x="85725" y="100013"/>
                </a:lnTo>
                <a:lnTo>
                  <a:pt x="71438" y="92869"/>
                </a:lnTo>
                <a:lnTo>
                  <a:pt x="64294" y="78581"/>
                </a:lnTo>
                <a:lnTo>
                  <a:pt x="50007" y="71438"/>
                </a:lnTo>
                <a:lnTo>
                  <a:pt x="35719" y="64294"/>
                </a:lnTo>
                <a:lnTo>
                  <a:pt x="28575" y="57150"/>
                </a:lnTo>
                <a:lnTo>
                  <a:pt x="21432" y="50006"/>
                </a:lnTo>
                <a:lnTo>
                  <a:pt x="14288" y="42863"/>
                </a:lnTo>
                <a:lnTo>
                  <a:pt x="7144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42863"/>
                </a:lnTo>
                <a:lnTo>
                  <a:pt x="0" y="50006"/>
                </a:lnTo>
                <a:lnTo>
                  <a:pt x="7144" y="64294"/>
                </a:lnTo>
                <a:lnTo>
                  <a:pt x="7144" y="71438"/>
                </a:lnTo>
                <a:lnTo>
                  <a:pt x="7144" y="85725"/>
                </a:lnTo>
                <a:lnTo>
                  <a:pt x="7144" y="92869"/>
                </a:lnTo>
                <a:lnTo>
                  <a:pt x="14288" y="107156"/>
                </a:lnTo>
                <a:lnTo>
                  <a:pt x="14288" y="114300"/>
                </a:lnTo>
                <a:lnTo>
                  <a:pt x="14288" y="128588"/>
                </a:lnTo>
                <a:lnTo>
                  <a:pt x="14288" y="135731"/>
                </a:lnTo>
                <a:lnTo>
                  <a:pt x="14288" y="142875"/>
                </a:lnTo>
                <a:lnTo>
                  <a:pt x="21432" y="142875"/>
                </a:lnTo>
                <a:lnTo>
                  <a:pt x="21432" y="150019"/>
                </a:lnTo>
                <a:lnTo>
                  <a:pt x="21432" y="150019"/>
                </a:lnTo>
                <a:lnTo>
                  <a:pt x="21432" y="150019"/>
                </a:lnTo>
                <a:lnTo>
                  <a:pt x="21432" y="150019"/>
                </a:lnTo>
                <a:lnTo>
                  <a:pt x="21432" y="150019"/>
                </a:lnTo>
                <a:lnTo>
                  <a:pt x="21432" y="142875"/>
                </a:lnTo>
                <a:lnTo>
                  <a:pt x="21432" y="128588"/>
                </a:lnTo>
                <a:lnTo>
                  <a:pt x="28575" y="114300"/>
                </a:lnTo>
                <a:lnTo>
                  <a:pt x="28575" y="100013"/>
                </a:lnTo>
                <a:lnTo>
                  <a:pt x="28575" y="85725"/>
                </a:lnTo>
                <a:lnTo>
                  <a:pt x="28575" y="64294"/>
                </a:lnTo>
                <a:lnTo>
                  <a:pt x="28575" y="50006"/>
                </a:lnTo>
                <a:lnTo>
                  <a:pt x="28575" y="28575"/>
                </a:lnTo>
                <a:lnTo>
                  <a:pt x="28575" y="21431"/>
                </a:lnTo>
                <a:lnTo>
                  <a:pt x="21432" y="7144"/>
                </a:lnTo>
                <a:lnTo>
                  <a:pt x="21432" y="0"/>
                </a:lnTo>
                <a:lnTo>
                  <a:pt x="14288" y="0"/>
                </a:lnTo>
                <a:lnTo>
                  <a:pt x="14288" y="0"/>
                </a:lnTo>
                <a:lnTo>
                  <a:pt x="14288" y="0"/>
                </a:lnTo>
                <a:lnTo>
                  <a:pt x="14288" y="0"/>
                </a:lnTo>
                <a:lnTo>
                  <a:pt x="7144" y="0"/>
                </a:lnTo>
                <a:lnTo>
                  <a:pt x="14288" y="0"/>
                </a:lnTo>
                <a:lnTo>
                  <a:pt x="21432" y="0"/>
                </a:lnTo>
                <a:lnTo>
                  <a:pt x="28575" y="7144"/>
                </a:lnTo>
                <a:lnTo>
                  <a:pt x="42863" y="14288"/>
                </a:lnTo>
                <a:lnTo>
                  <a:pt x="64294" y="14288"/>
                </a:lnTo>
                <a:lnTo>
                  <a:pt x="78582" y="21431"/>
                </a:lnTo>
                <a:lnTo>
                  <a:pt x="92869" y="28575"/>
                </a:lnTo>
                <a:lnTo>
                  <a:pt x="107157" y="28575"/>
                </a:lnTo>
                <a:lnTo>
                  <a:pt x="121444" y="35719"/>
                </a:lnTo>
                <a:lnTo>
                  <a:pt x="128588" y="35719"/>
                </a:lnTo>
                <a:lnTo>
                  <a:pt x="128588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71500" y="192881"/>
            <a:ext cx="7145" cy="207170"/>
          </a:xfrm>
          <a:custGeom>
            <a:avLst/>
            <a:gdLst/>
            <a:ahLst/>
            <a:cxnLst/>
            <a:rect l="0" t="0" r="0" b="0"/>
            <a:pathLst>
              <a:path w="7145" h="207170">
                <a:moveTo>
                  <a:pt x="7144" y="0"/>
                </a:moveTo>
                <a:lnTo>
                  <a:pt x="7144" y="0"/>
                </a:lnTo>
                <a:lnTo>
                  <a:pt x="0" y="7144"/>
                </a:lnTo>
                <a:lnTo>
                  <a:pt x="0" y="14288"/>
                </a:lnTo>
                <a:lnTo>
                  <a:pt x="0" y="28575"/>
                </a:lnTo>
                <a:lnTo>
                  <a:pt x="0" y="42863"/>
                </a:lnTo>
                <a:lnTo>
                  <a:pt x="0" y="64294"/>
                </a:lnTo>
                <a:lnTo>
                  <a:pt x="0" y="85725"/>
                </a:lnTo>
                <a:lnTo>
                  <a:pt x="0" y="107156"/>
                </a:lnTo>
                <a:lnTo>
                  <a:pt x="0" y="128588"/>
                </a:lnTo>
                <a:lnTo>
                  <a:pt x="0" y="150019"/>
                </a:lnTo>
                <a:lnTo>
                  <a:pt x="0" y="164306"/>
                </a:lnTo>
                <a:lnTo>
                  <a:pt x="0" y="178594"/>
                </a:lnTo>
                <a:lnTo>
                  <a:pt x="7144" y="185738"/>
                </a:lnTo>
                <a:lnTo>
                  <a:pt x="7144" y="192881"/>
                </a:lnTo>
                <a:lnTo>
                  <a:pt x="7144" y="200025"/>
                </a:lnTo>
                <a:lnTo>
                  <a:pt x="7144" y="207169"/>
                </a:lnTo>
                <a:lnTo>
                  <a:pt x="7144" y="2071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92944" y="178594"/>
            <a:ext cx="21432" cy="278607"/>
          </a:xfrm>
          <a:custGeom>
            <a:avLst/>
            <a:gdLst/>
            <a:ahLst/>
            <a:cxnLst/>
            <a:rect l="0" t="0" r="0" b="0"/>
            <a:pathLst>
              <a:path w="21432" h="278607">
                <a:moveTo>
                  <a:pt x="21431" y="0"/>
                </a:moveTo>
                <a:lnTo>
                  <a:pt x="21431" y="7143"/>
                </a:lnTo>
                <a:lnTo>
                  <a:pt x="21431" y="14287"/>
                </a:lnTo>
                <a:lnTo>
                  <a:pt x="21431" y="21431"/>
                </a:lnTo>
                <a:lnTo>
                  <a:pt x="14287" y="35718"/>
                </a:lnTo>
                <a:lnTo>
                  <a:pt x="7144" y="57150"/>
                </a:lnTo>
                <a:lnTo>
                  <a:pt x="7144" y="78581"/>
                </a:lnTo>
                <a:lnTo>
                  <a:pt x="0" y="107156"/>
                </a:lnTo>
                <a:lnTo>
                  <a:pt x="0" y="128587"/>
                </a:lnTo>
                <a:lnTo>
                  <a:pt x="0" y="157162"/>
                </a:lnTo>
                <a:lnTo>
                  <a:pt x="0" y="178593"/>
                </a:lnTo>
                <a:lnTo>
                  <a:pt x="0" y="200025"/>
                </a:lnTo>
                <a:lnTo>
                  <a:pt x="0" y="221456"/>
                </a:lnTo>
                <a:lnTo>
                  <a:pt x="7144" y="235743"/>
                </a:lnTo>
                <a:lnTo>
                  <a:pt x="14287" y="250031"/>
                </a:lnTo>
                <a:lnTo>
                  <a:pt x="21431" y="264318"/>
                </a:lnTo>
                <a:lnTo>
                  <a:pt x="21431" y="278606"/>
                </a:lnTo>
                <a:lnTo>
                  <a:pt x="21431" y="278606"/>
                </a:lnTo>
                <a:lnTo>
                  <a:pt x="21431" y="2786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14363" y="364331"/>
            <a:ext cx="50007" cy="28576"/>
          </a:xfrm>
          <a:custGeom>
            <a:avLst/>
            <a:gdLst/>
            <a:ahLst/>
            <a:cxnLst/>
            <a:rect l="0" t="0" r="0" b="0"/>
            <a:pathLst>
              <a:path w="50007" h="28576">
                <a:moveTo>
                  <a:pt x="0" y="28575"/>
                </a:moveTo>
                <a:lnTo>
                  <a:pt x="0" y="28575"/>
                </a:lnTo>
                <a:lnTo>
                  <a:pt x="0" y="21431"/>
                </a:lnTo>
                <a:lnTo>
                  <a:pt x="0" y="21431"/>
                </a:lnTo>
                <a:lnTo>
                  <a:pt x="7143" y="14288"/>
                </a:lnTo>
                <a:lnTo>
                  <a:pt x="14287" y="14288"/>
                </a:lnTo>
                <a:lnTo>
                  <a:pt x="28575" y="7144"/>
                </a:lnTo>
                <a:lnTo>
                  <a:pt x="42862" y="0"/>
                </a:lnTo>
                <a:lnTo>
                  <a:pt x="50006" y="0"/>
                </a:lnTo>
                <a:lnTo>
                  <a:pt x="5000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92956" y="364331"/>
            <a:ext cx="107158" cy="142876"/>
          </a:xfrm>
          <a:custGeom>
            <a:avLst/>
            <a:gdLst/>
            <a:ahLst/>
            <a:cxnLst/>
            <a:rect l="0" t="0" r="0" b="0"/>
            <a:pathLst>
              <a:path w="107158" h="142876">
                <a:moveTo>
                  <a:pt x="0" y="0"/>
                </a:moveTo>
                <a:lnTo>
                  <a:pt x="7144" y="0"/>
                </a:lnTo>
                <a:lnTo>
                  <a:pt x="14288" y="0"/>
                </a:lnTo>
                <a:lnTo>
                  <a:pt x="14288" y="0"/>
                </a:lnTo>
                <a:lnTo>
                  <a:pt x="28575" y="0"/>
                </a:lnTo>
                <a:lnTo>
                  <a:pt x="35719" y="0"/>
                </a:lnTo>
                <a:lnTo>
                  <a:pt x="42863" y="0"/>
                </a:lnTo>
                <a:lnTo>
                  <a:pt x="50007" y="0"/>
                </a:lnTo>
                <a:lnTo>
                  <a:pt x="57150" y="7144"/>
                </a:lnTo>
                <a:lnTo>
                  <a:pt x="64294" y="14288"/>
                </a:lnTo>
                <a:lnTo>
                  <a:pt x="64294" y="14288"/>
                </a:lnTo>
                <a:lnTo>
                  <a:pt x="64294" y="21431"/>
                </a:lnTo>
                <a:lnTo>
                  <a:pt x="64294" y="35719"/>
                </a:lnTo>
                <a:lnTo>
                  <a:pt x="64294" y="42863"/>
                </a:lnTo>
                <a:lnTo>
                  <a:pt x="57150" y="57150"/>
                </a:lnTo>
                <a:lnTo>
                  <a:pt x="50007" y="71438"/>
                </a:lnTo>
                <a:lnTo>
                  <a:pt x="42863" y="85725"/>
                </a:lnTo>
                <a:lnTo>
                  <a:pt x="35719" y="100013"/>
                </a:lnTo>
                <a:lnTo>
                  <a:pt x="28575" y="114300"/>
                </a:lnTo>
                <a:lnTo>
                  <a:pt x="28575" y="121444"/>
                </a:lnTo>
                <a:lnTo>
                  <a:pt x="14288" y="128588"/>
                </a:lnTo>
                <a:lnTo>
                  <a:pt x="14288" y="128588"/>
                </a:lnTo>
                <a:lnTo>
                  <a:pt x="14288" y="135731"/>
                </a:lnTo>
                <a:lnTo>
                  <a:pt x="21432" y="142875"/>
                </a:lnTo>
                <a:lnTo>
                  <a:pt x="35719" y="142875"/>
                </a:lnTo>
                <a:lnTo>
                  <a:pt x="42863" y="142875"/>
                </a:lnTo>
                <a:lnTo>
                  <a:pt x="64294" y="142875"/>
                </a:lnTo>
                <a:lnTo>
                  <a:pt x="78582" y="142875"/>
                </a:lnTo>
                <a:lnTo>
                  <a:pt x="92869" y="135731"/>
                </a:lnTo>
                <a:lnTo>
                  <a:pt x="107157" y="135731"/>
                </a:lnTo>
                <a:lnTo>
                  <a:pt x="107157" y="1357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978694" y="228600"/>
            <a:ext cx="142876" cy="221457"/>
          </a:xfrm>
          <a:custGeom>
            <a:avLst/>
            <a:gdLst/>
            <a:ahLst/>
            <a:cxnLst/>
            <a:rect l="0" t="0" r="0" b="0"/>
            <a:pathLst>
              <a:path w="142876" h="221457">
                <a:moveTo>
                  <a:pt x="57150" y="28575"/>
                </a:moveTo>
                <a:lnTo>
                  <a:pt x="57150" y="28575"/>
                </a:lnTo>
                <a:lnTo>
                  <a:pt x="50006" y="35719"/>
                </a:lnTo>
                <a:lnTo>
                  <a:pt x="50006" y="35719"/>
                </a:lnTo>
                <a:lnTo>
                  <a:pt x="42862" y="42862"/>
                </a:lnTo>
                <a:lnTo>
                  <a:pt x="28575" y="57150"/>
                </a:lnTo>
                <a:lnTo>
                  <a:pt x="21431" y="78581"/>
                </a:lnTo>
                <a:lnTo>
                  <a:pt x="14287" y="92869"/>
                </a:lnTo>
                <a:lnTo>
                  <a:pt x="7144" y="121444"/>
                </a:lnTo>
                <a:lnTo>
                  <a:pt x="0" y="142875"/>
                </a:lnTo>
                <a:lnTo>
                  <a:pt x="0" y="164306"/>
                </a:lnTo>
                <a:lnTo>
                  <a:pt x="0" y="185737"/>
                </a:lnTo>
                <a:lnTo>
                  <a:pt x="0" y="200025"/>
                </a:lnTo>
                <a:lnTo>
                  <a:pt x="14287" y="207169"/>
                </a:lnTo>
                <a:lnTo>
                  <a:pt x="21431" y="214312"/>
                </a:lnTo>
                <a:lnTo>
                  <a:pt x="35719" y="221456"/>
                </a:lnTo>
                <a:lnTo>
                  <a:pt x="57150" y="221456"/>
                </a:lnTo>
                <a:lnTo>
                  <a:pt x="64294" y="214312"/>
                </a:lnTo>
                <a:lnTo>
                  <a:pt x="85725" y="207169"/>
                </a:lnTo>
                <a:lnTo>
                  <a:pt x="92869" y="200025"/>
                </a:lnTo>
                <a:lnTo>
                  <a:pt x="107156" y="185737"/>
                </a:lnTo>
                <a:lnTo>
                  <a:pt x="121444" y="164306"/>
                </a:lnTo>
                <a:lnTo>
                  <a:pt x="128587" y="150019"/>
                </a:lnTo>
                <a:lnTo>
                  <a:pt x="142875" y="128587"/>
                </a:lnTo>
                <a:lnTo>
                  <a:pt x="142875" y="107156"/>
                </a:lnTo>
                <a:lnTo>
                  <a:pt x="142875" y="85725"/>
                </a:lnTo>
                <a:lnTo>
                  <a:pt x="142875" y="64294"/>
                </a:lnTo>
                <a:lnTo>
                  <a:pt x="135731" y="42862"/>
                </a:lnTo>
                <a:lnTo>
                  <a:pt x="128587" y="21431"/>
                </a:lnTo>
                <a:lnTo>
                  <a:pt x="121444" y="14287"/>
                </a:lnTo>
                <a:lnTo>
                  <a:pt x="107156" y="7144"/>
                </a:lnTo>
                <a:lnTo>
                  <a:pt x="92869" y="0"/>
                </a:lnTo>
                <a:lnTo>
                  <a:pt x="78581" y="0"/>
                </a:lnTo>
                <a:lnTo>
                  <a:pt x="71437" y="7144"/>
                </a:lnTo>
                <a:lnTo>
                  <a:pt x="71437" y="71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243013" y="378619"/>
            <a:ext cx="57151" cy="157163"/>
          </a:xfrm>
          <a:custGeom>
            <a:avLst/>
            <a:gdLst/>
            <a:ahLst/>
            <a:cxnLst/>
            <a:rect l="0" t="0" r="0" b="0"/>
            <a:pathLst>
              <a:path w="57151" h="157163">
                <a:moveTo>
                  <a:pt x="57150" y="0"/>
                </a:moveTo>
                <a:lnTo>
                  <a:pt x="50006" y="14287"/>
                </a:lnTo>
                <a:lnTo>
                  <a:pt x="50006" y="28575"/>
                </a:lnTo>
                <a:lnTo>
                  <a:pt x="50006" y="35718"/>
                </a:lnTo>
                <a:lnTo>
                  <a:pt x="42862" y="57150"/>
                </a:lnTo>
                <a:lnTo>
                  <a:pt x="42862" y="78581"/>
                </a:lnTo>
                <a:lnTo>
                  <a:pt x="35718" y="100012"/>
                </a:lnTo>
                <a:lnTo>
                  <a:pt x="21431" y="121443"/>
                </a:lnTo>
                <a:lnTo>
                  <a:pt x="14287" y="135731"/>
                </a:lnTo>
                <a:lnTo>
                  <a:pt x="7143" y="150018"/>
                </a:lnTo>
                <a:lnTo>
                  <a:pt x="0" y="157162"/>
                </a:lnTo>
                <a:lnTo>
                  <a:pt x="0" y="1571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92931" y="414337"/>
            <a:ext cx="21433" cy="100014"/>
          </a:xfrm>
          <a:custGeom>
            <a:avLst/>
            <a:gdLst/>
            <a:ahLst/>
            <a:cxnLst/>
            <a:rect l="0" t="0" r="0" b="0"/>
            <a:pathLst>
              <a:path w="21433" h="100014">
                <a:moveTo>
                  <a:pt x="21432" y="0"/>
                </a:moveTo>
                <a:lnTo>
                  <a:pt x="21432" y="7144"/>
                </a:lnTo>
                <a:lnTo>
                  <a:pt x="21432" y="7144"/>
                </a:lnTo>
                <a:lnTo>
                  <a:pt x="21432" y="7144"/>
                </a:lnTo>
                <a:lnTo>
                  <a:pt x="14288" y="14288"/>
                </a:lnTo>
                <a:lnTo>
                  <a:pt x="14288" y="21432"/>
                </a:lnTo>
                <a:lnTo>
                  <a:pt x="14288" y="28575"/>
                </a:lnTo>
                <a:lnTo>
                  <a:pt x="14288" y="42863"/>
                </a:lnTo>
                <a:lnTo>
                  <a:pt x="7144" y="57150"/>
                </a:lnTo>
                <a:lnTo>
                  <a:pt x="7144" y="71438"/>
                </a:lnTo>
                <a:lnTo>
                  <a:pt x="0" y="85725"/>
                </a:lnTo>
                <a:lnTo>
                  <a:pt x="0" y="92869"/>
                </a:lnTo>
                <a:lnTo>
                  <a:pt x="0" y="100013"/>
                </a:lnTo>
                <a:lnTo>
                  <a:pt x="0" y="1000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457325" y="235744"/>
            <a:ext cx="142876" cy="242888"/>
          </a:xfrm>
          <a:custGeom>
            <a:avLst/>
            <a:gdLst/>
            <a:ahLst/>
            <a:cxnLst/>
            <a:rect l="0" t="0" r="0" b="0"/>
            <a:pathLst>
              <a:path w="142876" h="242888">
                <a:moveTo>
                  <a:pt x="142875" y="21431"/>
                </a:moveTo>
                <a:lnTo>
                  <a:pt x="135731" y="21431"/>
                </a:lnTo>
                <a:lnTo>
                  <a:pt x="135731" y="14287"/>
                </a:lnTo>
                <a:lnTo>
                  <a:pt x="135731" y="14287"/>
                </a:lnTo>
                <a:lnTo>
                  <a:pt x="128588" y="7143"/>
                </a:lnTo>
                <a:lnTo>
                  <a:pt x="121444" y="0"/>
                </a:lnTo>
                <a:lnTo>
                  <a:pt x="114300" y="0"/>
                </a:lnTo>
                <a:lnTo>
                  <a:pt x="100013" y="0"/>
                </a:lnTo>
                <a:lnTo>
                  <a:pt x="92869" y="0"/>
                </a:lnTo>
                <a:lnTo>
                  <a:pt x="78581" y="7143"/>
                </a:lnTo>
                <a:lnTo>
                  <a:pt x="64294" y="14287"/>
                </a:lnTo>
                <a:lnTo>
                  <a:pt x="57150" y="21431"/>
                </a:lnTo>
                <a:lnTo>
                  <a:pt x="50006" y="28575"/>
                </a:lnTo>
                <a:lnTo>
                  <a:pt x="42863" y="35718"/>
                </a:lnTo>
                <a:lnTo>
                  <a:pt x="42863" y="42862"/>
                </a:lnTo>
                <a:lnTo>
                  <a:pt x="42863" y="57150"/>
                </a:lnTo>
                <a:lnTo>
                  <a:pt x="50006" y="64293"/>
                </a:lnTo>
                <a:lnTo>
                  <a:pt x="57150" y="71437"/>
                </a:lnTo>
                <a:lnTo>
                  <a:pt x="71438" y="78581"/>
                </a:lnTo>
                <a:lnTo>
                  <a:pt x="85725" y="92868"/>
                </a:lnTo>
                <a:lnTo>
                  <a:pt x="107156" y="100012"/>
                </a:lnTo>
                <a:lnTo>
                  <a:pt x="121444" y="114300"/>
                </a:lnTo>
                <a:lnTo>
                  <a:pt x="128588" y="128587"/>
                </a:lnTo>
                <a:lnTo>
                  <a:pt x="135731" y="142875"/>
                </a:lnTo>
                <a:lnTo>
                  <a:pt x="142875" y="157162"/>
                </a:lnTo>
                <a:lnTo>
                  <a:pt x="142875" y="171450"/>
                </a:lnTo>
                <a:lnTo>
                  <a:pt x="135731" y="185737"/>
                </a:lnTo>
                <a:lnTo>
                  <a:pt x="128588" y="200025"/>
                </a:lnTo>
                <a:lnTo>
                  <a:pt x="121444" y="207168"/>
                </a:lnTo>
                <a:lnTo>
                  <a:pt x="107156" y="214312"/>
                </a:lnTo>
                <a:lnTo>
                  <a:pt x="92869" y="221456"/>
                </a:lnTo>
                <a:lnTo>
                  <a:pt x="78581" y="228600"/>
                </a:lnTo>
                <a:lnTo>
                  <a:pt x="57150" y="235743"/>
                </a:lnTo>
                <a:lnTo>
                  <a:pt x="42863" y="242887"/>
                </a:lnTo>
                <a:lnTo>
                  <a:pt x="28575" y="242887"/>
                </a:lnTo>
                <a:lnTo>
                  <a:pt x="14288" y="242887"/>
                </a:lnTo>
                <a:lnTo>
                  <a:pt x="7144" y="242887"/>
                </a:lnTo>
                <a:lnTo>
                  <a:pt x="0" y="242887"/>
                </a:lnTo>
                <a:lnTo>
                  <a:pt x="0" y="2428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678781" y="300037"/>
            <a:ext cx="114301" cy="121445"/>
          </a:xfrm>
          <a:custGeom>
            <a:avLst/>
            <a:gdLst/>
            <a:ahLst/>
            <a:cxnLst/>
            <a:rect l="0" t="0" r="0" b="0"/>
            <a:pathLst>
              <a:path w="114301" h="121445">
                <a:moveTo>
                  <a:pt x="14288" y="0"/>
                </a:moveTo>
                <a:lnTo>
                  <a:pt x="14288" y="7144"/>
                </a:lnTo>
                <a:lnTo>
                  <a:pt x="7144" y="14288"/>
                </a:lnTo>
                <a:lnTo>
                  <a:pt x="7144" y="21432"/>
                </a:lnTo>
                <a:lnTo>
                  <a:pt x="7144" y="35719"/>
                </a:lnTo>
                <a:lnTo>
                  <a:pt x="0" y="50007"/>
                </a:lnTo>
                <a:lnTo>
                  <a:pt x="7144" y="64294"/>
                </a:lnTo>
                <a:lnTo>
                  <a:pt x="7144" y="78582"/>
                </a:lnTo>
                <a:lnTo>
                  <a:pt x="7144" y="92869"/>
                </a:lnTo>
                <a:lnTo>
                  <a:pt x="7144" y="107157"/>
                </a:lnTo>
                <a:lnTo>
                  <a:pt x="14288" y="114300"/>
                </a:lnTo>
                <a:lnTo>
                  <a:pt x="21432" y="121444"/>
                </a:lnTo>
                <a:lnTo>
                  <a:pt x="35719" y="121444"/>
                </a:lnTo>
                <a:lnTo>
                  <a:pt x="35719" y="121444"/>
                </a:lnTo>
                <a:lnTo>
                  <a:pt x="50007" y="121444"/>
                </a:lnTo>
                <a:lnTo>
                  <a:pt x="57150" y="114300"/>
                </a:lnTo>
                <a:lnTo>
                  <a:pt x="64294" y="107157"/>
                </a:lnTo>
                <a:lnTo>
                  <a:pt x="71438" y="92869"/>
                </a:lnTo>
                <a:lnTo>
                  <a:pt x="71438" y="71438"/>
                </a:lnTo>
                <a:lnTo>
                  <a:pt x="71438" y="57150"/>
                </a:lnTo>
                <a:lnTo>
                  <a:pt x="71438" y="42863"/>
                </a:lnTo>
                <a:lnTo>
                  <a:pt x="78582" y="28575"/>
                </a:lnTo>
                <a:lnTo>
                  <a:pt x="71438" y="14288"/>
                </a:lnTo>
                <a:lnTo>
                  <a:pt x="71438" y="7144"/>
                </a:lnTo>
                <a:lnTo>
                  <a:pt x="71438" y="7144"/>
                </a:lnTo>
                <a:lnTo>
                  <a:pt x="71438" y="7144"/>
                </a:lnTo>
                <a:lnTo>
                  <a:pt x="71438" y="7144"/>
                </a:lnTo>
                <a:lnTo>
                  <a:pt x="71438" y="14288"/>
                </a:lnTo>
                <a:lnTo>
                  <a:pt x="71438" y="21432"/>
                </a:lnTo>
                <a:lnTo>
                  <a:pt x="78582" y="28575"/>
                </a:lnTo>
                <a:lnTo>
                  <a:pt x="85725" y="42863"/>
                </a:lnTo>
                <a:lnTo>
                  <a:pt x="85725" y="50007"/>
                </a:lnTo>
                <a:lnTo>
                  <a:pt x="92869" y="64294"/>
                </a:lnTo>
                <a:lnTo>
                  <a:pt x="100013" y="71438"/>
                </a:lnTo>
                <a:lnTo>
                  <a:pt x="100013" y="85725"/>
                </a:lnTo>
                <a:lnTo>
                  <a:pt x="107157" y="92869"/>
                </a:lnTo>
                <a:lnTo>
                  <a:pt x="107157" y="100013"/>
                </a:lnTo>
                <a:lnTo>
                  <a:pt x="114300" y="100013"/>
                </a:lnTo>
                <a:lnTo>
                  <a:pt x="114300" y="100013"/>
                </a:lnTo>
                <a:lnTo>
                  <a:pt x="114300" y="1000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871663" y="300037"/>
            <a:ext cx="164307" cy="128589"/>
          </a:xfrm>
          <a:custGeom>
            <a:avLst/>
            <a:gdLst/>
            <a:ahLst/>
            <a:cxnLst/>
            <a:rect l="0" t="0" r="0" b="0"/>
            <a:pathLst>
              <a:path w="164307" h="128589">
                <a:moveTo>
                  <a:pt x="0" y="0"/>
                </a:moveTo>
                <a:lnTo>
                  <a:pt x="0" y="0"/>
                </a:lnTo>
                <a:lnTo>
                  <a:pt x="0" y="14288"/>
                </a:lnTo>
                <a:lnTo>
                  <a:pt x="7143" y="14288"/>
                </a:lnTo>
                <a:lnTo>
                  <a:pt x="7143" y="28575"/>
                </a:lnTo>
                <a:lnTo>
                  <a:pt x="14287" y="42863"/>
                </a:lnTo>
                <a:lnTo>
                  <a:pt x="21431" y="57150"/>
                </a:lnTo>
                <a:lnTo>
                  <a:pt x="21431" y="71438"/>
                </a:lnTo>
                <a:lnTo>
                  <a:pt x="21431" y="85725"/>
                </a:lnTo>
                <a:lnTo>
                  <a:pt x="28575" y="100013"/>
                </a:lnTo>
                <a:lnTo>
                  <a:pt x="28575" y="107157"/>
                </a:lnTo>
                <a:lnTo>
                  <a:pt x="28575" y="114300"/>
                </a:lnTo>
                <a:lnTo>
                  <a:pt x="28575" y="114300"/>
                </a:lnTo>
                <a:lnTo>
                  <a:pt x="35718" y="121444"/>
                </a:lnTo>
                <a:lnTo>
                  <a:pt x="35718" y="121444"/>
                </a:lnTo>
                <a:lnTo>
                  <a:pt x="35718" y="114300"/>
                </a:lnTo>
                <a:lnTo>
                  <a:pt x="35718" y="114300"/>
                </a:lnTo>
                <a:lnTo>
                  <a:pt x="35718" y="100013"/>
                </a:lnTo>
                <a:lnTo>
                  <a:pt x="42862" y="85725"/>
                </a:lnTo>
                <a:lnTo>
                  <a:pt x="50006" y="64294"/>
                </a:lnTo>
                <a:lnTo>
                  <a:pt x="57150" y="42863"/>
                </a:lnTo>
                <a:lnTo>
                  <a:pt x="64293" y="28575"/>
                </a:lnTo>
                <a:lnTo>
                  <a:pt x="78581" y="14288"/>
                </a:lnTo>
                <a:lnTo>
                  <a:pt x="92868" y="7144"/>
                </a:lnTo>
                <a:lnTo>
                  <a:pt x="107156" y="7144"/>
                </a:lnTo>
                <a:lnTo>
                  <a:pt x="114300" y="7144"/>
                </a:lnTo>
                <a:lnTo>
                  <a:pt x="128587" y="14288"/>
                </a:lnTo>
                <a:lnTo>
                  <a:pt x="135731" y="21432"/>
                </a:lnTo>
                <a:lnTo>
                  <a:pt x="142875" y="35719"/>
                </a:lnTo>
                <a:lnTo>
                  <a:pt x="150018" y="42863"/>
                </a:lnTo>
                <a:lnTo>
                  <a:pt x="150018" y="57150"/>
                </a:lnTo>
                <a:lnTo>
                  <a:pt x="157162" y="78582"/>
                </a:lnTo>
                <a:lnTo>
                  <a:pt x="157162" y="92869"/>
                </a:lnTo>
                <a:lnTo>
                  <a:pt x="157162" y="107157"/>
                </a:lnTo>
                <a:lnTo>
                  <a:pt x="164306" y="114300"/>
                </a:lnTo>
                <a:lnTo>
                  <a:pt x="164306" y="121444"/>
                </a:lnTo>
                <a:lnTo>
                  <a:pt x="164306" y="128588"/>
                </a:lnTo>
                <a:lnTo>
                  <a:pt x="164306" y="128588"/>
                </a:lnTo>
                <a:lnTo>
                  <a:pt x="164306" y="128588"/>
                </a:lnTo>
                <a:lnTo>
                  <a:pt x="164306" y="1285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114550" y="385762"/>
            <a:ext cx="35720" cy="78583"/>
          </a:xfrm>
          <a:custGeom>
            <a:avLst/>
            <a:gdLst/>
            <a:ahLst/>
            <a:cxnLst/>
            <a:rect l="0" t="0" r="0" b="0"/>
            <a:pathLst>
              <a:path w="35720" h="78583">
                <a:moveTo>
                  <a:pt x="35719" y="0"/>
                </a:moveTo>
                <a:lnTo>
                  <a:pt x="35719" y="7144"/>
                </a:lnTo>
                <a:lnTo>
                  <a:pt x="28575" y="21432"/>
                </a:lnTo>
                <a:lnTo>
                  <a:pt x="21431" y="28575"/>
                </a:lnTo>
                <a:lnTo>
                  <a:pt x="14288" y="50007"/>
                </a:lnTo>
                <a:lnTo>
                  <a:pt x="7144" y="64294"/>
                </a:lnTo>
                <a:lnTo>
                  <a:pt x="0" y="78582"/>
                </a:lnTo>
                <a:lnTo>
                  <a:pt x="0" y="7858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350294" y="185737"/>
            <a:ext cx="14288" cy="278608"/>
          </a:xfrm>
          <a:custGeom>
            <a:avLst/>
            <a:gdLst/>
            <a:ahLst/>
            <a:cxnLst/>
            <a:rect l="0" t="0" r="0" b="0"/>
            <a:pathLst>
              <a:path w="14288" h="278608">
                <a:moveTo>
                  <a:pt x="14287" y="0"/>
                </a:moveTo>
                <a:lnTo>
                  <a:pt x="14287" y="7144"/>
                </a:lnTo>
                <a:lnTo>
                  <a:pt x="14287" y="14288"/>
                </a:lnTo>
                <a:lnTo>
                  <a:pt x="7144" y="21432"/>
                </a:lnTo>
                <a:lnTo>
                  <a:pt x="7144" y="35719"/>
                </a:lnTo>
                <a:lnTo>
                  <a:pt x="0" y="57150"/>
                </a:lnTo>
                <a:lnTo>
                  <a:pt x="0" y="78582"/>
                </a:lnTo>
                <a:lnTo>
                  <a:pt x="0" y="107157"/>
                </a:lnTo>
                <a:lnTo>
                  <a:pt x="7144" y="135732"/>
                </a:lnTo>
                <a:lnTo>
                  <a:pt x="7144" y="157163"/>
                </a:lnTo>
                <a:lnTo>
                  <a:pt x="0" y="185738"/>
                </a:lnTo>
                <a:lnTo>
                  <a:pt x="0" y="207169"/>
                </a:lnTo>
                <a:lnTo>
                  <a:pt x="0" y="228600"/>
                </a:lnTo>
                <a:lnTo>
                  <a:pt x="0" y="242888"/>
                </a:lnTo>
                <a:lnTo>
                  <a:pt x="0" y="257175"/>
                </a:lnTo>
                <a:lnTo>
                  <a:pt x="0" y="278607"/>
                </a:lnTo>
                <a:lnTo>
                  <a:pt x="0" y="278607"/>
                </a:lnTo>
                <a:lnTo>
                  <a:pt x="0" y="2786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250281" y="300037"/>
            <a:ext cx="578645" cy="185739"/>
          </a:xfrm>
          <a:custGeom>
            <a:avLst/>
            <a:gdLst/>
            <a:ahLst/>
            <a:cxnLst/>
            <a:rect l="0" t="0" r="0" b="0"/>
            <a:pathLst>
              <a:path w="578645" h="185739">
                <a:moveTo>
                  <a:pt x="7144" y="71438"/>
                </a:moveTo>
                <a:lnTo>
                  <a:pt x="0" y="71438"/>
                </a:lnTo>
                <a:lnTo>
                  <a:pt x="7144" y="71438"/>
                </a:lnTo>
                <a:lnTo>
                  <a:pt x="14288" y="78582"/>
                </a:lnTo>
                <a:lnTo>
                  <a:pt x="28575" y="78582"/>
                </a:lnTo>
                <a:lnTo>
                  <a:pt x="50007" y="85725"/>
                </a:lnTo>
                <a:lnTo>
                  <a:pt x="71438" y="92869"/>
                </a:lnTo>
                <a:lnTo>
                  <a:pt x="92869" y="92869"/>
                </a:lnTo>
                <a:lnTo>
                  <a:pt x="114300" y="92869"/>
                </a:lnTo>
                <a:lnTo>
                  <a:pt x="135732" y="92869"/>
                </a:lnTo>
                <a:lnTo>
                  <a:pt x="157163" y="85725"/>
                </a:lnTo>
                <a:lnTo>
                  <a:pt x="171450" y="78582"/>
                </a:lnTo>
                <a:lnTo>
                  <a:pt x="185738" y="64294"/>
                </a:lnTo>
                <a:lnTo>
                  <a:pt x="200026" y="50007"/>
                </a:lnTo>
                <a:lnTo>
                  <a:pt x="207169" y="42863"/>
                </a:lnTo>
                <a:lnTo>
                  <a:pt x="214313" y="28575"/>
                </a:lnTo>
                <a:lnTo>
                  <a:pt x="221457" y="14288"/>
                </a:lnTo>
                <a:lnTo>
                  <a:pt x="221457" y="7144"/>
                </a:lnTo>
                <a:lnTo>
                  <a:pt x="221457" y="0"/>
                </a:lnTo>
                <a:lnTo>
                  <a:pt x="214313" y="0"/>
                </a:lnTo>
                <a:lnTo>
                  <a:pt x="200026" y="0"/>
                </a:lnTo>
                <a:lnTo>
                  <a:pt x="192882" y="0"/>
                </a:lnTo>
                <a:lnTo>
                  <a:pt x="178594" y="14288"/>
                </a:lnTo>
                <a:lnTo>
                  <a:pt x="171450" y="28575"/>
                </a:lnTo>
                <a:lnTo>
                  <a:pt x="157163" y="50007"/>
                </a:lnTo>
                <a:lnTo>
                  <a:pt x="150019" y="71438"/>
                </a:lnTo>
                <a:lnTo>
                  <a:pt x="150019" y="92869"/>
                </a:lnTo>
                <a:lnTo>
                  <a:pt x="150019" y="114300"/>
                </a:lnTo>
                <a:lnTo>
                  <a:pt x="150019" y="128588"/>
                </a:lnTo>
                <a:lnTo>
                  <a:pt x="157163" y="142875"/>
                </a:lnTo>
                <a:lnTo>
                  <a:pt x="164307" y="157163"/>
                </a:lnTo>
                <a:lnTo>
                  <a:pt x="178594" y="164307"/>
                </a:lnTo>
                <a:lnTo>
                  <a:pt x="192882" y="171450"/>
                </a:lnTo>
                <a:lnTo>
                  <a:pt x="207169" y="171450"/>
                </a:lnTo>
                <a:lnTo>
                  <a:pt x="214313" y="171450"/>
                </a:lnTo>
                <a:lnTo>
                  <a:pt x="228601" y="164307"/>
                </a:lnTo>
                <a:lnTo>
                  <a:pt x="242888" y="150019"/>
                </a:lnTo>
                <a:lnTo>
                  <a:pt x="257176" y="135732"/>
                </a:lnTo>
                <a:lnTo>
                  <a:pt x="271463" y="114300"/>
                </a:lnTo>
                <a:lnTo>
                  <a:pt x="285751" y="92869"/>
                </a:lnTo>
                <a:lnTo>
                  <a:pt x="292894" y="71438"/>
                </a:lnTo>
                <a:lnTo>
                  <a:pt x="300038" y="50007"/>
                </a:lnTo>
                <a:lnTo>
                  <a:pt x="307182" y="35719"/>
                </a:lnTo>
                <a:lnTo>
                  <a:pt x="307182" y="21432"/>
                </a:lnTo>
                <a:lnTo>
                  <a:pt x="314326" y="14288"/>
                </a:lnTo>
                <a:lnTo>
                  <a:pt x="314326" y="14288"/>
                </a:lnTo>
                <a:lnTo>
                  <a:pt x="314326" y="14288"/>
                </a:lnTo>
                <a:lnTo>
                  <a:pt x="314326" y="21432"/>
                </a:lnTo>
                <a:lnTo>
                  <a:pt x="321469" y="28575"/>
                </a:lnTo>
                <a:lnTo>
                  <a:pt x="321469" y="42863"/>
                </a:lnTo>
                <a:lnTo>
                  <a:pt x="321469" y="64294"/>
                </a:lnTo>
                <a:lnTo>
                  <a:pt x="321469" y="85725"/>
                </a:lnTo>
                <a:lnTo>
                  <a:pt x="321469" y="100013"/>
                </a:lnTo>
                <a:lnTo>
                  <a:pt x="321469" y="121444"/>
                </a:lnTo>
                <a:lnTo>
                  <a:pt x="321469" y="128588"/>
                </a:lnTo>
                <a:lnTo>
                  <a:pt x="328613" y="142875"/>
                </a:lnTo>
                <a:lnTo>
                  <a:pt x="328613" y="150019"/>
                </a:lnTo>
                <a:lnTo>
                  <a:pt x="328613" y="150019"/>
                </a:lnTo>
                <a:lnTo>
                  <a:pt x="328613" y="150019"/>
                </a:lnTo>
                <a:lnTo>
                  <a:pt x="328613" y="142875"/>
                </a:lnTo>
                <a:lnTo>
                  <a:pt x="335757" y="135732"/>
                </a:lnTo>
                <a:lnTo>
                  <a:pt x="335757" y="128588"/>
                </a:lnTo>
                <a:lnTo>
                  <a:pt x="342901" y="114300"/>
                </a:lnTo>
                <a:lnTo>
                  <a:pt x="350044" y="100013"/>
                </a:lnTo>
                <a:lnTo>
                  <a:pt x="364332" y="78582"/>
                </a:lnTo>
                <a:lnTo>
                  <a:pt x="378619" y="64294"/>
                </a:lnTo>
                <a:lnTo>
                  <a:pt x="392907" y="50007"/>
                </a:lnTo>
                <a:lnTo>
                  <a:pt x="400051" y="42863"/>
                </a:lnTo>
                <a:lnTo>
                  <a:pt x="414338" y="35719"/>
                </a:lnTo>
                <a:lnTo>
                  <a:pt x="421482" y="42863"/>
                </a:lnTo>
                <a:lnTo>
                  <a:pt x="428626" y="50007"/>
                </a:lnTo>
                <a:lnTo>
                  <a:pt x="435769" y="64294"/>
                </a:lnTo>
                <a:lnTo>
                  <a:pt x="450057" y="78582"/>
                </a:lnTo>
                <a:lnTo>
                  <a:pt x="457201" y="100013"/>
                </a:lnTo>
                <a:lnTo>
                  <a:pt x="464344" y="114300"/>
                </a:lnTo>
                <a:lnTo>
                  <a:pt x="464344" y="128588"/>
                </a:lnTo>
                <a:lnTo>
                  <a:pt x="464344" y="142875"/>
                </a:lnTo>
                <a:lnTo>
                  <a:pt x="464344" y="150019"/>
                </a:lnTo>
                <a:lnTo>
                  <a:pt x="464344" y="157163"/>
                </a:lnTo>
                <a:lnTo>
                  <a:pt x="471488" y="157163"/>
                </a:lnTo>
                <a:lnTo>
                  <a:pt x="471488" y="157163"/>
                </a:lnTo>
                <a:lnTo>
                  <a:pt x="471488" y="150019"/>
                </a:lnTo>
                <a:lnTo>
                  <a:pt x="471488" y="142875"/>
                </a:lnTo>
                <a:lnTo>
                  <a:pt x="471488" y="128588"/>
                </a:lnTo>
                <a:lnTo>
                  <a:pt x="478632" y="107157"/>
                </a:lnTo>
                <a:lnTo>
                  <a:pt x="478632" y="85725"/>
                </a:lnTo>
                <a:lnTo>
                  <a:pt x="492919" y="64294"/>
                </a:lnTo>
                <a:lnTo>
                  <a:pt x="500063" y="42863"/>
                </a:lnTo>
                <a:lnTo>
                  <a:pt x="500063" y="28575"/>
                </a:lnTo>
                <a:lnTo>
                  <a:pt x="514351" y="21432"/>
                </a:lnTo>
                <a:lnTo>
                  <a:pt x="521494" y="21432"/>
                </a:lnTo>
                <a:lnTo>
                  <a:pt x="535782" y="35719"/>
                </a:lnTo>
                <a:lnTo>
                  <a:pt x="542926" y="42863"/>
                </a:lnTo>
                <a:lnTo>
                  <a:pt x="550069" y="57150"/>
                </a:lnTo>
                <a:lnTo>
                  <a:pt x="557213" y="71438"/>
                </a:lnTo>
                <a:lnTo>
                  <a:pt x="564357" y="92869"/>
                </a:lnTo>
                <a:lnTo>
                  <a:pt x="571501" y="107157"/>
                </a:lnTo>
                <a:lnTo>
                  <a:pt x="571501" y="128588"/>
                </a:lnTo>
                <a:lnTo>
                  <a:pt x="571501" y="142875"/>
                </a:lnTo>
                <a:lnTo>
                  <a:pt x="571501" y="164307"/>
                </a:lnTo>
                <a:lnTo>
                  <a:pt x="571501" y="171450"/>
                </a:lnTo>
                <a:lnTo>
                  <a:pt x="578644" y="178594"/>
                </a:lnTo>
                <a:lnTo>
                  <a:pt x="578644" y="185738"/>
                </a:lnTo>
                <a:lnTo>
                  <a:pt x="578644" y="185738"/>
                </a:lnTo>
                <a:lnTo>
                  <a:pt x="578644" y="1857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886075" y="285750"/>
            <a:ext cx="150020" cy="335757"/>
          </a:xfrm>
          <a:custGeom>
            <a:avLst/>
            <a:gdLst/>
            <a:ahLst/>
            <a:cxnLst/>
            <a:rect l="0" t="0" r="0" b="0"/>
            <a:pathLst>
              <a:path w="150020" h="335757">
                <a:moveTo>
                  <a:pt x="0" y="78581"/>
                </a:moveTo>
                <a:lnTo>
                  <a:pt x="0" y="85725"/>
                </a:lnTo>
                <a:lnTo>
                  <a:pt x="7144" y="107156"/>
                </a:lnTo>
                <a:lnTo>
                  <a:pt x="0" y="114300"/>
                </a:lnTo>
                <a:lnTo>
                  <a:pt x="7144" y="142875"/>
                </a:lnTo>
                <a:lnTo>
                  <a:pt x="7144" y="171450"/>
                </a:lnTo>
                <a:lnTo>
                  <a:pt x="7144" y="200025"/>
                </a:lnTo>
                <a:lnTo>
                  <a:pt x="14288" y="228600"/>
                </a:lnTo>
                <a:lnTo>
                  <a:pt x="14288" y="250031"/>
                </a:lnTo>
                <a:lnTo>
                  <a:pt x="21432" y="271462"/>
                </a:lnTo>
                <a:lnTo>
                  <a:pt x="21432" y="292894"/>
                </a:lnTo>
                <a:lnTo>
                  <a:pt x="21432" y="307181"/>
                </a:lnTo>
                <a:lnTo>
                  <a:pt x="21432" y="321469"/>
                </a:lnTo>
                <a:lnTo>
                  <a:pt x="21432" y="328612"/>
                </a:lnTo>
                <a:lnTo>
                  <a:pt x="21432" y="335756"/>
                </a:lnTo>
                <a:lnTo>
                  <a:pt x="21432" y="335756"/>
                </a:lnTo>
                <a:lnTo>
                  <a:pt x="14288" y="321469"/>
                </a:lnTo>
                <a:lnTo>
                  <a:pt x="14288" y="307181"/>
                </a:lnTo>
                <a:lnTo>
                  <a:pt x="14288" y="285750"/>
                </a:lnTo>
                <a:lnTo>
                  <a:pt x="7144" y="250031"/>
                </a:lnTo>
                <a:lnTo>
                  <a:pt x="7144" y="214312"/>
                </a:lnTo>
                <a:lnTo>
                  <a:pt x="7144" y="171450"/>
                </a:lnTo>
                <a:lnTo>
                  <a:pt x="7144" y="128587"/>
                </a:lnTo>
                <a:lnTo>
                  <a:pt x="14288" y="92869"/>
                </a:lnTo>
                <a:lnTo>
                  <a:pt x="21432" y="57150"/>
                </a:lnTo>
                <a:lnTo>
                  <a:pt x="28575" y="35719"/>
                </a:lnTo>
                <a:lnTo>
                  <a:pt x="35719" y="21431"/>
                </a:lnTo>
                <a:lnTo>
                  <a:pt x="42863" y="7144"/>
                </a:lnTo>
                <a:lnTo>
                  <a:pt x="57150" y="0"/>
                </a:lnTo>
                <a:lnTo>
                  <a:pt x="71438" y="0"/>
                </a:lnTo>
                <a:lnTo>
                  <a:pt x="85725" y="0"/>
                </a:lnTo>
                <a:lnTo>
                  <a:pt x="100013" y="7144"/>
                </a:lnTo>
                <a:lnTo>
                  <a:pt x="114300" y="14287"/>
                </a:lnTo>
                <a:lnTo>
                  <a:pt x="128588" y="28575"/>
                </a:lnTo>
                <a:lnTo>
                  <a:pt x="142875" y="50006"/>
                </a:lnTo>
                <a:lnTo>
                  <a:pt x="150019" y="71437"/>
                </a:lnTo>
                <a:lnTo>
                  <a:pt x="150019" y="100012"/>
                </a:lnTo>
                <a:lnTo>
                  <a:pt x="150019" y="121444"/>
                </a:lnTo>
                <a:lnTo>
                  <a:pt x="142875" y="135731"/>
                </a:lnTo>
                <a:lnTo>
                  <a:pt x="135732" y="157162"/>
                </a:lnTo>
                <a:lnTo>
                  <a:pt x="128588" y="171450"/>
                </a:lnTo>
                <a:lnTo>
                  <a:pt x="114300" y="178594"/>
                </a:lnTo>
                <a:lnTo>
                  <a:pt x="100013" y="185737"/>
                </a:lnTo>
                <a:lnTo>
                  <a:pt x="78582" y="192881"/>
                </a:lnTo>
                <a:lnTo>
                  <a:pt x="64294" y="200025"/>
                </a:lnTo>
                <a:lnTo>
                  <a:pt x="50007" y="200025"/>
                </a:lnTo>
                <a:lnTo>
                  <a:pt x="42863" y="207169"/>
                </a:lnTo>
                <a:lnTo>
                  <a:pt x="42863" y="2071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107532" y="407194"/>
            <a:ext cx="64294" cy="114301"/>
          </a:xfrm>
          <a:custGeom>
            <a:avLst/>
            <a:gdLst/>
            <a:ahLst/>
            <a:cxnLst/>
            <a:rect l="0" t="0" r="0" b="0"/>
            <a:pathLst>
              <a:path w="64294" h="114301">
                <a:moveTo>
                  <a:pt x="64293" y="0"/>
                </a:moveTo>
                <a:lnTo>
                  <a:pt x="64293" y="7143"/>
                </a:lnTo>
                <a:lnTo>
                  <a:pt x="57150" y="28575"/>
                </a:lnTo>
                <a:lnTo>
                  <a:pt x="57150" y="28575"/>
                </a:lnTo>
                <a:lnTo>
                  <a:pt x="50006" y="57150"/>
                </a:lnTo>
                <a:lnTo>
                  <a:pt x="35718" y="71437"/>
                </a:lnTo>
                <a:lnTo>
                  <a:pt x="21431" y="92868"/>
                </a:lnTo>
                <a:lnTo>
                  <a:pt x="7143" y="107156"/>
                </a:lnTo>
                <a:lnTo>
                  <a:pt x="0" y="114300"/>
                </a:lnTo>
                <a:lnTo>
                  <a:pt x="0" y="1143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42888" y="850106"/>
            <a:ext cx="135732" cy="257176"/>
          </a:xfrm>
          <a:custGeom>
            <a:avLst/>
            <a:gdLst/>
            <a:ahLst/>
            <a:cxnLst/>
            <a:rect l="0" t="0" r="0" b="0"/>
            <a:pathLst>
              <a:path w="135732" h="257176">
                <a:moveTo>
                  <a:pt x="121443" y="85725"/>
                </a:moveTo>
                <a:lnTo>
                  <a:pt x="121443" y="78581"/>
                </a:lnTo>
                <a:lnTo>
                  <a:pt x="121443" y="71438"/>
                </a:lnTo>
                <a:lnTo>
                  <a:pt x="121443" y="71438"/>
                </a:lnTo>
                <a:lnTo>
                  <a:pt x="121443" y="57150"/>
                </a:lnTo>
                <a:lnTo>
                  <a:pt x="114300" y="42863"/>
                </a:lnTo>
                <a:lnTo>
                  <a:pt x="114300" y="28575"/>
                </a:lnTo>
                <a:lnTo>
                  <a:pt x="107156" y="14288"/>
                </a:lnTo>
                <a:lnTo>
                  <a:pt x="100012" y="7144"/>
                </a:lnTo>
                <a:lnTo>
                  <a:pt x="92868" y="0"/>
                </a:lnTo>
                <a:lnTo>
                  <a:pt x="78581" y="0"/>
                </a:lnTo>
                <a:lnTo>
                  <a:pt x="71437" y="0"/>
                </a:lnTo>
                <a:lnTo>
                  <a:pt x="57150" y="7144"/>
                </a:lnTo>
                <a:lnTo>
                  <a:pt x="42862" y="14288"/>
                </a:lnTo>
                <a:lnTo>
                  <a:pt x="35718" y="28575"/>
                </a:lnTo>
                <a:lnTo>
                  <a:pt x="21431" y="42863"/>
                </a:lnTo>
                <a:lnTo>
                  <a:pt x="14287" y="50006"/>
                </a:lnTo>
                <a:lnTo>
                  <a:pt x="14287" y="64294"/>
                </a:lnTo>
                <a:lnTo>
                  <a:pt x="14287" y="78581"/>
                </a:lnTo>
                <a:lnTo>
                  <a:pt x="21431" y="92869"/>
                </a:lnTo>
                <a:lnTo>
                  <a:pt x="28575" y="107156"/>
                </a:lnTo>
                <a:lnTo>
                  <a:pt x="42862" y="121444"/>
                </a:lnTo>
                <a:lnTo>
                  <a:pt x="64293" y="135731"/>
                </a:lnTo>
                <a:lnTo>
                  <a:pt x="78581" y="150019"/>
                </a:lnTo>
                <a:lnTo>
                  <a:pt x="100012" y="164306"/>
                </a:lnTo>
                <a:lnTo>
                  <a:pt x="114300" y="178594"/>
                </a:lnTo>
                <a:lnTo>
                  <a:pt x="128587" y="185738"/>
                </a:lnTo>
                <a:lnTo>
                  <a:pt x="135731" y="200025"/>
                </a:lnTo>
                <a:lnTo>
                  <a:pt x="135731" y="207169"/>
                </a:lnTo>
                <a:lnTo>
                  <a:pt x="128587" y="214313"/>
                </a:lnTo>
                <a:lnTo>
                  <a:pt x="121443" y="228600"/>
                </a:lnTo>
                <a:lnTo>
                  <a:pt x="107156" y="235744"/>
                </a:lnTo>
                <a:lnTo>
                  <a:pt x="85725" y="250031"/>
                </a:lnTo>
                <a:lnTo>
                  <a:pt x="71437" y="250031"/>
                </a:lnTo>
                <a:lnTo>
                  <a:pt x="42862" y="257175"/>
                </a:lnTo>
                <a:lnTo>
                  <a:pt x="28575" y="257175"/>
                </a:lnTo>
                <a:lnTo>
                  <a:pt x="14287" y="257175"/>
                </a:lnTo>
                <a:lnTo>
                  <a:pt x="7143" y="250031"/>
                </a:lnTo>
                <a:lnTo>
                  <a:pt x="0" y="250031"/>
                </a:lnTo>
                <a:lnTo>
                  <a:pt x="0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21481" y="900112"/>
            <a:ext cx="128589" cy="150020"/>
          </a:xfrm>
          <a:custGeom>
            <a:avLst/>
            <a:gdLst/>
            <a:ahLst/>
            <a:cxnLst/>
            <a:rect l="0" t="0" r="0" b="0"/>
            <a:pathLst>
              <a:path w="128589" h="150020">
                <a:moveTo>
                  <a:pt x="85725" y="0"/>
                </a:moveTo>
                <a:lnTo>
                  <a:pt x="85725" y="0"/>
                </a:lnTo>
                <a:lnTo>
                  <a:pt x="78582" y="7144"/>
                </a:lnTo>
                <a:lnTo>
                  <a:pt x="78582" y="7144"/>
                </a:lnTo>
                <a:lnTo>
                  <a:pt x="64294" y="14288"/>
                </a:lnTo>
                <a:lnTo>
                  <a:pt x="50007" y="28575"/>
                </a:lnTo>
                <a:lnTo>
                  <a:pt x="35719" y="50007"/>
                </a:lnTo>
                <a:lnTo>
                  <a:pt x="21432" y="64294"/>
                </a:lnTo>
                <a:lnTo>
                  <a:pt x="7144" y="85725"/>
                </a:lnTo>
                <a:lnTo>
                  <a:pt x="0" y="107157"/>
                </a:lnTo>
                <a:lnTo>
                  <a:pt x="0" y="121444"/>
                </a:lnTo>
                <a:lnTo>
                  <a:pt x="0" y="128588"/>
                </a:lnTo>
                <a:lnTo>
                  <a:pt x="7144" y="142875"/>
                </a:lnTo>
                <a:lnTo>
                  <a:pt x="14288" y="142875"/>
                </a:lnTo>
                <a:lnTo>
                  <a:pt x="35719" y="150019"/>
                </a:lnTo>
                <a:lnTo>
                  <a:pt x="50007" y="150019"/>
                </a:lnTo>
                <a:lnTo>
                  <a:pt x="64294" y="142875"/>
                </a:lnTo>
                <a:lnTo>
                  <a:pt x="78582" y="135732"/>
                </a:lnTo>
                <a:lnTo>
                  <a:pt x="92869" y="128588"/>
                </a:lnTo>
                <a:lnTo>
                  <a:pt x="107157" y="121444"/>
                </a:lnTo>
                <a:lnTo>
                  <a:pt x="114300" y="107157"/>
                </a:lnTo>
                <a:lnTo>
                  <a:pt x="121444" y="100013"/>
                </a:lnTo>
                <a:lnTo>
                  <a:pt x="121444" y="85725"/>
                </a:lnTo>
                <a:lnTo>
                  <a:pt x="128588" y="71438"/>
                </a:lnTo>
                <a:lnTo>
                  <a:pt x="121444" y="57150"/>
                </a:lnTo>
                <a:lnTo>
                  <a:pt x="114300" y="50007"/>
                </a:lnTo>
                <a:lnTo>
                  <a:pt x="107157" y="42863"/>
                </a:lnTo>
                <a:lnTo>
                  <a:pt x="92869" y="35719"/>
                </a:lnTo>
                <a:lnTo>
                  <a:pt x="85725" y="35719"/>
                </a:lnTo>
                <a:lnTo>
                  <a:pt x="78582" y="35719"/>
                </a:lnTo>
                <a:lnTo>
                  <a:pt x="71438" y="35719"/>
                </a:lnTo>
                <a:lnTo>
                  <a:pt x="71438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28650" y="914400"/>
            <a:ext cx="14289" cy="128588"/>
          </a:xfrm>
          <a:custGeom>
            <a:avLst/>
            <a:gdLst/>
            <a:ahLst/>
            <a:cxnLst/>
            <a:rect l="0" t="0" r="0" b="0"/>
            <a:pathLst>
              <a:path w="14289" h="128588">
                <a:moveTo>
                  <a:pt x="0" y="0"/>
                </a:moveTo>
                <a:lnTo>
                  <a:pt x="0" y="7144"/>
                </a:lnTo>
                <a:lnTo>
                  <a:pt x="0" y="14287"/>
                </a:lnTo>
                <a:lnTo>
                  <a:pt x="0" y="21431"/>
                </a:lnTo>
                <a:lnTo>
                  <a:pt x="0" y="35719"/>
                </a:lnTo>
                <a:lnTo>
                  <a:pt x="7144" y="57150"/>
                </a:lnTo>
                <a:lnTo>
                  <a:pt x="7144" y="71437"/>
                </a:lnTo>
                <a:lnTo>
                  <a:pt x="7144" y="85725"/>
                </a:lnTo>
                <a:lnTo>
                  <a:pt x="14288" y="100012"/>
                </a:lnTo>
                <a:lnTo>
                  <a:pt x="7144" y="114300"/>
                </a:lnTo>
                <a:lnTo>
                  <a:pt x="14288" y="121444"/>
                </a:lnTo>
                <a:lnTo>
                  <a:pt x="14288" y="128587"/>
                </a:lnTo>
                <a:lnTo>
                  <a:pt x="14288" y="128587"/>
                </a:lnTo>
                <a:lnTo>
                  <a:pt x="14288" y="1285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14363" y="81438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57238" y="735806"/>
            <a:ext cx="21432" cy="292895"/>
          </a:xfrm>
          <a:custGeom>
            <a:avLst/>
            <a:gdLst/>
            <a:ahLst/>
            <a:cxnLst/>
            <a:rect l="0" t="0" r="0" b="0"/>
            <a:pathLst>
              <a:path w="21432" h="292895">
                <a:moveTo>
                  <a:pt x="0" y="0"/>
                </a:moveTo>
                <a:lnTo>
                  <a:pt x="0" y="7144"/>
                </a:lnTo>
                <a:lnTo>
                  <a:pt x="0" y="21431"/>
                </a:lnTo>
                <a:lnTo>
                  <a:pt x="7143" y="28575"/>
                </a:lnTo>
                <a:lnTo>
                  <a:pt x="7143" y="50006"/>
                </a:lnTo>
                <a:lnTo>
                  <a:pt x="7143" y="71438"/>
                </a:lnTo>
                <a:lnTo>
                  <a:pt x="0" y="100013"/>
                </a:lnTo>
                <a:lnTo>
                  <a:pt x="0" y="135731"/>
                </a:lnTo>
                <a:lnTo>
                  <a:pt x="0" y="164306"/>
                </a:lnTo>
                <a:lnTo>
                  <a:pt x="0" y="185738"/>
                </a:lnTo>
                <a:lnTo>
                  <a:pt x="0" y="214313"/>
                </a:lnTo>
                <a:lnTo>
                  <a:pt x="0" y="235744"/>
                </a:lnTo>
                <a:lnTo>
                  <a:pt x="7143" y="250031"/>
                </a:lnTo>
                <a:lnTo>
                  <a:pt x="14287" y="271463"/>
                </a:lnTo>
                <a:lnTo>
                  <a:pt x="14287" y="285750"/>
                </a:lnTo>
                <a:lnTo>
                  <a:pt x="21431" y="292894"/>
                </a:lnTo>
                <a:lnTo>
                  <a:pt x="21431" y="292894"/>
                </a:lnTo>
                <a:lnTo>
                  <a:pt x="21431" y="2928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78656" y="757237"/>
            <a:ext cx="7145" cy="7145"/>
          </a:xfrm>
          <a:custGeom>
            <a:avLst/>
            <a:gdLst/>
            <a:ahLst/>
            <a:cxnLst/>
            <a:rect l="0" t="0" r="0" b="0"/>
            <a:pathLst>
              <a:path w="7145" h="7145">
                <a:moveTo>
                  <a:pt x="7144" y="0"/>
                </a:moveTo>
                <a:lnTo>
                  <a:pt x="7144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92969" y="1085850"/>
            <a:ext cx="35720" cy="92870"/>
          </a:xfrm>
          <a:custGeom>
            <a:avLst/>
            <a:gdLst/>
            <a:ahLst/>
            <a:cxnLst/>
            <a:rect l="0" t="0" r="0" b="0"/>
            <a:pathLst>
              <a:path w="35720" h="92870">
                <a:moveTo>
                  <a:pt x="35719" y="0"/>
                </a:moveTo>
                <a:lnTo>
                  <a:pt x="35719" y="14287"/>
                </a:lnTo>
                <a:lnTo>
                  <a:pt x="28575" y="28575"/>
                </a:lnTo>
                <a:lnTo>
                  <a:pt x="28575" y="35719"/>
                </a:lnTo>
                <a:lnTo>
                  <a:pt x="21431" y="57150"/>
                </a:lnTo>
                <a:lnTo>
                  <a:pt x="7144" y="71438"/>
                </a:lnTo>
                <a:lnTo>
                  <a:pt x="7144" y="85725"/>
                </a:lnTo>
                <a:lnTo>
                  <a:pt x="0" y="92869"/>
                </a:lnTo>
                <a:lnTo>
                  <a:pt x="0" y="928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057275" y="978694"/>
            <a:ext cx="92870" cy="128588"/>
          </a:xfrm>
          <a:custGeom>
            <a:avLst/>
            <a:gdLst/>
            <a:ahLst/>
            <a:cxnLst/>
            <a:rect l="0" t="0" r="0" b="0"/>
            <a:pathLst>
              <a:path w="92870" h="128588">
                <a:moveTo>
                  <a:pt x="78581" y="7143"/>
                </a:moveTo>
                <a:lnTo>
                  <a:pt x="78581" y="7143"/>
                </a:lnTo>
                <a:lnTo>
                  <a:pt x="71438" y="0"/>
                </a:lnTo>
                <a:lnTo>
                  <a:pt x="71438" y="0"/>
                </a:lnTo>
                <a:lnTo>
                  <a:pt x="57150" y="0"/>
                </a:lnTo>
                <a:lnTo>
                  <a:pt x="50006" y="0"/>
                </a:lnTo>
                <a:lnTo>
                  <a:pt x="42863" y="7143"/>
                </a:lnTo>
                <a:lnTo>
                  <a:pt x="35719" y="14287"/>
                </a:lnTo>
                <a:lnTo>
                  <a:pt x="21431" y="28575"/>
                </a:lnTo>
                <a:lnTo>
                  <a:pt x="14288" y="42862"/>
                </a:lnTo>
                <a:lnTo>
                  <a:pt x="7144" y="57150"/>
                </a:lnTo>
                <a:lnTo>
                  <a:pt x="0" y="78581"/>
                </a:lnTo>
                <a:lnTo>
                  <a:pt x="0" y="92868"/>
                </a:lnTo>
                <a:lnTo>
                  <a:pt x="0" y="107156"/>
                </a:lnTo>
                <a:lnTo>
                  <a:pt x="0" y="114300"/>
                </a:lnTo>
                <a:lnTo>
                  <a:pt x="7144" y="121443"/>
                </a:lnTo>
                <a:lnTo>
                  <a:pt x="14288" y="121443"/>
                </a:lnTo>
                <a:lnTo>
                  <a:pt x="14288" y="121443"/>
                </a:lnTo>
                <a:lnTo>
                  <a:pt x="28575" y="114300"/>
                </a:lnTo>
                <a:lnTo>
                  <a:pt x="35719" y="107156"/>
                </a:lnTo>
                <a:lnTo>
                  <a:pt x="50006" y="92868"/>
                </a:lnTo>
                <a:lnTo>
                  <a:pt x="50006" y="78581"/>
                </a:lnTo>
                <a:lnTo>
                  <a:pt x="57150" y="64293"/>
                </a:lnTo>
                <a:lnTo>
                  <a:pt x="64294" y="50006"/>
                </a:lnTo>
                <a:lnTo>
                  <a:pt x="64294" y="35718"/>
                </a:lnTo>
                <a:lnTo>
                  <a:pt x="64294" y="28575"/>
                </a:lnTo>
                <a:lnTo>
                  <a:pt x="64294" y="21431"/>
                </a:lnTo>
                <a:lnTo>
                  <a:pt x="64294" y="21431"/>
                </a:lnTo>
                <a:lnTo>
                  <a:pt x="64294" y="21431"/>
                </a:lnTo>
                <a:lnTo>
                  <a:pt x="64294" y="21431"/>
                </a:lnTo>
                <a:lnTo>
                  <a:pt x="64294" y="28575"/>
                </a:lnTo>
                <a:lnTo>
                  <a:pt x="64294" y="35718"/>
                </a:lnTo>
                <a:lnTo>
                  <a:pt x="71438" y="42862"/>
                </a:lnTo>
                <a:lnTo>
                  <a:pt x="71438" y="57150"/>
                </a:lnTo>
                <a:lnTo>
                  <a:pt x="71438" y="71437"/>
                </a:lnTo>
                <a:lnTo>
                  <a:pt x="78581" y="85725"/>
                </a:lnTo>
                <a:lnTo>
                  <a:pt x="85725" y="92868"/>
                </a:lnTo>
                <a:lnTo>
                  <a:pt x="85725" y="100012"/>
                </a:lnTo>
                <a:lnTo>
                  <a:pt x="92869" y="107156"/>
                </a:lnTo>
                <a:lnTo>
                  <a:pt x="92869" y="121443"/>
                </a:lnTo>
                <a:lnTo>
                  <a:pt x="85725" y="128587"/>
                </a:lnTo>
                <a:lnTo>
                  <a:pt x="85725" y="128587"/>
                </a:lnTo>
                <a:lnTo>
                  <a:pt x="85725" y="1285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228725" y="1000125"/>
            <a:ext cx="14289" cy="85726"/>
          </a:xfrm>
          <a:custGeom>
            <a:avLst/>
            <a:gdLst/>
            <a:ahLst/>
            <a:cxnLst/>
            <a:rect l="0" t="0" r="0" b="0"/>
            <a:pathLst>
              <a:path w="14289" h="85726">
                <a:moveTo>
                  <a:pt x="0" y="0"/>
                </a:moveTo>
                <a:lnTo>
                  <a:pt x="0" y="0"/>
                </a:lnTo>
                <a:lnTo>
                  <a:pt x="7144" y="14287"/>
                </a:lnTo>
                <a:lnTo>
                  <a:pt x="7144" y="14287"/>
                </a:lnTo>
                <a:lnTo>
                  <a:pt x="7144" y="28575"/>
                </a:lnTo>
                <a:lnTo>
                  <a:pt x="14288" y="42862"/>
                </a:lnTo>
                <a:lnTo>
                  <a:pt x="14288" y="57150"/>
                </a:lnTo>
                <a:lnTo>
                  <a:pt x="14288" y="71437"/>
                </a:lnTo>
                <a:lnTo>
                  <a:pt x="14288" y="78581"/>
                </a:lnTo>
                <a:lnTo>
                  <a:pt x="14288" y="85725"/>
                </a:lnTo>
                <a:lnTo>
                  <a:pt x="14288" y="85725"/>
                </a:lnTo>
                <a:lnTo>
                  <a:pt x="14288" y="857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178719" y="928687"/>
            <a:ext cx="7145" cy="1"/>
          </a:xfrm>
          <a:custGeom>
            <a:avLst/>
            <a:gdLst/>
            <a:ahLst/>
            <a:cxnLst/>
            <a:rect l="0" t="0" r="0" b="0"/>
            <a:pathLst>
              <a:path w="7145" h="1">
                <a:moveTo>
                  <a:pt x="7144" y="0"/>
                </a:moveTo>
                <a:lnTo>
                  <a:pt x="7144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328738" y="971550"/>
            <a:ext cx="114301" cy="142876"/>
          </a:xfrm>
          <a:custGeom>
            <a:avLst/>
            <a:gdLst/>
            <a:ahLst/>
            <a:cxnLst/>
            <a:rect l="0" t="0" r="0" b="0"/>
            <a:pathLst>
              <a:path w="114301" h="142876">
                <a:moveTo>
                  <a:pt x="0" y="107156"/>
                </a:moveTo>
                <a:lnTo>
                  <a:pt x="0" y="114300"/>
                </a:lnTo>
                <a:lnTo>
                  <a:pt x="7143" y="121444"/>
                </a:lnTo>
                <a:lnTo>
                  <a:pt x="7143" y="121444"/>
                </a:lnTo>
                <a:lnTo>
                  <a:pt x="7143" y="135731"/>
                </a:lnTo>
                <a:lnTo>
                  <a:pt x="14287" y="135731"/>
                </a:lnTo>
                <a:lnTo>
                  <a:pt x="14287" y="142875"/>
                </a:lnTo>
                <a:lnTo>
                  <a:pt x="14287" y="142875"/>
                </a:lnTo>
                <a:lnTo>
                  <a:pt x="14287" y="142875"/>
                </a:lnTo>
                <a:lnTo>
                  <a:pt x="14287" y="135731"/>
                </a:lnTo>
                <a:lnTo>
                  <a:pt x="14287" y="128587"/>
                </a:lnTo>
                <a:lnTo>
                  <a:pt x="21431" y="114300"/>
                </a:lnTo>
                <a:lnTo>
                  <a:pt x="21431" y="100012"/>
                </a:lnTo>
                <a:lnTo>
                  <a:pt x="28575" y="85725"/>
                </a:lnTo>
                <a:lnTo>
                  <a:pt x="28575" y="64294"/>
                </a:lnTo>
                <a:lnTo>
                  <a:pt x="42862" y="50006"/>
                </a:lnTo>
                <a:lnTo>
                  <a:pt x="57150" y="28575"/>
                </a:lnTo>
                <a:lnTo>
                  <a:pt x="64293" y="14287"/>
                </a:lnTo>
                <a:lnTo>
                  <a:pt x="85725" y="7144"/>
                </a:lnTo>
                <a:lnTo>
                  <a:pt x="114300" y="0"/>
                </a:lnTo>
                <a:lnTo>
                  <a:pt x="114300" y="0"/>
                </a:lnTo>
                <a:lnTo>
                  <a:pt x="1143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514475" y="1092994"/>
            <a:ext cx="57151" cy="135732"/>
          </a:xfrm>
          <a:custGeom>
            <a:avLst/>
            <a:gdLst/>
            <a:ahLst/>
            <a:cxnLst/>
            <a:rect l="0" t="0" r="0" b="0"/>
            <a:pathLst>
              <a:path w="57151" h="135732">
                <a:moveTo>
                  <a:pt x="57150" y="0"/>
                </a:moveTo>
                <a:lnTo>
                  <a:pt x="57150" y="7143"/>
                </a:lnTo>
                <a:lnTo>
                  <a:pt x="57150" y="21431"/>
                </a:lnTo>
                <a:lnTo>
                  <a:pt x="57150" y="28575"/>
                </a:lnTo>
                <a:lnTo>
                  <a:pt x="50006" y="42862"/>
                </a:lnTo>
                <a:lnTo>
                  <a:pt x="42863" y="64294"/>
                </a:lnTo>
                <a:lnTo>
                  <a:pt x="42863" y="78581"/>
                </a:lnTo>
                <a:lnTo>
                  <a:pt x="28575" y="100012"/>
                </a:lnTo>
                <a:lnTo>
                  <a:pt x="21431" y="114300"/>
                </a:lnTo>
                <a:lnTo>
                  <a:pt x="14288" y="121444"/>
                </a:lnTo>
                <a:lnTo>
                  <a:pt x="7144" y="128587"/>
                </a:lnTo>
                <a:lnTo>
                  <a:pt x="0" y="135731"/>
                </a:lnTo>
                <a:lnTo>
                  <a:pt x="0" y="1357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650206" y="957262"/>
            <a:ext cx="128589" cy="178595"/>
          </a:xfrm>
          <a:custGeom>
            <a:avLst/>
            <a:gdLst/>
            <a:ahLst/>
            <a:cxnLst/>
            <a:rect l="0" t="0" r="0" b="0"/>
            <a:pathLst>
              <a:path w="128589" h="178595">
                <a:moveTo>
                  <a:pt x="114300" y="14288"/>
                </a:moveTo>
                <a:lnTo>
                  <a:pt x="114300" y="14288"/>
                </a:lnTo>
                <a:lnTo>
                  <a:pt x="114300" y="14288"/>
                </a:lnTo>
                <a:lnTo>
                  <a:pt x="114300" y="7144"/>
                </a:lnTo>
                <a:lnTo>
                  <a:pt x="114300" y="7144"/>
                </a:lnTo>
                <a:lnTo>
                  <a:pt x="107157" y="0"/>
                </a:lnTo>
                <a:lnTo>
                  <a:pt x="100013" y="0"/>
                </a:lnTo>
                <a:lnTo>
                  <a:pt x="85725" y="7144"/>
                </a:lnTo>
                <a:lnTo>
                  <a:pt x="71438" y="14288"/>
                </a:lnTo>
                <a:lnTo>
                  <a:pt x="57150" y="28575"/>
                </a:lnTo>
                <a:lnTo>
                  <a:pt x="35719" y="50007"/>
                </a:lnTo>
                <a:lnTo>
                  <a:pt x="28575" y="71438"/>
                </a:lnTo>
                <a:lnTo>
                  <a:pt x="14288" y="92869"/>
                </a:lnTo>
                <a:lnTo>
                  <a:pt x="0" y="107157"/>
                </a:lnTo>
                <a:lnTo>
                  <a:pt x="0" y="121444"/>
                </a:lnTo>
                <a:lnTo>
                  <a:pt x="0" y="135732"/>
                </a:lnTo>
                <a:lnTo>
                  <a:pt x="7144" y="150019"/>
                </a:lnTo>
                <a:lnTo>
                  <a:pt x="14288" y="157163"/>
                </a:lnTo>
                <a:lnTo>
                  <a:pt x="28575" y="164307"/>
                </a:lnTo>
                <a:lnTo>
                  <a:pt x="42863" y="171451"/>
                </a:lnTo>
                <a:lnTo>
                  <a:pt x="57150" y="171451"/>
                </a:lnTo>
                <a:lnTo>
                  <a:pt x="71438" y="178594"/>
                </a:lnTo>
                <a:lnTo>
                  <a:pt x="92869" y="171451"/>
                </a:lnTo>
                <a:lnTo>
                  <a:pt x="107157" y="164307"/>
                </a:lnTo>
                <a:lnTo>
                  <a:pt x="121444" y="164307"/>
                </a:lnTo>
                <a:lnTo>
                  <a:pt x="128588" y="157163"/>
                </a:lnTo>
                <a:lnTo>
                  <a:pt x="128588" y="15716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835944" y="807244"/>
            <a:ext cx="21432" cy="328613"/>
          </a:xfrm>
          <a:custGeom>
            <a:avLst/>
            <a:gdLst/>
            <a:ahLst/>
            <a:cxnLst/>
            <a:rect l="0" t="0" r="0" b="0"/>
            <a:pathLst>
              <a:path w="21432" h="328613">
                <a:moveTo>
                  <a:pt x="21431" y="0"/>
                </a:moveTo>
                <a:lnTo>
                  <a:pt x="21431" y="0"/>
                </a:lnTo>
                <a:lnTo>
                  <a:pt x="21431" y="7143"/>
                </a:lnTo>
                <a:lnTo>
                  <a:pt x="21431" y="14287"/>
                </a:lnTo>
                <a:lnTo>
                  <a:pt x="14287" y="28575"/>
                </a:lnTo>
                <a:lnTo>
                  <a:pt x="14287" y="50006"/>
                </a:lnTo>
                <a:lnTo>
                  <a:pt x="14287" y="78581"/>
                </a:lnTo>
                <a:lnTo>
                  <a:pt x="7144" y="114300"/>
                </a:lnTo>
                <a:lnTo>
                  <a:pt x="7144" y="150018"/>
                </a:lnTo>
                <a:lnTo>
                  <a:pt x="0" y="178593"/>
                </a:lnTo>
                <a:lnTo>
                  <a:pt x="0" y="207168"/>
                </a:lnTo>
                <a:lnTo>
                  <a:pt x="0" y="235743"/>
                </a:lnTo>
                <a:lnTo>
                  <a:pt x="0" y="257175"/>
                </a:lnTo>
                <a:lnTo>
                  <a:pt x="0" y="278606"/>
                </a:lnTo>
                <a:lnTo>
                  <a:pt x="7144" y="292893"/>
                </a:lnTo>
                <a:lnTo>
                  <a:pt x="14287" y="307181"/>
                </a:lnTo>
                <a:lnTo>
                  <a:pt x="14287" y="321469"/>
                </a:lnTo>
                <a:lnTo>
                  <a:pt x="21431" y="328612"/>
                </a:lnTo>
                <a:lnTo>
                  <a:pt x="21431" y="328612"/>
                </a:lnTo>
                <a:lnTo>
                  <a:pt x="21431" y="3286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914525" y="985837"/>
            <a:ext cx="35720" cy="150020"/>
          </a:xfrm>
          <a:custGeom>
            <a:avLst/>
            <a:gdLst/>
            <a:ahLst/>
            <a:cxnLst/>
            <a:rect l="0" t="0" r="0" b="0"/>
            <a:pathLst>
              <a:path w="35720" h="150020">
                <a:moveTo>
                  <a:pt x="35719" y="0"/>
                </a:moveTo>
                <a:lnTo>
                  <a:pt x="35719" y="7144"/>
                </a:lnTo>
                <a:lnTo>
                  <a:pt x="28575" y="14288"/>
                </a:lnTo>
                <a:lnTo>
                  <a:pt x="28575" y="21432"/>
                </a:lnTo>
                <a:lnTo>
                  <a:pt x="28575" y="42863"/>
                </a:lnTo>
                <a:lnTo>
                  <a:pt x="21431" y="64294"/>
                </a:lnTo>
                <a:lnTo>
                  <a:pt x="14288" y="92869"/>
                </a:lnTo>
                <a:lnTo>
                  <a:pt x="14288" y="114300"/>
                </a:lnTo>
                <a:lnTo>
                  <a:pt x="7144" y="128588"/>
                </a:lnTo>
                <a:lnTo>
                  <a:pt x="7144" y="142876"/>
                </a:lnTo>
                <a:lnTo>
                  <a:pt x="0" y="150019"/>
                </a:lnTo>
                <a:lnTo>
                  <a:pt x="0" y="1500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914525" y="892969"/>
            <a:ext cx="7145" cy="1"/>
          </a:xfrm>
          <a:custGeom>
            <a:avLst/>
            <a:gdLst/>
            <a:ahLst/>
            <a:cxnLst/>
            <a:rect l="0" t="0" r="0" b="0"/>
            <a:pathLst>
              <a:path w="7145" h="1">
                <a:moveTo>
                  <a:pt x="0" y="0"/>
                </a:moveTo>
                <a:lnTo>
                  <a:pt x="7144" y="0"/>
                </a:lnTo>
                <a:lnTo>
                  <a:pt x="714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000250" y="1021556"/>
            <a:ext cx="214314" cy="142876"/>
          </a:xfrm>
          <a:custGeom>
            <a:avLst/>
            <a:gdLst/>
            <a:ahLst/>
            <a:cxnLst/>
            <a:rect l="0" t="0" r="0" b="0"/>
            <a:pathLst>
              <a:path w="214314" h="142876">
                <a:moveTo>
                  <a:pt x="7144" y="21431"/>
                </a:moveTo>
                <a:lnTo>
                  <a:pt x="7144" y="28575"/>
                </a:lnTo>
                <a:lnTo>
                  <a:pt x="7144" y="42863"/>
                </a:lnTo>
                <a:lnTo>
                  <a:pt x="7144" y="50006"/>
                </a:lnTo>
                <a:lnTo>
                  <a:pt x="7144" y="64294"/>
                </a:lnTo>
                <a:lnTo>
                  <a:pt x="7144" y="78581"/>
                </a:lnTo>
                <a:lnTo>
                  <a:pt x="7144" y="85725"/>
                </a:lnTo>
                <a:lnTo>
                  <a:pt x="7144" y="92869"/>
                </a:lnTo>
                <a:lnTo>
                  <a:pt x="7144" y="100013"/>
                </a:lnTo>
                <a:lnTo>
                  <a:pt x="7144" y="100013"/>
                </a:lnTo>
                <a:lnTo>
                  <a:pt x="7144" y="100013"/>
                </a:lnTo>
                <a:lnTo>
                  <a:pt x="0" y="92869"/>
                </a:lnTo>
                <a:lnTo>
                  <a:pt x="7144" y="85725"/>
                </a:lnTo>
                <a:lnTo>
                  <a:pt x="7144" y="64294"/>
                </a:lnTo>
                <a:lnTo>
                  <a:pt x="14288" y="50006"/>
                </a:lnTo>
                <a:lnTo>
                  <a:pt x="28575" y="28575"/>
                </a:lnTo>
                <a:lnTo>
                  <a:pt x="35719" y="14288"/>
                </a:lnTo>
                <a:lnTo>
                  <a:pt x="50006" y="7144"/>
                </a:lnTo>
                <a:lnTo>
                  <a:pt x="64294" y="0"/>
                </a:lnTo>
                <a:lnTo>
                  <a:pt x="71438" y="0"/>
                </a:lnTo>
                <a:lnTo>
                  <a:pt x="78581" y="7144"/>
                </a:lnTo>
                <a:lnTo>
                  <a:pt x="92869" y="14288"/>
                </a:lnTo>
                <a:lnTo>
                  <a:pt x="92869" y="28575"/>
                </a:lnTo>
                <a:lnTo>
                  <a:pt x="100013" y="42863"/>
                </a:lnTo>
                <a:lnTo>
                  <a:pt x="107156" y="64294"/>
                </a:lnTo>
                <a:lnTo>
                  <a:pt x="107156" y="78581"/>
                </a:lnTo>
                <a:lnTo>
                  <a:pt x="114300" y="100013"/>
                </a:lnTo>
                <a:lnTo>
                  <a:pt x="114300" y="114300"/>
                </a:lnTo>
                <a:lnTo>
                  <a:pt x="114300" y="121444"/>
                </a:lnTo>
                <a:lnTo>
                  <a:pt x="114300" y="128588"/>
                </a:lnTo>
                <a:lnTo>
                  <a:pt x="114300" y="128588"/>
                </a:lnTo>
                <a:lnTo>
                  <a:pt x="114300" y="128588"/>
                </a:lnTo>
                <a:lnTo>
                  <a:pt x="114300" y="128588"/>
                </a:lnTo>
                <a:lnTo>
                  <a:pt x="114300" y="121444"/>
                </a:lnTo>
                <a:lnTo>
                  <a:pt x="114300" y="114300"/>
                </a:lnTo>
                <a:lnTo>
                  <a:pt x="114300" y="100013"/>
                </a:lnTo>
                <a:lnTo>
                  <a:pt x="121444" y="85725"/>
                </a:lnTo>
                <a:lnTo>
                  <a:pt x="128588" y="64294"/>
                </a:lnTo>
                <a:lnTo>
                  <a:pt x="142875" y="50006"/>
                </a:lnTo>
                <a:lnTo>
                  <a:pt x="150019" y="28575"/>
                </a:lnTo>
                <a:lnTo>
                  <a:pt x="164306" y="14288"/>
                </a:lnTo>
                <a:lnTo>
                  <a:pt x="178594" y="7144"/>
                </a:lnTo>
                <a:lnTo>
                  <a:pt x="185738" y="7144"/>
                </a:lnTo>
                <a:lnTo>
                  <a:pt x="200025" y="14288"/>
                </a:lnTo>
                <a:lnTo>
                  <a:pt x="200025" y="21431"/>
                </a:lnTo>
                <a:lnTo>
                  <a:pt x="207169" y="35719"/>
                </a:lnTo>
                <a:lnTo>
                  <a:pt x="214313" y="57150"/>
                </a:lnTo>
                <a:lnTo>
                  <a:pt x="214313" y="78581"/>
                </a:lnTo>
                <a:lnTo>
                  <a:pt x="214313" y="92869"/>
                </a:lnTo>
                <a:lnTo>
                  <a:pt x="214313" y="114300"/>
                </a:lnTo>
                <a:lnTo>
                  <a:pt x="214313" y="128588"/>
                </a:lnTo>
                <a:lnTo>
                  <a:pt x="214313" y="135732"/>
                </a:lnTo>
                <a:lnTo>
                  <a:pt x="214313" y="142875"/>
                </a:lnTo>
                <a:lnTo>
                  <a:pt x="214313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271713" y="1035844"/>
            <a:ext cx="142876" cy="121445"/>
          </a:xfrm>
          <a:custGeom>
            <a:avLst/>
            <a:gdLst/>
            <a:ahLst/>
            <a:cxnLst/>
            <a:rect l="0" t="0" r="0" b="0"/>
            <a:pathLst>
              <a:path w="142876" h="121445">
                <a:moveTo>
                  <a:pt x="85725" y="7143"/>
                </a:moveTo>
                <a:lnTo>
                  <a:pt x="85725" y="0"/>
                </a:lnTo>
                <a:lnTo>
                  <a:pt x="85725" y="0"/>
                </a:lnTo>
                <a:lnTo>
                  <a:pt x="85725" y="0"/>
                </a:lnTo>
                <a:lnTo>
                  <a:pt x="78581" y="0"/>
                </a:lnTo>
                <a:lnTo>
                  <a:pt x="71437" y="7143"/>
                </a:lnTo>
                <a:lnTo>
                  <a:pt x="57150" y="14287"/>
                </a:lnTo>
                <a:lnTo>
                  <a:pt x="42862" y="28575"/>
                </a:lnTo>
                <a:lnTo>
                  <a:pt x="28575" y="42862"/>
                </a:lnTo>
                <a:lnTo>
                  <a:pt x="14287" y="57150"/>
                </a:lnTo>
                <a:lnTo>
                  <a:pt x="7143" y="71437"/>
                </a:lnTo>
                <a:lnTo>
                  <a:pt x="0" y="85725"/>
                </a:lnTo>
                <a:lnTo>
                  <a:pt x="0" y="92869"/>
                </a:lnTo>
                <a:lnTo>
                  <a:pt x="0" y="107156"/>
                </a:lnTo>
                <a:lnTo>
                  <a:pt x="7143" y="114300"/>
                </a:lnTo>
                <a:lnTo>
                  <a:pt x="7143" y="114300"/>
                </a:lnTo>
                <a:lnTo>
                  <a:pt x="14287" y="121444"/>
                </a:lnTo>
                <a:lnTo>
                  <a:pt x="28575" y="114300"/>
                </a:lnTo>
                <a:lnTo>
                  <a:pt x="35718" y="114300"/>
                </a:lnTo>
                <a:lnTo>
                  <a:pt x="50006" y="100012"/>
                </a:lnTo>
                <a:lnTo>
                  <a:pt x="57150" y="92869"/>
                </a:lnTo>
                <a:lnTo>
                  <a:pt x="64293" y="78581"/>
                </a:lnTo>
                <a:lnTo>
                  <a:pt x="71437" y="64293"/>
                </a:lnTo>
                <a:lnTo>
                  <a:pt x="78581" y="50006"/>
                </a:lnTo>
                <a:lnTo>
                  <a:pt x="85725" y="35718"/>
                </a:lnTo>
                <a:lnTo>
                  <a:pt x="92868" y="21431"/>
                </a:lnTo>
                <a:lnTo>
                  <a:pt x="92868" y="14287"/>
                </a:lnTo>
                <a:lnTo>
                  <a:pt x="92868" y="7143"/>
                </a:lnTo>
                <a:lnTo>
                  <a:pt x="92868" y="7143"/>
                </a:lnTo>
                <a:lnTo>
                  <a:pt x="85725" y="7143"/>
                </a:lnTo>
                <a:lnTo>
                  <a:pt x="85725" y="7143"/>
                </a:lnTo>
                <a:lnTo>
                  <a:pt x="92868" y="14287"/>
                </a:lnTo>
                <a:lnTo>
                  <a:pt x="92868" y="28575"/>
                </a:lnTo>
                <a:lnTo>
                  <a:pt x="92868" y="42862"/>
                </a:lnTo>
                <a:lnTo>
                  <a:pt x="92868" y="57150"/>
                </a:lnTo>
                <a:lnTo>
                  <a:pt x="100012" y="71437"/>
                </a:lnTo>
                <a:lnTo>
                  <a:pt x="107156" y="85725"/>
                </a:lnTo>
                <a:lnTo>
                  <a:pt x="114300" y="100012"/>
                </a:lnTo>
                <a:lnTo>
                  <a:pt x="121443" y="107156"/>
                </a:lnTo>
                <a:lnTo>
                  <a:pt x="135731" y="114300"/>
                </a:lnTo>
                <a:lnTo>
                  <a:pt x="142875" y="114300"/>
                </a:lnTo>
                <a:lnTo>
                  <a:pt x="142875" y="121444"/>
                </a:lnTo>
                <a:lnTo>
                  <a:pt x="142875" y="1214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2486025" y="835819"/>
            <a:ext cx="35720" cy="307182"/>
          </a:xfrm>
          <a:custGeom>
            <a:avLst/>
            <a:gdLst/>
            <a:ahLst/>
            <a:cxnLst/>
            <a:rect l="0" t="0" r="0" b="0"/>
            <a:pathLst>
              <a:path w="35720" h="307182">
                <a:moveTo>
                  <a:pt x="0" y="0"/>
                </a:moveTo>
                <a:lnTo>
                  <a:pt x="0" y="7143"/>
                </a:lnTo>
                <a:lnTo>
                  <a:pt x="0" y="21431"/>
                </a:lnTo>
                <a:lnTo>
                  <a:pt x="0" y="28575"/>
                </a:lnTo>
                <a:lnTo>
                  <a:pt x="0" y="50006"/>
                </a:lnTo>
                <a:lnTo>
                  <a:pt x="7144" y="78581"/>
                </a:lnTo>
                <a:lnTo>
                  <a:pt x="0" y="114300"/>
                </a:lnTo>
                <a:lnTo>
                  <a:pt x="7144" y="142875"/>
                </a:lnTo>
                <a:lnTo>
                  <a:pt x="7144" y="171450"/>
                </a:lnTo>
                <a:lnTo>
                  <a:pt x="7144" y="200025"/>
                </a:lnTo>
                <a:lnTo>
                  <a:pt x="14288" y="221456"/>
                </a:lnTo>
                <a:lnTo>
                  <a:pt x="21432" y="242887"/>
                </a:lnTo>
                <a:lnTo>
                  <a:pt x="28575" y="257175"/>
                </a:lnTo>
                <a:lnTo>
                  <a:pt x="28575" y="271462"/>
                </a:lnTo>
                <a:lnTo>
                  <a:pt x="35719" y="292894"/>
                </a:lnTo>
                <a:lnTo>
                  <a:pt x="35719" y="300037"/>
                </a:lnTo>
                <a:lnTo>
                  <a:pt x="35719" y="307181"/>
                </a:lnTo>
                <a:lnTo>
                  <a:pt x="35719" y="30718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2428875" y="971550"/>
            <a:ext cx="357189" cy="171451"/>
          </a:xfrm>
          <a:custGeom>
            <a:avLst/>
            <a:gdLst/>
            <a:ahLst/>
            <a:cxnLst/>
            <a:rect l="0" t="0" r="0" b="0"/>
            <a:pathLst>
              <a:path w="357189" h="171451">
                <a:moveTo>
                  <a:pt x="0" y="64294"/>
                </a:moveTo>
                <a:lnTo>
                  <a:pt x="0" y="64294"/>
                </a:lnTo>
                <a:lnTo>
                  <a:pt x="7144" y="64294"/>
                </a:lnTo>
                <a:lnTo>
                  <a:pt x="7144" y="64294"/>
                </a:lnTo>
                <a:lnTo>
                  <a:pt x="21432" y="64294"/>
                </a:lnTo>
                <a:lnTo>
                  <a:pt x="35719" y="64294"/>
                </a:lnTo>
                <a:lnTo>
                  <a:pt x="64294" y="71437"/>
                </a:lnTo>
                <a:lnTo>
                  <a:pt x="85725" y="71437"/>
                </a:lnTo>
                <a:lnTo>
                  <a:pt x="114300" y="64294"/>
                </a:lnTo>
                <a:lnTo>
                  <a:pt x="135732" y="64294"/>
                </a:lnTo>
                <a:lnTo>
                  <a:pt x="157163" y="64294"/>
                </a:lnTo>
                <a:lnTo>
                  <a:pt x="178594" y="57150"/>
                </a:lnTo>
                <a:lnTo>
                  <a:pt x="192882" y="50006"/>
                </a:lnTo>
                <a:lnTo>
                  <a:pt x="214313" y="42862"/>
                </a:lnTo>
                <a:lnTo>
                  <a:pt x="228600" y="35719"/>
                </a:lnTo>
                <a:lnTo>
                  <a:pt x="242888" y="21431"/>
                </a:lnTo>
                <a:lnTo>
                  <a:pt x="250032" y="14287"/>
                </a:lnTo>
                <a:lnTo>
                  <a:pt x="250032" y="7144"/>
                </a:lnTo>
                <a:lnTo>
                  <a:pt x="257175" y="7144"/>
                </a:lnTo>
                <a:lnTo>
                  <a:pt x="250032" y="0"/>
                </a:lnTo>
                <a:lnTo>
                  <a:pt x="250032" y="0"/>
                </a:lnTo>
                <a:lnTo>
                  <a:pt x="242888" y="0"/>
                </a:lnTo>
                <a:lnTo>
                  <a:pt x="235744" y="7144"/>
                </a:lnTo>
                <a:lnTo>
                  <a:pt x="221457" y="21431"/>
                </a:lnTo>
                <a:lnTo>
                  <a:pt x="207169" y="35719"/>
                </a:lnTo>
                <a:lnTo>
                  <a:pt x="185738" y="50006"/>
                </a:lnTo>
                <a:lnTo>
                  <a:pt x="171450" y="71437"/>
                </a:lnTo>
                <a:lnTo>
                  <a:pt x="164307" y="85725"/>
                </a:lnTo>
                <a:lnTo>
                  <a:pt x="164307" y="100012"/>
                </a:lnTo>
                <a:lnTo>
                  <a:pt x="164307" y="121444"/>
                </a:lnTo>
                <a:lnTo>
                  <a:pt x="171450" y="135731"/>
                </a:lnTo>
                <a:lnTo>
                  <a:pt x="185738" y="142875"/>
                </a:lnTo>
                <a:lnTo>
                  <a:pt x="207169" y="157163"/>
                </a:lnTo>
                <a:lnTo>
                  <a:pt x="228600" y="164306"/>
                </a:lnTo>
                <a:lnTo>
                  <a:pt x="250032" y="171450"/>
                </a:lnTo>
                <a:lnTo>
                  <a:pt x="278607" y="171450"/>
                </a:lnTo>
                <a:lnTo>
                  <a:pt x="300038" y="171450"/>
                </a:lnTo>
                <a:lnTo>
                  <a:pt x="321469" y="171450"/>
                </a:lnTo>
                <a:lnTo>
                  <a:pt x="357188" y="164306"/>
                </a:lnTo>
                <a:lnTo>
                  <a:pt x="357188" y="164306"/>
                </a:lnTo>
                <a:lnTo>
                  <a:pt x="357188" y="1643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rst.gsfc.nasa.gov/Sect16/full-20earth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2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>
          <a:xfrm>
            <a:off x="114300" y="1307306"/>
            <a:ext cx="350045" cy="407195"/>
          </a:xfrm>
          <a:custGeom>
            <a:avLst/>
            <a:gdLst/>
            <a:ahLst/>
            <a:cxnLst/>
            <a:rect l="0" t="0" r="0" b="0"/>
            <a:pathLst>
              <a:path w="350045" h="407195">
                <a:moveTo>
                  <a:pt x="57150" y="178594"/>
                </a:moveTo>
                <a:lnTo>
                  <a:pt x="64294" y="192882"/>
                </a:lnTo>
                <a:lnTo>
                  <a:pt x="64294" y="207169"/>
                </a:lnTo>
                <a:lnTo>
                  <a:pt x="64294" y="214313"/>
                </a:lnTo>
                <a:lnTo>
                  <a:pt x="71438" y="235744"/>
                </a:lnTo>
                <a:lnTo>
                  <a:pt x="85725" y="257175"/>
                </a:lnTo>
                <a:lnTo>
                  <a:pt x="107156" y="278607"/>
                </a:lnTo>
                <a:lnTo>
                  <a:pt x="128588" y="307182"/>
                </a:lnTo>
                <a:lnTo>
                  <a:pt x="142875" y="328613"/>
                </a:lnTo>
                <a:lnTo>
                  <a:pt x="164306" y="357188"/>
                </a:lnTo>
                <a:lnTo>
                  <a:pt x="171450" y="371475"/>
                </a:lnTo>
                <a:lnTo>
                  <a:pt x="185738" y="385763"/>
                </a:lnTo>
                <a:lnTo>
                  <a:pt x="192881" y="392907"/>
                </a:lnTo>
                <a:lnTo>
                  <a:pt x="192881" y="400050"/>
                </a:lnTo>
                <a:lnTo>
                  <a:pt x="192881" y="400050"/>
                </a:lnTo>
                <a:lnTo>
                  <a:pt x="192881" y="400050"/>
                </a:lnTo>
                <a:lnTo>
                  <a:pt x="178594" y="385763"/>
                </a:lnTo>
                <a:lnTo>
                  <a:pt x="171450" y="371475"/>
                </a:lnTo>
                <a:lnTo>
                  <a:pt x="150019" y="357188"/>
                </a:lnTo>
                <a:lnTo>
                  <a:pt x="128588" y="328613"/>
                </a:lnTo>
                <a:lnTo>
                  <a:pt x="100013" y="300038"/>
                </a:lnTo>
                <a:lnTo>
                  <a:pt x="78581" y="271463"/>
                </a:lnTo>
                <a:lnTo>
                  <a:pt x="57150" y="242888"/>
                </a:lnTo>
                <a:lnTo>
                  <a:pt x="35719" y="207169"/>
                </a:lnTo>
                <a:lnTo>
                  <a:pt x="21431" y="171450"/>
                </a:lnTo>
                <a:lnTo>
                  <a:pt x="7144" y="135732"/>
                </a:lnTo>
                <a:lnTo>
                  <a:pt x="0" y="100013"/>
                </a:lnTo>
                <a:lnTo>
                  <a:pt x="7144" y="71438"/>
                </a:lnTo>
                <a:lnTo>
                  <a:pt x="14288" y="50007"/>
                </a:lnTo>
                <a:lnTo>
                  <a:pt x="28575" y="28575"/>
                </a:lnTo>
                <a:lnTo>
                  <a:pt x="50006" y="14288"/>
                </a:lnTo>
                <a:lnTo>
                  <a:pt x="71438" y="0"/>
                </a:lnTo>
                <a:lnTo>
                  <a:pt x="92869" y="7144"/>
                </a:lnTo>
                <a:lnTo>
                  <a:pt x="107156" y="14288"/>
                </a:lnTo>
                <a:lnTo>
                  <a:pt x="121444" y="35719"/>
                </a:lnTo>
                <a:lnTo>
                  <a:pt x="135731" y="64294"/>
                </a:lnTo>
                <a:lnTo>
                  <a:pt x="142875" y="92869"/>
                </a:lnTo>
                <a:lnTo>
                  <a:pt x="142875" y="128588"/>
                </a:lnTo>
                <a:lnTo>
                  <a:pt x="142875" y="171450"/>
                </a:lnTo>
                <a:lnTo>
                  <a:pt x="135731" y="200025"/>
                </a:lnTo>
                <a:lnTo>
                  <a:pt x="128588" y="235744"/>
                </a:lnTo>
                <a:lnTo>
                  <a:pt x="114300" y="257175"/>
                </a:lnTo>
                <a:lnTo>
                  <a:pt x="107156" y="278607"/>
                </a:lnTo>
                <a:lnTo>
                  <a:pt x="100013" y="285750"/>
                </a:lnTo>
                <a:lnTo>
                  <a:pt x="92869" y="285750"/>
                </a:lnTo>
                <a:lnTo>
                  <a:pt x="85725" y="271463"/>
                </a:lnTo>
                <a:lnTo>
                  <a:pt x="92869" y="257175"/>
                </a:lnTo>
                <a:lnTo>
                  <a:pt x="92869" y="228600"/>
                </a:lnTo>
                <a:lnTo>
                  <a:pt x="100013" y="192882"/>
                </a:lnTo>
                <a:lnTo>
                  <a:pt x="121444" y="157163"/>
                </a:lnTo>
                <a:lnTo>
                  <a:pt x="142875" y="128588"/>
                </a:lnTo>
                <a:lnTo>
                  <a:pt x="171450" y="107157"/>
                </a:lnTo>
                <a:lnTo>
                  <a:pt x="200025" y="100013"/>
                </a:lnTo>
                <a:lnTo>
                  <a:pt x="235744" y="100013"/>
                </a:lnTo>
                <a:lnTo>
                  <a:pt x="264319" y="107157"/>
                </a:lnTo>
                <a:lnTo>
                  <a:pt x="285750" y="114300"/>
                </a:lnTo>
                <a:lnTo>
                  <a:pt x="314325" y="135732"/>
                </a:lnTo>
                <a:lnTo>
                  <a:pt x="335756" y="157163"/>
                </a:lnTo>
                <a:lnTo>
                  <a:pt x="342900" y="178594"/>
                </a:lnTo>
                <a:lnTo>
                  <a:pt x="350044" y="207169"/>
                </a:lnTo>
                <a:lnTo>
                  <a:pt x="342900" y="242888"/>
                </a:lnTo>
                <a:lnTo>
                  <a:pt x="335756" y="271463"/>
                </a:lnTo>
                <a:lnTo>
                  <a:pt x="314325" y="307182"/>
                </a:lnTo>
                <a:lnTo>
                  <a:pt x="300038" y="335757"/>
                </a:lnTo>
                <a:lnTo>
                  <a:pt x="278606" y="364332"/>
                </a:lnTo>
                <a:lnTo>
                  <a:pt x="264319" y="385763"/>
                </a:lnTo>
                <a:lnTo>
                  <a:pt x="242888" y="400050"/>
                </a:lnTo>
                <a:lnTo>
                  <a:pt x="228600" y="407194"/>
                </a:lnTo>
                <a:lnTo>
                  <a:pt x="214313" y="407194"/>
                </a:lnTo>
                <a:lnTo>
                  <a:pt x="214313" y="4071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57200" y="1357313"/>
            <a:ext cx="107157" cy="128588"/>
          </a:xfrm>
          <a:custGeom>
            <a:avLst/>
            <a:gdLst/>
            <a:ahLst/>
            <a:cxnLst/>
            <a:rect l="0" t="0" r="0" b="0"/>
            <a:pathLst>
              <a:path w="107157" h="128588">
                <a:moveTo>
                  <a:pt x="0" y="0"/>
                </a:moveTo>
                <a:lnTo>
                  <a:pt x="7144" y="7143"/>
                </a:lnTo>
                <a:lnTo>
                  <a:pt x="14288" y="21431"/>
                </a:lnTo>
                <a:lnTo>
                  <a:pt x="21431" y="28575"/>
                </a:lnTo>
                <a:lnTo>
                  <a:pt x="35719" y="50006"/>
                </a:lnTo>
                <a:lnTo>
                  <a:pt x="50006" y="78581"/>
                </a:lnTo>
                <a:lnTo>
                  <a:pt x="71438" y="100012"/>
                </a:lnTo>
                <a:lnTo>
                  <a:pt x="85725" y="114300"/>
                </a:lnTo>
                <a:lnTo>
                  <a:pt x="107156" y="128587"/>
                </a:lnTo>
                <a:lnTo>
                  <a:pt x="107156" y="128587"/>
                </a:lnTo>
                <a:lnTo>
                  <a:pt x="107156" y="1285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85763" y="1285875"/>
            <a:ext cx="7144" cy="1"/>
          </a:xfrm>
          <a:custGeom>
            <a:avLst/>
            <a:gdLst/>
            <a:ahLst/>
            <a:cxnLst/>
            <a:rect l="0" t="0" r="0" b="0"/>
            <a:pathLst>
              <a:path w="7144" h="1">
                <a:moveTo>
                  <a:pt x="7143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92931" y="1235869"/>
            <a:ext cx="157164" cy="178595"/>
          </a:xfrm>
          <a:custGeom>
            <a:avLst/>
            <a:gdLst/>
            <a:ahLst/>
            <a:cxnLst/>
            <a:rect l="0" t="0" r="0" b="0"/>
            <a:pathLst>
              <a:path w="157164" h="178595">
                <a:moveTo>
                  <a:pt x="57150" y="14287"/>
                </a:moveTo>
                <a:lnTo>
                  <a:pt x="50007" y="35719"/>
                </a:lnTo>
                <a:lnTo>
                  <a:pt x="42863" y="64294"/>
                </a:lnTo>
                <a:lnTo>
                  <a:pt x="42863" y="71437"/>
                </a:lnTo>
                <a:lnTo>
                  <a:pt x="35719" y="100012"/>
                </a:lnTo>
                <a:lnTo>
                  <a:pt x="35719" y="128587"/>
                </a:lnTo>
                <a:lnTo>
                  <a:pt x="35719" y="150019"/>
                </a:lnTo>
                <a:lnTo>
                  <a:pt x="42863" y="164306"/>
                </a:lnTo>
                <a:lnTo>
                  <a:pt x="57150" y="178594"/>
                </a:lnTo>
                <a:lnTo>
                  <a:pt x="64294" y="178594"/>
                </a:lnTo>
                <a:lnTo>
                  <a:pt x="85725" y="178594"/>
                </a:lnTo>
                <a:lnTo>
                  <a:pt x="100013" y="171450"/>
                </a:lnTo>
                <a:lnTo>
                  <a:pt x="114300" y="157162"/>
                </a:lnTo>
                <a:lnTo>
                  <a:pt x="135732" y="142875"/>
                </a:lnTo>
                <a:lnTo>
                  <a:pt x="150019" y="121444"/>
                </a:lnTo>
                <a:lnTo>
                  <a:pt x="157163" y="92869"/>
                </a:lnTo>
                <a:lnTo>
                  <a:pt x="157163" y="71437"/>
                </a:lnTo>
                <a:lnTo>
                  <a:pt x="157163" y="50006"/>
                </a:lnTo>
                <a:lnTo>
                  <a:pt x="150019" y="28575"/>
                </a:lnTo>
                <a:lnTo>
                  <a:pt x="128588" y="14287"/>
                </a:lnTo>
                <a:lnTo>
                  <a:pt x="107157" y="0"/>
                </a:lnTo>
                <a:lnTo>
                  <a:pt x="85725" y="0"/>
                </a:lnTo>
                <a:lnTo>
                  <a:pt x="57150" y="0"/>
                </a:lnTo>
                <a:lnTo>
                  <a:pt x="35719" y="7144"/>
                </a:lnTo>
                <a:lnTo>
                  <a:pt x="0" y="14287"/>
                </a:lnTo>
                <a:lnTo>
                  <a:pt x="0" y="14287"/>
                </a:lnTo>
                <a:lnTo>
                  <a:pt x="0" y="142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50094" y="992981"/>
            <a:ext cx="221457" cy="278608"/>
          </a:xfrm>
          <a:custGeom>
            <a:avLst/>
            <a:gdLst/>
            <a:ahLst/>
            <a:cxnLst/>
            <a:rect l="0" t="0" r="0" b="0"/>
            <a:pathLst>
              <a:path w="221457" h="278608">
                <a:moveTo>
                  <a:pt x="85725" y="0"/>
                </a:moveTo>
                <a:lnTo>
                  <a:pt x="85725" y="0"/>
                </a:lnTo>
                <a:lnTo>
                  <a:pt x="85725" y="0"/>
                </a:lnTo>
                <a:lnTo>
                  <a:pt x="85725" y="0"/>
                </a:lnTo>
                <a:lnTo>
                  <a:pt x="85725" y="0"/>
                </a:lnTo>
                <a:lnTo>
                  <a:pt x="85725" y="7144"/>
                </a:lnTo>
                <a:lnTo>
                  <a:pt x="85725" y="7144"/>
                </a:lnTo>
                <a:lnTo>
                  <a:pt x="85725" y="7144"/>
                </a:lnTo>
                <a:lnTo>
                  <a:pt x="85725" y="7144"/>
                </a:lnTo>
                <a:lnTo>
                  <a:pt x="78581" y="7144"/>
                </a:lnTo>
                <a:lnTo>
                  <a:pt x="78581" y="7144"/>
                </a:lnTo>
                <a:lnTo>
                  <a:pt x="71437" y="7144"/>
                </a:lnTo>
                <a:lnTo>
                  <a:pt x="71437" y="7144"/>
                </a:lnTo>
                <a:lnTo>
                  <a:pt x="71437" y="7144"/>
                </a:lnTo>
                <a:lnTo>
                  <a:pt x="71437" y="7144"/>
                </a:lnTo>
                <a:lnTo>
                  <a:pt x="71437" y="7144"/>
                </a:lnTo>
                <a:lnTo>
                  <a:pt x="71437" y="7144"/>
                </a:lnTo>
                <a:lnTo>
                  <a:pt x="71437" y="7144"/>
                </a:lnTo>
                <a:lnTo>
                  <a:pt x="71437" y="7144"/>
                </a:lnTo>
                <a:lnTo>
                  <a:pt x="71437" y="7144"/>
                </a:lnTo>
                <a:lnTo>
                  <a:pt x="71437" y="7144"/>
                </a:lnTo>
                <a:lnTo>
                  <a:pt x="71437" y="14288"/>
                </a:lnTo>
                <a:lnTo>
                  <a:pt x="64294" y="14288"/>
                </a:lnTo>
                <a:lnTo>
                  <a:pt x="64294" y="21431"/>
                </a:lnTo>
                <a:lnTo>
                  <a:pt x="57150" y="42863"/>
                </a:lnTo>
                <a:lnTo>
                  <a:pt x="42862" y="57150"/>
                </a:lnTo>
                <a:lnTo>
                  <a:pt x="35719" y="78581"/>
                </a:lnTo>
                <a:lnTo>
                  <a:pt x="21431" y="100013"/>
                </a:lnTo>
                <a:lnTo>
                  <a:pt x="7144" y="114300"/>
                </a:lnTo>
                <a:lnTo>
                  <a:pt x="0" y="128588"/>
                </a:lnTo>
                <a:lnTo>
                  <a:pt x="7144" y="135732"/>
                </a:lnTo>
                <a:lnTo>
                  <a:pt x="14287" y="135732"/>
                </a:lnTo>
                <a:lnTo>
                  <a:pt x="35719" y="128588"/>
                </a:lnTo>
                <a:lnTo>
                  <a:pt x="50006" y="121444"/>
                </a:lnTo>
                <a:lnTo>
                  <a:pt x="71437" y="114300"/>
                </a:lnTo>
                <a:lnTo>
                  <a:pt x="92869" y="100013"/>
                </a:lnTo>
                <a:lnTo>
                  <a:pt x="121444" y="92869"/>
                </a:lnTo>
                <a:lnTo>
                  <a:pt x="142875" y="85725"/>
                </a:lnTo>
                <a:lnTo>
                  <a:pt x="171450" y="85725"/>
                </a:lnTo>
                <a:lnTo>
                  <a:pt x="185737" y="85725"/>
                </a:lnTo>
                <a:lnTo>
                  <a:pt x="200025" y="100013"/>
                </a:lnTo>
                <a:lnTo>
                  <a:pt x="214312" y="107156"/>
                </a:lnTo>
                <a:lnTo>
                  <a:pt x="214312" y="128588"/>
                </a:lnTo>
                <a:lnTo>
                  <a:pt x="221456" y="150019"/>
                </a:lnTo>
                <a:lnTo>
                  <a:pt x="214312" y="171450"/>
                </a:lnTo>
                <a:lnTo>
                  <a:pt x="207169" y="192882"/>
                </a:lnTo>
                <a:lnTo>
                  <a:pt x="192881" y="221457"/>
                </a:lnTo>
                <a:lnTo>
                  <a:pt x="171450" y="242888"/>
                </a:lnTo>
                <a:lnTo>
                  <a:pt x="150019" y="257175"/>
                </a:lnTo>
                <a:lnTo>
                  <a:pt x="142875" y="271463"/>
                </a:lnTo>
                <a:lnTo>
                  <a:pt x="135731" y="278607"/>
                </a:lnTo>
                <a:lnTo>
                  <a:pt x="135731" y="2786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985838" y="900112"/>
            <a:ext cx="150019" cy="307183"/>
          </a:xfrm>
          <a:custGeom>
            <a:avLst/>
            <a:gdLst/>
            <a:ahLst/>
            <a:cxnLst/>
            <a:rect l="0" t="0" r="0" b="0"/>
            <a:pathLst>
              <a:path w="150019" h="307183">
                <a:moveTo>
                  <a:pt x="0" y="92869"/>
                </a:moveTo>
                <a:lnTo>
                  <a:pt x="7143" y="100013"/>
                </a:lnTo>
                <a:lnTo>
                  <a:pt x="21431" y="121444"/>
                </a:lnTo>
                <a:lnTo>
                  <a:pt x="21431" y="128588"/>
                </a:lnTo>
                <a:lnTo>
                  <a:pt x="42862" y="150019"/>
                </a:lnTo>
                <a:lnTo>
                  <a:pt x="57150" y="178594"/>
                </a:lnTo>
                <a:lnTo>
                  <a:pt x="78581" y="207169"/>
                </a:lnTo>
                <a:lnTo>
                  <a:pt x="92868" y="235744"/>
                </a:lnTo>
                <a:lnTo>
                  <a:pt x="114300" y="257176"/>
                </a:lnTo>
                <a:lnTo>
                  <a:pt x="121443" y="271463"/>
                </a:lnTo>
                <a:lnTo>
                  <a:pt x="135731" y="285751"/>
                </a:lnTo>
                <a:lnTo>
                  <a:pt x="142875" y="292894"/>
                </a:lnTo>
                <a:lnTo>
                  <a:pt x="150018" y="307182"/>
                </a:lnTo>
                <a:lnTo>
                  <a:pt x="150018" y="307182"/>
                </a:lnTo>
                <a:lnTo>
                  <a:pt x="150018" y="307182"/>
                </a:lnTo>
                <a:lnTo>
                  <a:pt x="142875" y="300038"/>
                </a:lnTo>
                <a:lnTo>
                  <a:pt x="135731" y="285751"/>
                </a:lnTo>
                <a:lnTo>
                  <a:pt x="121443" y="257176"/>
                </a:lnTo>
                <a:lnTo>
                  <a:pt x="107156" y="228601"/>
                </a:lnTo>
                <a:lnTo>
                  <a:pt x="85725" y="200025"/>
                </a:lnTo>
                <a:lnTo>
                  <a:pt x="71437" y="164307"/>
                </a:lnTo>
                <a:lnTo>
                  <a:pt x="50006" y="135732"/>
                </a:lnTo>
                <a:lnTo>
                  <a:pt x="42862" y="107157"/>
                </a:lnTo>
                <a:lnTo>
                  <a:pt x="35718" y="85725"/>
                </a:lnTo>
                <a:lnTo>
                  <a:pt x="28575" y="64294"/>
                </a:lnTo>
                <a:lnTo>
                  <a:pt x="35718" y="42863"/>
                </a:lnTo>
                <a:lnTo>
                  <a:pt x="42862" y="28575"/>
                </a:lnTo>
                <a:lnTo>
                  <a:pt x="50006" y="14288"/>
                </a:lnTo>
                <a:lnTo>
                  <a:pt x="64293" y="7144"/>
                </a:lnTo>
                <a:lnTo>
                  <a:pt x="71437" y="0"/>
                </a:lnTo>
                <a:lnTo>
                  <a:pt x="85725" y="7144"/>
                </a:lnTo>
                <a:lnTo>
                  <a:pt x="100012" y="14288"/>
                </a:lnTo>
                <a:lnTo>
                  <a:pt x="114300" y="28575"/>
                </a:lnTo>
                <a:lnTo>
                  <a:pt x="121443" y="50007"/>
                </a:lnTo>
                <a:lnTo>
                  <a:pt x="128587" y="78582"/>
                </a:lnTo>
                <a:lnTo>
                  <a:pt x="135731" y="107157"/>
                </a:lnTo>
                <a:lnTo>
                  <a:pt x="142875" y="128588"/>
                </a:lnTo>
                <a:lnTo>
                  <a:pt x="135731" y="150019"/>
                </a:lnTo>
                <a:lnTo>
                  <a:pt x="128587" y="171450"/>
                </a:lnTo>
                <a:lnTo>
                  <a:pt x="121443" y="185738"/>
                </a:lnTo>
                <a:lnTo>
                  <a:pt x="100012" y="200025"/>
                </a:lnTo>
                <a:lnTo>
                  <a:pt x="85725" y="207169"/>
                </a:lnTo>
                <a:lnTo>
                  <a:pt x="71437" y="214313"/>
                </a:lnTo>
                <a:lnTo>
                  <a:pt x="64293" y="214313"/>
                </a:lnTo>
                <a:lnTo>
                  <a:pt x="57150" y="214313"/>
                </a:lnTo>
                <a:lnTo>
                  <a:pt x="57150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057275" y="428625"/>
            <a:ext cx="607220" cy="521495"/>
          </a:xfrm>
          <a:custGeom>
            <a:avLst/>
            <a:gdLst/>
            <a:ahLst/>
            <a:cxnLst/>
            <a:rect l="0" t="0" r="0" b="0"/>
            <a:pathLst>
              <a:path w="607220" h="521495">
                <a:moveTo>
                  <a:pt x="0" y="257175"/>
                </a:moveTo>
                <a:lnTo>
                  <a:pt x="14288" y="271462"/>
                </a:lnTo>
                <a:lnTo>
                  <a:pt x="21431" y="300037"/>
                </a:lnTo>
                <a:lnTo>
                  <a:pt x="28575" y="314325"/>
                </a:lnTo>
                <a:lnTo>
                  <a:pt x="42863" y="350044"/>
                </a:lnTo>
                <a:lnTo>
                  <a:pt x="64294" y="385762"/>
                </a:lnTo>
                <a:lnTo>
                  <a:pt x="85725" y="414337"/>
                </a:lnTo>
                <a:lnTo>
                  <a:pt x="107156" y="442912"/>
                </a:lnTo>
                <a:lnTo>
                  <a:pt x="121444" y="464344"/>
                </a:lnTo>
                <a:lnTo>
                  <a:pt x="142875" y="485775"/>
                </a:lnTo>
                <a:lnTo>
                  <a:pt x="150019" y="500062"/>
                </a:lnTo>
                <a:lnTo>
                  <a:pt x="157163" y="507206"/>
                </a:lnTo>
                <a:lnTo>
                  <a:pt x="164306" y="514350"/>
                </a:lnTo>
                <a:lnTo>
                  <a:pt x="164306" y="521494"/>
                </a:lnTo>
                <a:lnTo>
                  <a:pt x="164306" y="521494"/>
                </a:lnTo>
                <a:lnTo>
                  <a:pt x="157163" y="514350"/>
                </a:lnTo>
                <a:lnTo>
                  <a:pt x="157163" y="492919"/>
                </a:lnTo>
                <a:lnTo>
                  <a:pt x="150019" y="471487"/>
                </a:lnTo>
                <a:lnTo>
                  <a:pt x="150019" y="442912"/>
                </a:lnTo>
                <a:lnTo>
                  <a:pt x="142875" y="414337"/>
                </a:lnTo>
                <a:lnTo>
                  <a:pt x="142875" y="385762"/>
                </a:lnTo>
                <a:lnTo>
                  <a:pt x="142875" y="364331"/>
                </a:lnTo>
                <a:lnTo>
                  <a:pt x="142875" y="342900"/>
                </a:lnTo>
                <a:lnTo>
                  <a:pt x="142875" y="328612"/>
                </a:lnTo>
                <a:lnTo>
                  <a:pt x="150019" y="328612"/>
                </a:lnTo>
                <a:lnTo>
                  <a:pt x="157163" y="328612"/>
                </a:lnTo>
                <a:lnTo>
                  <a:pt x="164306" y="335756"/>
                </a:lnTo>
                <a:lnTo>
                  <a:pt x="171450" y="350044"/>
                </a:lnTo>
                <a:lnTo>
                  <a:pt x="178594" y="364331"/>
                </a:lnTo>
                <a:lnTo>
                  <a:pt x="192881" y="378619"/>
                </a:lnTo>
                <a:lnTo>
                  <a:pt x="207169" y="392906"/>
                </a:lnTo>
                <a:lnTo>
                  <a:pt x="221456" y="407194"/>
                </a:lnTo>
                <a:lnTo>
                  <a:pt x="235744" y="407194"/>
                </a:lnTo>
                <a:lnTo>
                  <a:pt x="250031" y="414337"/>
                </a:lnTo>
                <a:lnTo>
                  <a:pt x="271463" y="407194"/>
                </a:lnTo>
                <a:lnTo>
                  <a:pt x="292894" y="400050"/>
                </a:lnTo>
                <a:lnTo>
                  <a:pt x="307181" y="392906"/>
                </a:lnTo>
                <a:lnTo>
                  <a:pt x="328613" y="378619"/>
                </a:lnTo>
                <a:lnTo>
                  <a:pt x="342900" y="357187"/>
                </a:lnTo>
                <a:lnTo>
                  <a:pt x="364331" y="328612"/>
                </a:lnTo>
                <a:lnTo>
                  <a:pt x="371475" y="300037"/>
                </a:lnTo>
                <a:lnTo>
                  <a:pt x="385763" y="278606"/>
                </a:lnTo>
                <a:lnTo>
                  <a:pt x="392906" y="257175"/>
                </a:lnTo>
                <a:lnTo>
                  <a:pt x="385763" y="242887"/>
                </a:lnTo>
                <a:lnTo>
                  <a:pt x="385763" y="228600"/>
                </a:lnTo>
                <a:lnTo>
                  <a:pt x="378619" y="214312"/>
                </a:lnTo>
                <a:lnTo>
                  <a:pt x="371475" y="214312"/>
                </a:lnTo>
                <a:lnTo>
                  <a:pt x="357188" y="214312"/>
                </a:lnTo>
                <a:lnTo>
                  <a:pt x="350044" y="221456"/>
                </a:lnTo>
                <a:lnTo>
                  <a:pt x="335756" y="228600"/>
                </a:lnTo>
                <a:lnTo>
                  <a:pt x="321469" y="242887"/>
                </a:lnTo>
                <a:lnTo>
                  <a:pt x="314325" y="264319"/>
                </a:lnTo>
                <a:lnTo>
                  <a:pt x="314325" y="278606"/>
                </a:lnTo>
                <a:lnTo>
                  <a:pt x="314325" y="300037"/>
                </a:lnTo>
                <a:lnTo>
                  <a:pt x="321469" y="314325"/>
                </a:lnTo>
                <a:lnTo>
                  <a:pt x="335756" y="328612"/>
                </a:lnTo>
                <a:lnTo>
                  <a:pt x="350044" y="335756"/>
                </a:lnTo>
                <a:lnTo>
                  <a:pt x="371475" y="335756"/>
                </a:lnTo>
                <a:lnTo>
                  <a:pt x="392906" y="328612"/>
                </a:lnTo>
                <a:lnTo>
                  <a:pt x="414338" y="321469"/>
                </a:lnTo>
                <a:lnTo>
                  <a:pt x="435769" y="307181"/>
                </a:lnTo>
                <a:lnTo>
                  <a:pt x="457200" y="285750"/>
                </a:lnTo>
                <a:lnTo>
                  <a:pt x="471488" y="264319"/>
                </a:lnTo>
                <a:lnTo>
                  <a:pt x="478631" y="242887"/>
                </a:lnTo>
                <a:lnTo>
                  <a:pt x="485775" y="214312"/>
                </a:lnTo>
                <a:lnTo>
                  <a:pt x="485775" y="185737"/>
                </a:lnTo>
                <a:lnTo>
                  <a:pt x="478631" y="164306"/>
                </a:lnTo>
                <a:lnTo>
                  <a:pt x="471488" y="142875"/>
                </a:lnTo>
                <a:lnTo>
                  <a:pt x="464344" y="128587"/>
                </a:lnTo>
                <a:lnTo>
                  <a:pt x="450056" y="121444"/>
                </a:lnTo>
                <a:lnTo>
                  <a:pt x="450056" y="121444"/>
                </a:lnTo>
                <a:lnTo>
                  <a:pt x="450056" y="114300"/>
                </a:lnTo>
                <a:lnTo>
                  <a:pt x="450056" y="121444"/>
                </a:lnTo>
                <a:lnTo>
                  <a:pt x="450056" y="121444"/>
                </a:lnTo>
                <a:lnTo>
                  <a:pt x="457200" y="128587"/>
                </a:lnTo>
                <a:lnTo>
                  <a:pt x="471488" y="142875"/>
                </a:lnTo>
                <a:lnTo>
                  <a:pt x="478631" y="157162"/>
                </a:lnTo>
                <a:lnTo>
                  <a:pt x="500063" y="171450"/>
                </a:lnTo>
                <a:lnTo>
                  <a:pt x="514350" y="185737"/>
                </a:lnTo>
                <a:lnTo>
                  <a:pt x="535781" y="192881"/>
                </a:lnTo>
                <a:lnTo>
                  <a:pt x="557213" y="207169"/>
                </a:lnTo>
                <a:lnTo>
                  <a:pt x="571500" y="214312"/>
                </a:lnTo>
                <a:lnTo>
                  <a:pt x="585788" y="214312"/>
                </a:lnTo>
                <a:lnTo>
                  <a:pt x="592931" y="221456"/>
                </a:lnTo>
                <a:lnTo>
                  <a:pt x="592931" y="214312"/>
                </a:lnTo>
                <a:lnTo>
                  <a:pt x="592931" y="214312"/>
                </a:lnTo>
                <a:lnTo>
                  <a:pt x="592931" y="200025"/>
                </a:lnTo>
                <a:lnTo>
                  <a:pt x="592931" y="185737"/>
                </a:lnTo>
                <a:lnTo>
                  <a:pt x="585788" y="164306"/>
                </a:lnTo>
                <a:lnTo>
                  <a:pt x="578644" y="135731"/>
                </a:lnTo>
                <a:lnTo>
                  <a:pt x="571500" y="107156"/>
                </a:lnTo>
                <a:lnTo>
                  <a:pt x="571500" y="78581"/>
                </a:lnTo>
                <a:lnTo>
                  <a:pt x="578644" y="50006"/>
                </a:lnTo>
                <a:lnTo>
                  <a:pt x="585788" y="28575"/>
                </a:lnTo>
                <a:lnTo>
                  <a:pt x="592931" y="14287"/>
                </a:lnTo>
                <a:lnTo>
                  <a:pt x="600075" y="7144"/>
                </a:lnTo>
                <a:lnTo>
                  <a:pt x="607219" y="0"/>
                </a:lnTo>
                <a:lnTo>
                  <a:pt x="60721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750219" y="371475"/>
            <a:ext cx="200026" cy="171451"/>
          </a:xfrm>
          <a:custGeom>
            <a:avLst/>
            <a:gdLst/>
            <a:ahLst/>
            <a:cxnLst/>
            <a:rect l="0" t="0" r="0" b="0"/>
            <a:pathLst>
              <a:path w="200026" h="171451">
                <a:moveTo>
                  <a:pt x="35719" y="114300"/>
                </a:moveTo>
                <a:lnTo>
                  <a:pt x="42862" y="114300"/>
                </a:lnTo>
                <a:lnTo>
                  <a:pt x="50006" y="107156"/>
                </a:lnTo>
                <a:lnTo>
                  <a:pt x="57150" y="100012"/>
                </a:lnTo>
                <a:lnTo>
                  <a:pt x="64294" y="92869"/>
                </a:lnTo>
                <a:lnTo>
                  <a:pt x="78581" y="78581"/>
                </a:lnTo>
                <a:lnTo>
                  <a:pt x="85725" y="64294"/>
                </a:lnTo>
                <a:lnTo>
                  <a:pt x="100012" y="50006"/>
                </a:lnTo>
                <a:lnTo>
                  <a:pt x="107156" y="35719"/>
                </a:lnTo>
                <a:lnTo>
                  <a:pt x="107156" y="21431"/>
                </a:lnTo>
                <a:lnTo>
                  <a:pt x="107156" y="7144"/>
                </a:lnTo>
                <a:lnTo>
                  <a:pt x="100012" y="0"/>
                </a:lnTo>
                <a:lnTo>
                  <a:pt x="85725" y="7144"/>
                </a:lnTo>
                <a:lnTo>
                  <a:pt x="71437" y="14287"/>
                </a:lnTo>
                <a:lnTo>
                  <a:pt x="50006" y="35719"/>
                </a:lnTo>
                <a:lnTo>
                  <a:pt x="35719" y="57150"/>
                </a:lnTo>
                <a:lnTo>
                  <a:pt x="14287" y="85725"/>
                </a:lnTo>
                <a:lnTo>
                  <a:pt x="0" y="107156"/>
                </a:lnTo>
                <a:lnTo>
                  <a:pt x="0" y="135731"/>
                </a:lnTo>
                <a:lnTo>
                  <a:pt x="7144" y="150019"/>
                </a:lnTo>
                <a:lnTo>
                  <a:pt x="28575" y="164306"/>
                </a:lnTo>
                <a:lnTo>
                  <a:pt x="50006" y="171450"/>
                </a:lnTo>
                <a:lnTo>
                  <a:pt x="78581" y="171450"/>
                </a:lnTo>
                <a:lnTo>
                  <a:pt x="121444" y="171450"/>
                </a:lnTo>
                <a:lnTo>
                  <a:pt x="157162" y="164306"/>
                </a:lnTo>
                <a:lnTo>
                  <a:pt x="185737" y="164306"/>
                </a:lnTo>
                <a:lnTo>
                  <a:pt x="200025" y="157162"/>
                </a:lnTo>
                <a:lnTo>
                  <a:pt x="200025" y="1571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ds.yahoo.com/_ylt=A0WTb_7iKIZM7GoAtfajzbkF/SIG=127folenl/EXP=1283947106/**http%3a/www.glogster.com/media/1/2/94/59/2945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644"/>
            <a:ext cx="9144001" cy="65403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ORGANIZATION OF LIFE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72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BIOLOGY</vt:lpstr>
      <vt:lpstr>PowerPoint Presentation</vt:lpstr>
      <vt:lpstr>Kingdoms of Life</vt:lpstr>
      <vt:lpstr>How is life organized?</vt:lpstr>
      <vt:lpstr>PowerPoint Presentation</vt:lpstr>
      <vt:lpstr>PowerPoint Presentation</vt:lpstr>
      <vt:lpstr>PowerPoint Presentation</vt:lpstr>
      <vt:lpstr>PowerPoint Presentation</vt:lpstr>
      <vt:lpstr>ORGANIZATION OF LIFE</vt:lpstr>
      <vt:lpstr>STEPS TO THE SCIENTIFIC METHOD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CHARACTERISTICS OF LIFE</dc:title>
  <dc:creator>Windows User</dc:creator>
  <cp:lastModifiedBy>Windows User</cp:lastModifiedBy>
  <cp:revision>35</cp:revision>
  <dcterms:created xsi:type="dcterms:W3CDTF">2010-09-07T11:42:18Z</dcterms:created>
  <dcterms:modified xsi:type="dcterms:W3CDTF">2013-09-10T14:53:16Z</dcterms:modified>
</cp:coreProperties>
</file>