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8" r:id="rId3"/>
    <p:sldId id="279" r:id="rId4"/>
    <p:sldId id="256" r:id="rId5"/>
    <p:sldId id="257" r:id="rId6"/>
    <p:sldId id="258" r:id="rId7"/>
    <p:sldId id="259" r:id="rId8"/>
    <p:sldId id="290" r:id="rId9"/>
    <p:sldId id="262" r:id="rId10"/>
    <p:sldId id="263" r:id="rId11"/>
    <p:sldId id="261" r:id="rId12"/>
    <p:sldId id="282" r:id="rId13"/>
    <p:sldId id="281" r:id="rId14"/>
    <p:sldId id="291" r:id="rId15"/>
    <p:sldId id="265" r:id="rId16"/>
    <p:sldId id="267" r:id="rId17"/>
    <p:sldId id="268" r:id="rId18"/>
    <p:sldId id="283" r:id="rId19"/>
    <p:sldId id="284" r:id="rId20"/>
    <p:sldId id="270" r:id="rId21"/>
    <p:sldId id="273" r:id="rId22"/>
    <p:sldId id="272" r:id="rId23"/>
    <p:sldId id="274" r:id="rId24"/>
    <p:sldId id="269" r:id="rId25"/>
    <p:sldId id="271" r:id="rId26"/>
    <p:sldId id="275" r:id="rId27"/>
    <p:sldId id="276" r:id="rId28"/>
    <p:sldId id="288" r:id="rId29"/>
    <p:sldId id="289" r:id="rId30"/>
    <p:sldId id="277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B51"/>
    <a:srgbClr val="727B6D"/>
    <a:srgbClr val="7A8860"/>
    <a:srgbClr val="DA0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F315-A4FE-4904-9F75-9EA8A758144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A4AC-2FBC-4CD8-90FD-1EEDC401C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F315-A4FE-4904-9F75-9EA8A758144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A4AC-2FBC-4CD8-90FD-1EEDC401C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F315-A4FE-4904-9F75-9EA8A758144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A4AC-2FBC-4CD8-90FD-1EEDC401C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F315-A4FE-4904-9F75-9EA8A758144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A4AC-2FBC-4CD8-90FD-1EEDC401C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F315-A4FE-4904-9F75-9EA8A758144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A4AC-2FBC-4CD8-90FD-1EEDC401C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F315-A4FE-4904-9F75-9EA8A758144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A4AC-2FBC-4CD8-90FD-1EEDC401C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F315-A4FE-4904-9F75-9EA8A758144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A4AC-2FBC-4CD8-90FD-1EEDC401C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F315-A4FE-4904-9F75-9EA8A758144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A4AC-2FBC-4CD8-90FD-1EEDC401C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F315-A4FE-4904-9F75-9EA8A758144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A4AC-2FBC-4CD8-90FD-1EEDC401C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F315-A4FE-4904-9F75-9EA8A758144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A4AC-2FBC-4CD8-90FD-1EEDC401C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F315-A4FE-4904-9F75-9EA8A758144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A4AC-2FBC-4CD8-90FD-1EEDC401C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1F315-A4FE-4904-9F75-9EA8A758144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2A4AC-2FBC-4CD8-90FD-1EEDC401C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53.webshots.com/153/1/92/3/493719203IxabOm_f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ds.yahoo.com/_ylt=A0PDoS3Jn1JNYVUAH2ajzbkF/SIG=128a9jac3/EXP=1297289289/**http:/library.thinkquest.org/TQ0312650/punnett1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Methemoglobinemia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4.bp.blogspot.com/_-T-_OCppgR4/TJJiie62f8I/AAAAAAAAA2c/Cd3MBQhX8J0/s1600/Pedigree-Dog-Wallpapers-P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1219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000" dirty="0" smtClean="0"/>
              <a:t>RED X WHITE</a:t>
            </a:r>
          </a:p>
          <a:p>
            <a:pPr algn="ctr">
              <a:buNone/>
            </a:pPr>
            <a:endParaRPr lang="en-US" sz="4400" dirty="0" smtClean="0"/>
          </a:p>
        </p:txBody>
      </p:sp>
      <p:pic>
        <p:nvPicPr>
          <p:cNvPr id="20482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1295400"/>
            <a:ext cx="3567113" cy="2667000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3906" t="39583" r="39844" b="9375"/>
          <a:stretch>
            <a:fillRect/>
          </a:stretch>
        </p:blipFill>
        <p:spPr bwMode="auto">
          <a:xfrm>
            <a:off x="4648200" y="1295400"/>
            <a:ext cx="3962400" cy="269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5400000">
            <a:off x="3657600" y="5334000"/>
            <a:ext cx="1066800" cy="1588"/>
          </a:xfrm>
          <a:prstGeom prst="straightConnector1">
            <a:avLst/>
          </a:prstGeom>
          <a:ln w="4445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67000" y="5750004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OFFSPRING?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46482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RR = Red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47244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WW = white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46482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RW = Red </a:t>
            </a:r>
            <a:r>
              <a:rPr lang="en-US" b="1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White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forestwander.com/images/update-9-2008/Flowers/Red-White-Fl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877175" cy="524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Roan Coat Cattle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homepage.usask.ca/~schmutz/roan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0"/>
            <a:ext cx="6019800" cy="2552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4734342"/>
            <a:ext cx="32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 = brown</a:t>
            </a:r>
          </a:p>
          <a:p>
            <a:r>
              <a:rPr lang="en-US" sz="4400" dirty="0" smtClean="0"/>
              <a:t>R’ = white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51054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RR’ = brown + white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rds.yahoo.com/_ylt=A9G_bHMIOF9LNRsAMiSjzbkF/SIG=12pj8n63g/EXP=1264617864/**http%3a/images.emedicinehealth.com/images/illustrations/sickl_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0"/>
            <a:ext cx="5257800" cy="61341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0"/>
            <a:ext cx="3581400" cy="2773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Sickle Cell Anemia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667000"/>
            <a:ext cx="32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 = normal </a:t>
            </a:r>
          </a:p>
          <a:p>
            <a:r>
              <a:rPr lang="en-US" sz="4400" dirty="0" smtClean="0"/>
              <a:t>R’ = sickle shape</a:t>
            </a:r>
            <a:endParaRPr 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78" y="17318"/>
            <a:ext cx="4487422" cy="165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" y="1316182"/>
            <a:ext cx="740035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0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24384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5400" dirty="0" smtClean="0"/>
              <a:t>A</a:t>
            </a:r>
          </a:p>
          <a:p>
            <a:r>
              <a:rPr lang="en-US" sz="5400" dirty="0" smtClean="0"/>
              <a:t>B</a:t>
            </a:r>
          </a:p>
          <a:p>
            <a:r>
              <a:rPr lang="en-US" sz="5400" dirty="0" smtClean="0"/>
              <a:t>AB</a:t>
            </a:r>
          </a:p>
          <a:p>
            <a:r>
              <a:rPr lang="en-US" sz="5400" dirty="0" smtClean="0"/>
              <a:t>O</a:t>
            </a:r>
            <a:endParaRPr lang="en-US" sz="5400" dirty="0"/>
          </a:p>
        </p:txBody>
      </p:sp>
      <p:pic>
        <p:nvPicPr>
          <p:cNvPr id="2050" name="Picture 2" descr="http://www.chitosanblog.com/images/hemcon_band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752600"/>
            <a:ext cx="5503334" cy="3962400"/>
          </a:xfrm>
          <a:prstGeom prst="rect">
            <a:avLst/>
          </a:prstGeom>
          <a:noFill/>
        </p:spPr>
      </p:pic>
      <p:grpSp>
        <p:nvGrpSpPr>
          <p:cNvPr id="21" name="SMARTInkShape-Group1"/>
          <p:cNvGrpSpPr/>
          <p:nvPr/>
        </p:nvGrpSpPr>
        <p:grpSpPr>
          <a:xfrm>
            <a:off x="393448" y="5002296"/>
            <a:ext cx="1999684" cy="1724204"/>
            <a:chOff x="393448" y="5002296"/>
            <a:chExt cx="1999684" cy="1724204"/>
          </a:xfrm>
        </p:grpSpPr>
        <p:sp>
          <p:nvSpPr>
            <p:cNvPr id="4" name="SMARTInkShape-1"/>
            <p:cNvSpPr/>
            <p:nvPr/>
          </p:nvSpPr>
          <p:spPr>
            <a:xfrm>
              <a:off x="393448" y="5002296"/>
              <a:ext cx="213772" cy="419811"/>
            </a:xfrm>
            <a:custGeom>
              <a:avLst/>
              <a:gdLst/>
              <a:ahLst/>
              <a:cxnLst/>
              <a:rect l="0" t="0" r="0" b="0"/>
              <a:pathLst>
                <a:path w="213772" h="419811">
                  <a:moveTo>
                    <a:pt x="149477" y="69767"/>
                  </a:moveTo>
                  <a:lnTo>
                    <a:pt x="149477" y="73559"/>
                  </a:lnTo>
                  <a:lnTo>
                    <a:pt x="147360" y="77537"/>
                  </a:lnTo>
                  <a:lnTo>
                    <a:pt x="144568" y="81951"/>
                  </a:lnTo>
                  <a:lnTo>
                    <a:pt x="143326" y="86559"/>
                  </a:lnTo>
                  <a:lnTo>
                    <a:pt x="122931" y="116884"/>
                  </a:lnTo>
                  <a:lnTo>
                    <a:pt x="108191" y="149659"/>
                  </a:lnTo>
                  <a:lnTo>
                    <a:pt x="99938" y="177311"/>
                  </a:lnTo>
                  <a:lnTo>
                    <a:pt x="93328" y="196146"/>
                  </a:lnTo>
                  <a:lnTo>
                    <a:pt x="77807" y="225393"/>
                  </a:lnTo>
                  <a:lnTo>
                    <a:pt x="66682" y="258047"/>
                  </a:lnTo>
                  <a:lnTo>
                    <a:pt x="53684" y="287390"/>
                  </a:lnTo>
                  <a:lnTo>
                    <a:pt x="35070" y="319041"/>
                  </a:lnTo>
                  <a:lnTo>
                    <a:pt x="12144" y="353829"/>
                  </a:lnTo>
                  <a:lnTo>
                    <a:pt x="1286" y="367544"/>
                  </a:lnTo>
                  <a:lnTo>
                    <a:pt x="676" y="367503"/>
                  </a:lnTo>
                  <a:lnTo>
                    <a:pt x="270" y="366682"/>
                  </a:lnTo>
                  <a:lnTo>
                    <a:pt x="0" y="365342"/>
                  </a:lnTo>
                  <a:lnTo>
                    <a:pt x="12469" y="331950"/>
                  </a:lnTo>
                  <a:lnTo>
                    <a:pt x="28722" y="297474"/>
                  </a:lnTo>
                  <a:lnTo>
                    <a:pt x="42525" y="267411"/>
                  </a:lnTo>
                  <a:lnTo>
                    <a:pt x="52730" y="244127"/>
                  </a:lnTo>
                  <a:lnTo>
                    <a:pt x="65203" y="217904"/>
                  </a:lnTo>
                  <a:lnTo>
                    <a:pt x="78685" y="192491"/>
                  </a:lnTo>
                  <a:lnTo>
                    <a:pt x="91820" y="167173"/>
                  </a:lnTo>
                  <a:lnTo>
                    <a:pt x="102950" y="140046"/>
                  </a:lnTo>
                  <a:lnTo>
                    <a:pt x="121933" y="105583"/>
                  </a:lnTo>
                  <a:lnTo>
                    <a:pt x="138846" y="75264"/>
                  </a:lnTo>
                  <a:lnTo>
                    <a:pt x="157990" y="42277"/>
                  </a:lnTo>
                  <a:lnTo>
                    <a:pt x="175373" y="9831"/>
                  </a:lnTo>
                  <a:lnTo>
                    <a:pt x="183745" y="0"/>
                  </a:lnTo>
                  <a:lnTo>
                    <a:pt x="184229" y="237"/>
                  </a:lnTo>
                  <a:lnTo>
                    <a:pt x="184766" y="2616"/>
                  </a:lnTo>
                  <a:lnTo>
                    <a:pt x="190080" y="36172"/>
                  </a:lnTo>
                  <a:lnTo>
                    <a:pt x="191670" y="62370"/>
                  </a:lnTo>
                  <a:lnTo>
                    <a:pt x="191347" y="95709"/>
                  </a:lnTo>
                  <a:lnTo>
                    <a:pt x="188459" y="121778"/>
                  </a:lnTo>
                  <a:lnTo>
                    <a:pt x="186646" y="149239"/>
                  </a:lnTo>
                  <a:lnTo>
                    <a:pt x="185840" y="177319"/>
                  </a:lnTo>
                  <a:lnTo>
                    <a:pt x="185482" y="205674"/>
                  </a:lnTo>
                  <a:lnTo>
                    <a:pt x="185323" y="234151"/>
                  </a:lnTo>
                  <a:lnTo>
                    <a:pt x="185252" y="261889"/>
                  </a:lnTo>
                  <a:lnTo>
                    <a:pt x="185221" y="287446"/>
                  </a:lnTo>
                  <a:lnTo>
                    <a:pt x="187324" y="312034"/>
                  </a:lnTo>
                  <a:lnTo>
                    <a:pt x="192970" y="346072"/>
                  </a:lnTo>
                  <a:lnTo>
                    <a:pt x="199670" y="374149"/>
                  </a:lnTo>
                  <a:lnTo>
                    <a:pt x="208133" y="409677"/>
                  </a:lnTo>
                  <a:lnTo>
                    <a:pt x="213771" y="4198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"/>
            <p:cNvSpPr/>
            <p:nvPr/>
          </p:nvSpPr>
          <p:spPr>
            <a:xfrm>
              <a:off x="457200" y="5200650"/>
              <a:ext cx="434416" cy="221457"/>
            </a:xfrm>
            <a:custGeom>
              <a:avLst/>
              <a:gdLst/>
              <a:ahLst/>
              <a:cxnLst/>
              <a:rect l="0" t="0" r="0" b="0"/>
              <a:pathLst>
                <a:path w="434416" h="221457">
                  <a:moveTo>
                    <a:pt x="0" y="0"/>
                  </a:moveTo>
                  <a:lnTo>
                    <a:pt x="3792" y="3792"/>
                  </a:lnTo>
                  <a:lnTo>
                    <a:pt x="36679" y="16793"/>
                  </a:lnTo>
                  <a:lnTo>
                    <a:pt x="70980" y="26218"/>
                  </a:lnTo>
                  <a:lnTo>
                    <a:pt x="103669" y="32551"/>
                  </a:lnTo>
                  <a:lnTo>
                    <a:pt x="136903" y="35574"/>
                  </a:lnTo>
                  <a:lnTo>
                    <a:pt x="172387" y="41187"/>
                  </a:lnTo>
                  <a:lnTo>
                    <a:pt x="198186" y="40249"/>
                  </a:lnTo>
                  <a:lnTo>
                    <a:pt x="225145" y="37061"/>
                  </a:lnTo>
                  <a:lnTo>
                    <a:pt x="259093" y="35797"/>
                  </a:lnTo>
                  <a:lnTo>
                    <a:pt x="260041" y="37359"/>
                  </a:lnTo>
                  <a:lnTo>
                    <a:pt x="257333" y="69306"/>
                  </a:lnTo>
                  <a:lnTo>
                    <a:pt x="253429" y="98587"/>
                  </a:lnTo>
                  <a:lnTo>
                    <a:pt x="251496" y="134039"/>
                  </a:lnTo>
                  <a:lnTo>
                    <a:pt x="256270" y="167435"/>
                  </a:lnTo>
                  <a:lnTo>
                    <a:pt x="257096" y="193708"/>
                  </a:lnTo>
                  <a:lnTo>
                    <a:pt x="257916" y="195814"/>
                  </a:lnTo>
                  <a:lnTo>
                    <a:pt x="259256" y="197217"/>
                  </a:lnTo>
                  <a:lnTo>
                    <a:pt x="263319" y="199470"/>
                  </a:lnTo>
                  <a:lnTo>
                    <a:pt x="260005" y="179631"/>
                  </a:lnTo>
                  <a:lnTo>
                    <a:pt x="261873" y="154978"/>
                  </a:lnTo>
                  <a:lnTo>
                    <a:pt x="267386" y="125030"/>
                  </a:lnTo>
                  <a:lnTo>
                    <a:pt x="270255" y="97282"/>
                  </a:lnTo>
                  <a:lnTo>
                    <a:pt x="281837" y="65166"/>
                  </a:lnTo>
                  <a:lnTo>
                    <a:pt x="290852" y="44708"/>
                  </a:lnTo>
                  <a:lnTo>
                    <a:pt x="298866" y="36275"/>
                  </a:lnTo>
                  <a:lnTo>
                    <a:pt x="319887" y="27064"/>
                  </a:lnTo>
                  <a:lnTo>
                    <a:pt x="342431" y="23100"/>
                  </a:lnTo>
                  <a:lnTo>
                    <a:pt x="356979" y="26406"/>
                  </a:lnTo>
                  <a:lnTo>
                    <a:pt x="376440" y="37192"/>
                  </a:lnTo>
                  <a:lnTo>
                    <a:pt x="392261" y="52560"/>
                  </a:lnTo>
                  <a:lnTo>
                    <a:pt x="416634" y="86061"/>
                  </a:lnTo>
                  <a:lnTo>
                    <a:pt x="429394" y="108050"/>
                  </a:lnTo>
                  <a:lnTo>
                    <a:pt x="433880" y="135908"/>
                  </a:lnTo>
                  <a:lnTo>
                    <a:pt x="434415" y="171238"/>
                  </a:lnTo>
                  <a:lnTo>
                    <a:pt x="429900" y="196258"/>
                  </a:lnTo>
                  <a:lnTo>
                    <a:pt x="423535" y="209404"/>
                  </a:lnTo>
                  <a:lnTo>
                    <a:pt x="414338" y="2214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"/>
            <p:cNvSpPr/>
            <p:nvPr/>
          </p:nvSpPr>
          <p:spPr>
            <a:xfrm>
              <a:off x="1050131" y="5093494"/>
              <a:ext cx="21433" cy="357188"/>
            </a:xfrm>
            <a:custGeom>
              <a:avLst/>
              <a:gdLst/>
              <a:ahLst/>
              <a:cxnLst/>
              <a:rect l="0" t="0" r="0" b="0"/>
              <a:pathLst>
                <a:path w="21433" h="357188">
                  <a:moveTo>
                    <a:pt x="0" y="0"/>
                  </a:moveTo>
                  <a:lnTo>
                    <a:pt x="2117" y="14121"/>
                  </a:lnTo>
                  <a:lnTo>
                    <a:pt x="6151" y="46622"/>
                  </a:lnTo>
                  <a:lnTo>
                    <a:pt x="6850" y="74227"/>
                  </a:lnTo>
                  <a:lnTo>
                    <a:pt x="9130" y="97283"/>
                  </a:lnTo>
                  <a:lnTo>
                    <a:pt x="11202" y="122612"/>
                  </a:lnTo>
                  <a:lnTo>
                    <a:pt x="9477" y="147099"/>
                  </a:lnTo>
                  <a:lnTo>
                    <a:pt x="8181" y="173327"/>
                  </a:lnTo>
                  <a:lnTo>
                    <a:pt x="8398" y="200065"/>
                  </a:lnTo>
                  <a:lnTo>
                    <a:pt x="11141" y="225178"/>
                  </a:lnTo>
                  <a:lnTo>
                    <a:pt x="12889" y="249569"/>
                  </a:lnTo>
                  <a:lnTo>
                    <a:pt x="13873" y="283496"/>
                  </a:lnTo>
                  <a:lnTo>
                    <a:pt x="16282" y="311540"/>
                  </a:lnTo>
                  <a:lnTo>
                    <a:pt x="20979" y="343518"/>
                  </a:lnTo>
                  <a:lnTo>
                    <a:pt x="21432" y="357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"/>
            <p:cNvSpPr/>
            <p:nvPr/>
          </p:nvSpPr>
          <p:spPr>
            <a:xfrm>
              <a:off x="964406" y="5236369"/>
              <a:ext cx="242889" cy="185738"/>
            </a:xfrm>
            <a:custGeom>
              <a:avLst/>
              <a:gdLst/>
              <a:ahLst/>
              <a:cxnLst/>
              <a:rect l="0" t="0" r="0" b="0"/>
              <a:pathLst>
                <a:path w="242889" h="185738">
                  <a:moveTo>
                    <a:pt x="0" y="0"/>
                  </a:moveTo>
                  <a:lnTo>
                    <a:pt x="3793" y="0"/>
                  </a:lnTo>
                  <a:lnTo>
                    <a:pt x="34204" y="10612"/>
                  </a:lnTo>
                  <a:lnTo>
                    <a:pt x="62170" y="17872"/>
                  </a:lnTo>
                  <a:lnTo>
                    <a:pt x="91358" y="21171"/>
                  </a:lnTo>
                  <a:lnTo>
                    <a:pt x="123995" y="26028"/>
                  </a:lnTo>
                  <a:lnTo>
                    <a:pt x="159636" y="28072"/>
                  </a:lnTo>
                  <a:lnTo>
                    <a:pt x="192414" y="28508"/>
                  </a:lnTo>
                  <a:lnTo>
                    <a:pt x="215867" y="26445"/>
                  </a:lnTo>
                  <a:lnTo>
                    <a:pt x="231818" y="22422"/>
                  </a:lnTo>
                  <a:lnTo>
                    <a:pt x="233126" y="22885"/>
                  </a:lnTo>
                  <a:lnTo>
                    <a:pt x="233999" y="23988"/>
                  </a:lnTo>
                  <a:lnTo>
                    <a:pt x="234581" y="25517"/>
                  </a:lnTo>
                  <a:lnTo>
                    <a:pt x="229491" y="60494"/>
                  </a:lnTo>
                  <a:lnTo>
                    <a:pt x="223063" y="93309"/>
                  </a:lnTo>
                  <a:lnTo>
                    <a:pt x="222462" y="127852"/>
                  </a:lnTo>
                  <a:lnTo>
                    <a:pt x="233660" y="160064"/>
                  </a:lnTo>
                  <a:lnTo>
                    <a:pt x="242888" y="1857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"/>
            <p:cNvSpPr/>
            <p:nvPr/>
          </p:nvSpPr>
          <p:spPr>
            <a:xfrm>
              <a:off x="1167459" y="5093581"/>
              <a:ext cx="18405" cy="7058"/>
            </a:xfrm>
            <a:custGeom>
              <a:avLst/>
              <a:gdLst/>
              <a:ahLst/>
              <a:cxnLst/>
              <a:rect l="0" t="0" r="0" b="0"/>
              <a:pathLst>
                <a:path w="18405" h="7058">
                  <a:moveTo>
                    <a:pt x="4116" y="7057"/>
                  </a:moveTo>
                  <a:lnTo>
                    <a:pt x="4116" y="3264"/>
                  </a:lnTo>
                  <a:lnTo>
                    <a:pt x="3322" y="2147"/>
                  </a:lnTo>
                  <a:lnTo>
                    <a:pt x="1999" y="1402"/>
                  </a:lnTo>
                  <a:lnTo>
                    <a:pt x="324" y="906"/>
                  </a:lnTo>
                  <a:lnTo>
                    <a:pt x="0" y="575"/>
                  </a:lnTo>
                  <a:lnTo>
                    <a:pt x="578" y="354"/>
                  </a:lnTo>
                  <a:lnTo>
                    <a:pt x="3417" y="0"/>
                  </a:lnTo>
                  <a:lnTo>
                    <a:pt x="9681" y="4839"/>
                  </a:lnTo>
                  <a:lnTo>
                    <a:pt x="18404" y="70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"/>
            <p:cNvSpPr/>
            <p:nvPr/>
          </p:nvSpPr>
          <p:spPr>
            <a:xfrm>
              <a:off x="1264444" y="5266101"/>
              <a:ext cx="207170" cy="428519"/>
            </a:xfrm>
            <a:custGeom>
              <a:avLst/>
              <a:gdLst/>
              <a:ahLst/>
              <a:cxnLst/>
              <a:rect l="0" t="0" r="0" b="0"/>
              <a:pathLst>
                <a:path w="207170" h="428519">
                  <a:moveTo>
                    <a:pt x="207169" y="84568"/>
                  </a:moveTo>
                  <a:lnTo>
                    <a:pt x="201018" y="59965"/>
                  </a:lnTo>
                  <a:lnTo>
                    <a:pt x="184614" y="35320"/>
                  </a:lnTo>
                  <a:lnTo>
                    <a:pt x="174125" y="25374"/>
                  </a:lnTo>
                  <a:lnTo>
                    <a:pt x="143638" y="8169"/>
                  </a:lnTo>
                  <a:lnTo>
                    <a:pt x="121670" y="1606"/>
                  </a:lnTo>
                  <a:lnTo>
                    <a:pt x="86548" y="0"/>
                  </a:lnTo>
                  <a:lnTo>
                    <a:pt x="75243" y="2797"/>
                  </a:lnTo>
                  <a:lnTo>
                    <a:pt x="59953" y="12626"/>
                  </a:lnTo>
                  <a:lnTo>
                    <a:pt x="35774" y="36925"/>
                  </a:lnTo>
                  <a:lnTo>
                    <a:pt x="27806" y="49899"/>
                  </a:lnTo>
                  <a:lnTo>
                    <a:pt x="24264" y="63603"/>
                  </a:lnTo>
                  <a:lnTo>
                    <a:pt x="26063" y="84706"/>
                  </a:lnTo>
                  <a:lnTo>
                    <a:pt x="31623" y="102247"/>
                  </a:lnTo>
                  <a:lnTo>
                    <a:pt x="42090" y="117499"/>
                  </a:lnTo>
                  <a:lnTo>
                    <a:pt x="66622" y="132073"/>
                  </a:lnTo>
                  <a:lnTo>
                    <a:pt x="83585" y="135314"/>
                  </a:lnTo>
                  <a:lnTo>
                    <a:pt x="104405" y="132677"/>
                  </a:lnTo>
                  <a:lnTo>
                    <a:pt x="129455" y="124675"/>
                  </a:lnTo>
                  <a:lnTo>
                    <a:pt x="141144" y="115887"/>
                  </a:lnTo>
                  <a:lnTo>
                    <a:pt x="150837" y="104043"/>
                  </a:lnTo>
                  <a:lnTo>
                    <a:pt x="159962" y="83988"/>
                  </a:lnTo>
                  <a:lnTo>
                    <a:pt x="163734" y="48773"/>
                  </a:lnTo>
                  <a:lnTo>
                    <a:pt x="158576" y="13815"/>
                  </a:lnTo>
                  <a:lnTo>
                    <a:pt x="158105" y="11206"/>
                  </a:lnTo>
                  <a:lnTo>
                    <a:pt x="156997" y="9466"/>
                  </a:lnTo>
                  <a:lnTo>
                    <a:pt x="155464" y="8306"/>
                  </a:lnTo>
                  <a:lnTo>
                    <a:pt x="153649" y="7533"/>
                  </a:lnTo>
                  <a:lnTo>
                    <a:pt x="152439" y="8605"/>
                  </a:lnTo>
                  <a:lnTo>
                    <a:pt x="151094" y="14029"/>
                  </a:lnTo>
                  <a:lnTo>
                    <a:pt x="151025" y="36151"/>
                  </a:lnTo>
                  <a:lnTo>
                    <a:pt x="157831" y="67684"/>
                  </a:lnTo>
                  <a:lnTo>
                    <a:pt x="162388" y="100202"/>
                  </a:lnTo>
                  <a:lnTo>
                    <a:pt x="164247" y="124060"/>
                  </a:lnTo>
                  <a:lnTo>
                    <a:pt x="167719" y="150539"/>
                  </a:lnTo>
                  <a:lnTo>
                    <a:pt x="171909" y="180298"/>
                  </a:lnTo>
                  <a:lnTo>
                    <a:pt x="176416" y="212046"/>
                  </a:lnTo>
                  <a:lnTo>
                    <a:pt x="181065" y="244677"/>
                  </a:lnTo>
                  <a:lnTo>
                    <a:pt x="185778" y="275583"/>
                  </a:lnTo>
                  <a:lnTo>
                    <a:pt x="189724" y="305195"/>
                  </a:lnTo>
                  <a:lnTo>
                    <a:pt x="191478" y="334230"/>
                  </a:lnTo>
                  <a:lnTo>
                    <a:pt x="192465" y="369768"/>
                  </a:lnTo>
                  <a:lnTo>
                    <a:pt x="192758" y="400405"/>
                  </a:lnTo>
                  <a:lnTo>
                    <a:pt x="188593" y="413588"/>
                  </a:lnTo>
                  <a:lnTo>
                    <a:pt x="181450" y="422092"/>
                  </a:lnTo>
                  <a:lnTo>
                    <a:pt x="172984" y="428518"/>
                  </a:lnTo>
                  <a:lnTo>
                    <a:pt x="166123" y="427374"/>
                  </a:lnTo>
                  <a:lnTo>
                    <a:pt x="138298" y="410595"/>
                  </a:lnTo>
                  <a:lnTo>
                    <a:pt x="109592" y="385515"/>
                  </a:lnTo>
                  <a:lnTo>
                    <a:pt x="81772" y="357182"/>
                  </a:lnTo>
                  <a:lnTo>
                    <a:pt x="58095" y="323210"/>
                  </a:lnTo>
                  <a:lnTo>
                    <a:pt x="43283" y="296994"/>
                  </a:lnTo>
                  <a:lnTo>
                    <a:pt x="25348" y="263044"/>
                  </a:lnTo>
                  <a:lnTo>
                    <a:pt x="0" y="2202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"/>
            <p:cNvSpPr/>
            <p:nvPr/>
          </p:nvSpPr>
          <p:spPr>
            <a:xfrm>
              <a:off x="1544624" y="5315445"/>
              <a:ext cx="167117" cy="192387"/>
            </a:xfrm>
            <a:custGeom>
              <a:avLst/>
              <a:gdLst/>
              <a:ahLst/>
              <a:cxnLst/>
              <a:rect l="0" t="0" r="0" b="0"/>
              <a:pathLst>
                <a:path w="167117" h="192387">
                  <a:moveTo>
                    <a:pt x="27001" y="35224"/>
                  </a:moveTo>
                  <a:lnTo>
                    <a:pt x="34586" y="39016"/>
                  </a:lnTo>
                  <a:lnTo>
                    <a:pt x="59485" y="44043"/>
                  </a:lnTo>
                  <a:lnTo>
                    <a:pt x="62945" y="45866"/>
                  </a:lnTo>
                  <a:lnTo>
                    <a:pt x="97919" y="49031"/>
                  </a:lnTo>
                  <a:lnTo>
                    <a:pt x="133295" y="49448"/>
                  </a:lnTo>
                  <a:lnTo>
                    <a:pt x="144622" y="49483"/>
                  </a:lnTo>
                  <a:lnTo>
                    <a:pt x="154948" y="45266"/>
                  </a:lnTo>
                  <a:lnTo>
                    <a:pt x="159924" y="41918"/>
                  </a:lnTo>
                  <a:lnTo>
                    <a:pt x="165453" y="33966"/>
                  </a:lnTo>
                  <a:lnTo>
                    <a:pt x="166927" y="29623"/>
                  </a:lnTo>
                  <a:lnTo>
                    <a:pt x="167116" y="25934"/>
                  </a:lnTo>
                  <a:lnTo>
                    <a:pt x="165210" y="19718"/>
                  </a:lnTo>
                  <a:lnTo>
                    <a:pt x="152089" y="7963"/>
                  </a:lnTo>
                  <a:lnTo>
                    <a:pt x="141862" y="3264"/>
                  </a:lnTo>
                  <a:lnTo>
                    <a:pt x="106156" y="0"/>
                  </a:lnTo>
                  <a:lnTo>
                    <a:pt x="71623" y="1720"/>
                  </a:lnTo>
                  <a:lnTo>
                    <a:pt x="48954" y="9421"/>
                  </a:lnTo>
                  <a:lnTo>
                    <a:pt x="23753" y="26246"/>
                  </a:lnTo>
                  <a:lnTo>
                    <a:pt x="12192" y="43941"/>
                  </a:lnTo>
                  <a:lnTo>
                    <a:pt x="1968" y="76162"/>
                  </a:lnTo>
                  <a:lnTo>
                    <a:pt x="0" y="91519"/>
                  </a:lnTo>
                  <a:lnTo>
                    <a:pt x="3359" y="106281"/>
                  </a:lnTo>
                  <a:lnTo>
                    <a:pt x="18450" y="138953"/>
                  </a:lnTo>
                  <a:lnTo>
                    <a:pt x="31667" y="153027"/>
                  </a:lnTo>
                  <a:lnTo>
                    <a:pt x="62230" y="174998"/>
                  </a:lnTo>
                  <a:lnTo>
                    <a:pt x="84006" y="185999"/>
                  </a:lnTo>
                  <a:lnTo>
                    <a:pt x="127014" y="1923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"/>
            <p:cNvSpPr/>
            <p:nvPr/>
          </p:nvSpPr>
          <p:spPr>
            <a:xfrm>
              <a:off x="1757363" y="5296801"/>
              <a:ext cx="238586" cy="268181"/>
            </a:xfrm>
            <a:custGeom>
              <a:avLst/>
              <a:gdLst/>
              <a:ahLst/>
              <a:cxnLst/>
              <a:rect l="0" t="0" r="0" b="0"/>
              <a:pathLst>
                <a:path w="238586" h="268181">
                  <a:moveTo>
                    <a:pt x="0" y="18149"/>
                  </a:moveTo>
                  <a:lnTo>
                    <a:pt x="0" y="0"/>
                  </a:lnTo>
                  <a:lnTo>
                    <a:pt x="793" y="10709"/>
                  </a:lnTo>
                  <a:lnTo>
                    <a:pt x="9942" y="40482"/>
                  </a:lnTo>
                  <a:lnTo>
                    <a:pt x="19132" y="69127"/>
                  </a:lnTo>
                  <a:lnTo>
                    <a:pt x="28591" y="104536"/>
                  </a:lnTo>
                  <a:lnTo>
                    <a:pt x="35723" y="132645"/>
                  </a:lnTo>
                  <a:lnTo>
                    <a:pt x="41452" y="166796"/>
                  </a:lnTo>
                  <a:lnTo>
                    <a:pt x="49675" y="201897"/>
                  </a:lnTo>
                  <a:lnTo>
                    <a:pt x="49785" y="201767"/>
                  </a:lnTo>
                  <a:lnTo>
                    <a:pt x="49986" y="177004"/>
                  </a:lnTo>
                  <a:lnTo>
                    <a:pt x="49997" y="151987"/>
                  </a:lnTo>
                  <a:lnTo>
                    <a:pt x="53796" y="121833"/>
                  </a:lnTo>
                  <a:lnTo>
                    <a:pt x="59948" y="94026"/>
                  </a:lnTo>
                  <a:lnTo>
                    <a:pt x="69932" y="61888"/>
                  </a:lnTo>
                  <a:lnTo>
                    <a:pt x="86368" y="34726"/>
                  </a:lnTo>
                  <a:lnTo>
                    <a:pt x="90916" y="29201"/>
                  </a:lnTo>
                  <a:lnTo>
                    <a:pt x="106553" y="23061"/>
                  </a:lnTo>
                  <a:lnTo>
                    <a:pt x="116279" y="21423"/>
                  </a:lnTo>
                  <a:lnTo>
                    <a:pt x="137669" y="28071"/>
                  </a:lnTo>
                  <a:lnTo>
                    <a:pt x="169907" y="47547"/>
                  </a:lnTo>
                  <a:lnTo>
                    <a:pt x="188227" y="62171"/>
                  </a:lnTo>
                  <a:lnTo>
                    <a:pt x="207465" y="89048"/>
                  </a:lnTo>
                  <a:lnTo>
                    <a:pt x="222426" y="121001"/>
                  </a:lnTo>
                  <a:lnTo>
                    <a:pt x="232238" y="151723"/>
                  </a:lnTo>
                  <a:lnTo>
                    <a:pt x="238585" y="184814"/>
                  </a:lnTo>
                  <a:lnTo>
                    <a:pt x="236938" y="215080"/>
                  </a:lnTo>
                  <a:lnTo>
                    <a:pt x="228600" y="2681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"/>
            <p:cNvSpPr/>
            <p:nvPr/>
          </p:nvSpPr>
          <p:spPr>
            <a:xfrm>
              <a:off x="693079" y="5681283"/>
              <a:ext cx="228466" cy="426624"/>
            </a:xfrm>
            <a:custGeom>
              <a:avLst/>
              <a:gdLst/>
              <a:ahLst/>
              <a:cxnLst/>
              <a:rect l="0" t="0" r="0" b="0"/>
              <a:pathLst>
                <a:path w="228466" h="426624">
                  <a:moveTo>
                    <a:pt x="178459" y="40861"/>
                  </a:moveTo>
                  <a:lnTo>
                    <a:pt x="178459" y="44653"/>
                  </a:lnTo>
                  <a:lnTo>
                    <a:pt x="174225" y="48632"/>
                  </a:lnTo>
                  <a:lnTo>
                    <a:pt x="168640" y="53045"/>
                  </a:lnTo>
                  <a:lnTo>
                    <a:pt x="148891" y="84994"/>
                  </a:lnTo>
                  <a:lnTo>
                    <a:pt x="137418" y="107648"/>
                  </a:lnTo>
                  <a:lnTo>
                    <a:pt x="124759" y="136584"/>
                  </a:lnTo>
                  <a:lnTo>
                    <a:pt x="108043" y="170294"/>
                  </a:lnTo>
                  <a:lnTo>
                    <a:pt x="93036" y="203301"/>
                  </a:lnTo>
                  <a:lnTo>
                    <a:pt x="76419" y="235306"/>
                  </a:lnTo>
                  <a:lnTo>
                    <a:pt x="58531" y="267807"/>
                  </a:lnTo>
                  <a:lnTo>
                    <a:pt x="38264" y="303442"/>
                  </a:lnTo>
                  <a:lnTo>
                    <a:pt x="13208" y="334154"/>
                  </a:lnTo>
                  <a:lnTo>
                    <a:pt x="7647" y="337901"/>
                  </a:lnTo>
                  <a:lnTo>
                    <a:pt x="1402" y="340306"/>
                  </a:lnTo>
                  <a:lnTo>
                    <a:pt x="890" y="339710"/>
                  </a:lnTo>
                  <a:lnTo>
                    <a:pt x="168" y="334284"/>
                  </a:lnTo>
                  <a:lnTo>
                    <a:pt x="0" y="327111"/>
                  </a:lnTo>
                  <a:lnTo>
                    <a:pt x="11298" y="297370"/>
                  </a:lnTo>
                  <a:lnTo>
                    <a:pt x="25036" y="265471"/>
                  </a:lnTo>
                  <a:lnTo>
                    <a:pt x="43042" y="230884"/>
                  </a:lnTo>
                  <a:lnTo>
                    <a:pt x="53715" y="207337"/>
                  </a:lnTo>
                  <a:lnTo>
                    <a:pt x="65867" y="181525"/>
                  </a:lnTo>
                  <a:lnTo>
                    <a:pt x="79205" y="154972"/>
                  </a:lnTo>
                  <a:lnTo>
                    <a:pt x="93071" y="129941"/>
                  </a:lnTo>
                  <a:lnTo>
                    <a:pt x="107171" y="105588"/>
                  </a:lnTo>
                  <a:lnTo>
                    <a:pt x="126380" y="71681"/>
                  </a:lnTo>
                  <a:lnTo>
                    <a:pt x="142126" y="43643"/>
                  </a:lnTo>
                  <a:lnTo>
                    <a:pt x="163490" y="8130"/>
                  </a:lnTo>
                  <a:lnTo>
                    <a:pt x="166098" y="4753"/>
                  </a:lnTo>
                  <a:lnTo>
                    <a:pt x="173230" y="1000"/>
                  </a:lnTo>
                  <a:lnTo>
                    <a:pt x="177354" y="0"/>
                  </a:lnTo>
                  <a:lnTo>
                    <a:pt x="180103" y="126"/>
                  </a:lnTo>
                  <a:lnTo>
                    <a:pt x="181936" y="1004"/>
                  </a:lnTo>
                  <a:lnTo>
                    <a:pt x="186633" y="8150"/>
                  </a:lnTo>
                  <a:lnTo>
                    <a:pt x="195331" y="28579"/>
                  </a:lnTo>
                  <a:lnTo>
                    <a:pt x="198539" y="56183"/>
                  </a:lnTo>
                  <a:lnTo>
                    <a:pt x="199489" y="89498"/>
                  </a:lnTo>
                  <a:lnTo>
                    <a:pt x="199712" y="116982"/>
                  </a:lnTo>
                  <a:lnTo>
                    <a:pt x="199811" y="147717"/>
                  </a:lnTo>
                  <a:lnTo>
                    <a:pt x="199855" y="179898"/>
                  </a:lnTo>
                  <a:lnTo>
                    <a:pt x="199874" y="212722"/>
                  </a:lnTo>
                  <a:lnTo>
                    <a:pt x="200677" y="245037"/>
                  </a:lnTo>
                  <a:lnTo>
                    <a:pt x="203679" y="275274"/>
                  </a:lnTo>
                  <a:lnTo>
                    <a:pt x="205543" y="304588"/>
                  </a:lnTo>
                  <a:lnTo>
                    <a:pt x="207165" y="331904"/>
                  </a:lnTo>
                  <a:lnTo>
                    <a:pt x="212540" y="365133"/>
                  </a:lnTo>
                  <a:lnTo>
                    <a:pt x="219351" y="400572"/>
                  </a:lnTo>
                  <a:lnTo>
                    <a:pt x="221239" y="411870"/>
                  </a:lnTo>
                  <a:lnTo>
                    <a:pt x="228465" y="4266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"/>
            <p:cNvSpPr/>
            <p:nvPr/>
          </p:nvSpPr>
          <p:spPr>
            <a:xfrm>
              <a:off x="792956" y="5857875"/>
              <a:ext cx="78583" cy="50007"/>
            </a:xfrm>
            <a:custGeom>
              <a:avLst/>
              <a:gdLst/>
              <a:ahLst/>
              <a:cxnLst/>
              <a:rect l="0" t="0" r="0" b="0"/>
              <a:pathLst>
                <a:path w="78583" h="50007">
                  <a:moveTo>
                    <a:pt x="0" y="0"/>
                  </a:moveTo>
                  <a:lnTo>
                    <a:pt x="0" y="3792"/>
                  </a:lnTo>
                  <a:lnTo>
                    <a:pt x="2117" y="7771"/>
                  </a:lnTo>
                  <a:lnTo>
                    <a:pt x="6497" y="12185"/>
                  </a:lnTo>
                  <a:lnTo>
                    <a:pt x="40642" y="30967"/>
                  </a:lnTo>
                  <a:lnTo>
                    <a:pt x="78582" y="50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"/>
            <p:cNvSpPr/>
            <p:nvPr/>
          </p:nvSpPr>
          <p:spPr>
            <a:xfrm>
              <a:off x="1007356" y="5879888"/>
              <a:ext cx="176646" cy="206588"/>
            </a:xfrm>
            <a:custGeom>
              <a:avLst/>
              <a:gdLst/>
              <a:ahLst/>
              <a:cxnLst/>
              <a:rect l="0" t="0" r="0" b="0"/>
              <a:pathLst>
                <a:path w="176646" h="206588">
                  <a:moveTo>
                    <a:pt x="7057" y="20850"/>
                  </a:moveTo>
                  <a:lnTo>
                    <a:pt x="3264" y="28434"/>
                  </a:lnTo>
                  <a:lnTo>
                    <a:pt x="207" y="56793"/>
                  </a:lnTo>
                  <a:lnTo>
                    <a:pt x="0" y="92001"/>
                  </a:lnTo>
                  <a:lnTo>
                    <a:pt x="3731" y="123687"/>
                  </a:lnTo>
                  <a:lnTo>
                    <a:pt x="12103" y="155728"/>
                  </a:lnTo>
                  <a:lnTo>
                    <a:pt x="19970" y="184602"/>
                  </a:lnTo>
                  <a:lnTo>
                    <a:pt x="21222" y="186374"/>
                  </a:lnTo>
                  <a:lnTo>
                    <a:pt x="22850" y="186762"/>
                  </a:lnTo>
                  <a:lnTo>
                    <a:pt x="24729" y="186227"/>
                  </a:lnTo>
                  <a:lnTo>
                    <a:pt x="25982" y="184282"/>
                  </a:lnTo>
                  <a:lnTo>
                    <a:pt x="33177" y="150236"/>
                  </a:lnTo>
                  <a:lnTo>
                    <a:pt x="37263" y="118903"/>
                  </a:lnTo>
                  <a:lnTo>
                    <a:pt x="43259" y="91707"/>
                  </a:lnTo>
                  <a:lnTo>
                    <a:pt x="52396" y="57865"/>
                  </a:lnTo>
                  <a:lnTo>
                    <a:pt x="62638" y="29043"/>
                  </a:lnTo>
                  <a:lnTo>
                    <a:pt x="79885" y="6043"/>
                  </a:lnTo>
                  <a:lnTo>
                    <a:pt x="87314" y="2363"/>
                  </a:lnTo>
                  <a:lnTo>
                    <a:pt x="105019" y="0"/>
                  </a:lnTo>
                  <a:lnTo>
                    <a:pt x="114360" y="3910"/>
                  </a:lnTo>
                  <a:lnTo>
                    <a:pt x="133292" y="19355"/>
                  </a:lnTo>
                  <a:lnTo>
                    <a:pt x="157079" y="52286"/>
                  </a:lnTo>
                  <a:lnTo>
                    <a:pt x="165014" y="68952"/>
                  </a:lnTo>
                  <a:lnTo>
                    <a:pt x="172225" y="101171"/>
                  </a:lnTo>
                  <a:lnTo>
                    <a:pt x="176645" y="128521"/>
                  </a:lnTo>
                  <a:lnTo>
                    <a:pt x="176092" y="148079"/>
                  </a:lnTo>
                  <a:lnTo>
                    <a:pt x="167649" y="178227"/>
                  </a:lnTo>
                  <a:lnTo>
                    <a:pt x="149932" y="2065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2"/>
            <p:cNvSpPr/>
            <p:nvPr/>
          </p:nvSpPr>
          <p:spPr>
            <a:xfrm>
              <a:off x="1314450" y="5786438"/>
              <a:ext cx="21432" cy="307182"/>
            </a:xfrm>
            <a:custGeom>
              <a:avLst/>
              <a:gdLst/>
              <a:ahLst/>
              <a:cxnLst/>
              <a:rect l="0" t="0" r="0" b="0"/>
              <a:pathLst>
                <a:path w="21432" h="307182">
                  <a:moveTo>
                    <a:pt x="0" y="0"/>
                  </a:moveTo>
                  <a:lnTo>
                    <a:pt x="0" y="32484"/>
                  </a:lnTo>
                  <a:lnTo>
                    <a:pt x="0" y="59774"/>
                  </a:lnTo>
                  <a:lnTo>
                    <a:pt x="0" y="91970"/>
                  </a:lnTo>
                  <a:lnTo>
                    <a:pt x="2117" y="117075"/>
                  </a:lnTo>
                  <a:lnTo>
                    <a:pt x="4909" y="144108"/>
                  </a:lnTo>
                  <a:lnTo>
                    <a:pt x="6151" y="171998"/>
                  </a:lnTo>
                  <a:lnTo>
                    <a:pt x="8819" y="198151"/>
                  </a:lnTo>
                  <a:lnTo>
                    <a:pt x="11857" y="223004"/>
                  </a:lnTo>
                  <a:lnTo>
                    <a:pt x="13207" y="247280"/>
                  </a:lnTo>
                  <a:lnTo>
                    <a:pt x="15924" y="271298"/>
                  </a:lnTo>
                  <a:lnTo>
                    <a:pt x="21431" y="3071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3"/>
            <p:cNvSpPr/>
            <p:nvPr/>
          </p:nvSpPr>
          <p:spPr>
            <a:xfrm>
              <a:off x="1264444" y="5893594"/>
              <a:ext cx="214313" cy="250032"/>
            </a:xfrm>
            <a:custGeom>
              <a:avLst/>
              <a:gdLst/>
              <a:ahLst/>
              <a:cxnLst/>
              <a:rect l="0" t="0" r="0" b="0"/>
              <a:pathLst>
                <a:path w="214313" h="250032">
                  <a:moveTo>
                    <a:pt x="0" y="0"/>
                  </a:moveTo>
                  <a:lnTo>
                    <a:pt x="0" y="3792"/>
                  </a:lnTo>
                  <a:lnTo>
                    <a:pt x="794" y="4910"/>
                  </a:lnTo>
                  <a:lnTo>
                    <a:pt x="2116" y="5654"/>
                  </a:lnTo>
                  <a:lnTo>
                    <a:pt x="34320" y="16999"/>
                  </a:lnTo>
                  <a:lnTo>
                    <a:pt x="65605" y="31168"/>
                  </a:lnTo>
                  <a:lnTo>
                    <a:pt x="96256" y="39838"/>
                  </a:lnTo>
                  <a:lnTo>
                    <a:pt x="125798" y="47435"/>
                  </a:lnTo>
                  <a:lnTo>
                    <a:pt x="153867" y="54712"/>
                  </a:lnTo>
                  <a:lnTo>
                    <a:pt x="185086" y="64283"/>
                  </a:lnTo>
                  <a:lnTo>
                    <a:pt x="205054" y="71289"/>
                  </a:lnTo>
                  <a:lnTo>
                    <a:pt x="209668" y="74811"/>
                  </a:lnTo>
                  <a:lnTo>
                    <a:pt x="210423" y="76861"/>
                  </a:lnTo>
                  <a:lnTo>
                    <a:pt x="210132" y="79022"/>
                  </a:lnTo>
                  <a:lnTo>
                    <a:pt x="197399" y="112803"/>
                  </a:lnTo>
                  <a:lnTo>
                    <a:pt x="193773" y="147488"/>
                  </a:lnTo>
                  <a:lnTo>
                    <a:pt x="193939" y="173081"/>
                  </a:lnTo>
                  <a:lnTo>
                    <a:pt x="198663" y="206593"/>
                  </a:lnTo>
                  <a:lnTo>
                    <a:pt x="205089" y="227194"/>
                  </a:lnTo>
                  <a:lnTo>
                    <a:pt x="214312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"/>
            <p:cNvSpPr/>
            <p:nvPr/>
          </p:nvSpPr>
          <p:spPr>
            <a:xfrm>
              <a:off x="1414463" y="5750719"/>
              <a:ext cx="7144" cy="7145"/>
            </a:xfrm>
            <a:custGeom>
              <a:avLst/>
              <a:gdLst/>
              <a:ahLst/>
              <a:cxnLst/>
              <a:rect l="0" t="0" r="0" b="0"/>
              <a:pathLst>
                <a:path w="7144" h="7145">
                  <a:moveTo>
                    <a:pt x="7143" y="714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5"/>
            <p:cNvSpPr/>
            <p:nvPr/>
          </p:nvSpPr>
          <p:spPr>
            <a:xfrm>
              <a:off x="1559323" y="5786438"/>
              <a:ext cx="210509" cy="349032"/>
            </a:xfrm>
            <a:custGeom>
              <a:avLst/>
              <a:gdLst/>
              <a:ahLst/>
              <a:cxnLst/>
              <a:rect l="0" t="0" r="0" b="0"/>
              <a:pathLst>
                <a:path w="210509" h="349032">
                  <a:moveTo>
                    <a:pt x="12302" y="0"/>
                  </a:moveTo>
                  <a:lnTo>
                    <a:pt x="4717" y="11377"/>
                  </a:lnTo>
                  <a:lnTo>
                    <a:pt x="0" y="33621"/>
                  </a:lnTo>
                  <a:lnTo>
                    <a:pt x="2395" y="67905"/>
                  </a:lnTo>
                  <a:lnTo>
                    <a:pt x="6047" y="94474"/>
                  </a:lnTo>
                  <a:lnTo>
                    <a:pt x="10316" y="121363"/>
                  </a:lnTo>
                  <a:lnTo>
                    <a:pt x="14859" y="146543"/>
                  </a:lnTo>
                  <a:lnTo>
                    <a:pt x="19524" y="170963"/>
                  </a:lnTo>
                  <a:lnTo>
                    <a:pt x="26613" y="204907"/>
                  </a:lnTo>
                  <a:lnTo>
                    <a:pt x="33740" y="232957"/>
                  </a:lnTo>
                  <a:lnTo>
                    <a:pt x="43260" y="263768"/>
                  </a:lnTo>
                  <a:lnTo>
                    <a:pt x="46610" y="274210"/>
                  </a:lnTo>
                  <a:lnTo>
                    <a:pt x="47394" y="268185"/>
                  </a:lnTo>
                  <a:lnTo>
                    <a:pt x="47938" y="237046"/>
                  </a:lnTo>
                  <a:lnTo>
                    <a:pt x="47984" y="212245"/>
                  </a:lnTo>
                  <a:lnTo>
                    <a:pt x="55595" y="182214"/>
                  </a:lnTo>
                  <a:lnTo>
                    <a:pt x="67479" y="156437"/>
                  </a:lnTo>
                  <a:lnTo>
                    <a:pt x="79803" y="141778"/>
                  </a:lnTo>
                  <a:lnTo>
                    <a:pt x="88869" y="134978"/>
                  </a:lnTo>
                  <a:lnTo>
                    <a:pt x="98190" y="131428"/>
                  </a:lnTo>
                  <a:lnTo>
                    <a:pt x="102898" y="130481"/>
                  </a:lnTo>
                  <a:lnTo>
                    <a:pt x="120902" y="132940"/>
                  </a:lnTo>
                  <a:lnTo>
                    <a:pt x="141317" y="142488"/>
                  </a:lnTo>
                  <a:lnTo>
                    <a:pt x="158655" y="159164"/>
                  </a:lnTo>
                  <a:lnTo>
                    <a:pt x="178736" y="186926"/>
                  </a:lnTo>
                  <a:lnTo>
                    <a:pt x="192408" y="213783"/>
                  </a:lnTo>
                  <a:lnTo>
                    <a:pt x="201839" y="245729"/>
                  </a:lnTo>
                  <a:lnTo>
                    <a:pt x="208867" y="275656"/>
                  </a:lnTo>
                  <a:lnTo>
                    <a:pt x="210508" y="303838"/>
                  </a:lnTo>
                  <a:lnTo>
                    <a:pt x="208079" y="319982"/>
                  </a:lnTo>
                  <a:lnTo>
                    <a:pt x="200120" y="335095"/>
                  </a:lnTo>
                  <a:lnTo>
                    <a:pt x="194664" y="342459"/>
                  </a:lnTo>
                  <a:lnTo>
                    <a:pt x="186264" y="346575"/>
                  </a:lnTo>
                  <a:lnTo>
                    <a:pt x="164231" y="349031"/>
                  </a:lnTo>
                  <a:lnTo>
                    <a:pt x="136429" y="345951"/>
                  </a:lnTo>
                  <a:lnTo>
                    <a:pt x="120651" y="337906"/>
                  </a:lnTo>
                  <a:lnTo>
                    <a:pt x="90394" y="312226"/>
                  </a:lnTo>
                  <a:lnTo>
                    <a:pt x="76596" y="2928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6"/>
            <p:cNvSpPr/>
            <p:nvPr/>
          </p:nvSpPr>
          <p:spPr>
            <a:xfrm>
              <a:off x="1801034" y="5920021"/>
              <a:ext cx="118297" cy="225333"/>
            </a:xfrm>
            <a:custGeom>
              <a:avLst/>
              <a:gdLst/>
              <a:ahLst/>
              <a:cxnLst/>
              <a:rect l="0" t="0" r="0" b="0"/>
              <a:pathLst>
                <a:path w="118297" h="225333">
                  <a:moveTo>
                    <a:pt x="77772" y="23579"/>
                  </a:moveTo>
                  <a:lnTo>
                    <a:pt x="67885" y="39121"/>
                  </a:lnTo>
                  <a:lnTo>
                    <a:pt x="60678" y="46361"/>
                  </a:lnTo>
                  <a:lnTo>
                    <a:pt x="51364" y="52819"/>
                  </a:lnTo>
                  <a:lnTo>
                    <a:pt x="29805" y="81758"/>
                  </a:lnTo>
                  <a:lnTo>
                    <a:pt x="11824" y="114416"/>
                  </a:lnTo>
                  <a:lnTo>
                    <a:pt x="3287" y="137277"/>
                  </a:lnTo>
                  <a:lnTo>
                    <a:pt x="0" y="170568"/>
                  </a:lnTo>
                  <a:lnTo>
                    <a:pt x="1138" y="189714"/>
                  </a:lnTo>
                  <a:lnTo>
                    <a:pt x="9910" y="208624"/>
                  </a:lnTo>
                  <a:lnTo>
                    <a:pt x="15332" y="216417"/>
                  </a:lnTo>
                  <a:lnTo>
                    <a:pt x="30432" y="225267"/>
                  </a:lnTo>
                  <a:lnTo>
                    <a:pt x="57572" y="225332"/>
                  </a:lnTo>
                  <a:lnTo>
                    <a:pt x="73028" y="218022"/>
                  </a:lnTo>
                  <a:lnTo>
                    <a:pt x="95885" y="193926"/>
                  </a:lnTo>
                  <a:lnTo>
                    <a:pt x="109984" y="160533"/>
                  </a:lnTo>
                  <a:lnTo>
                    <a:pt x="118296" y="125479"/>
                  </a:lnTo>
                  <a:lnTo>
                    <a:pt x="117825" y="100603"/>
                  </a:lnTo>
                  <a:lnTo>
                    <a:pt x="110542" y="73124"/>
                  </a:lnTo>
                  <a:lnTo>
                    <a:pt x="98330" y="42757"/>
                  </a:lnTo>
                  <a:lnTo>
                    <a:pt x="89290" y="23371"/>
                  </a:lnTo>
                  <a:lnTo>
                    <a:pt x="75276" y="7995"/>
                  </a:lnTo>
                  <a:lnTo>
                    <a:pt x="65815" y="1307"/>
                  </a:lnTo>
                  <a:lnTo>
                    <a:pt x="61069" y="0"/>
                  </a:lnTo>
                  <a:lnTo>
                    <a:pt x="42054" y="21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7"/>
            <p:cNvSpPr/>
            <p:nvPr/>
          </p:nvSpPr>
          <p:spPr>
            <a:xfrm>
              <a:off x="1944947" y="5713125"/>
              <a:ext cx="448185" cy="1013375"/>
            </a:xfrm>
            <a:custGeom>
              <a:avLst/>
              <a:gdLst/>
              <a:ahLst/>
              <a:cxnLst/>
              <a:rect l="0" t="0" r="0" b="0"/>
              <a:pathLst>
                <a:path w="448185" h="1013375">
                  <a:moveTo>
                    <a:pt x="198178" y="373350"/>
                  </a:moveTo>
                  <a:lnTo>
                    <a:pt x="197384" y="361944"/>
                  </a:lnTo>
                  <a:lnTo>
                    <a:pt x="192475" y="349774"/>
                  </a:lnTo>
                  <a:lnTo>
                    <a:pt x="168921" y="315099"/>
                  </a:lnTo>
                  <a:lnTo>
                    <a:pt x="152997" y="296559"/>
                  </a:lnTo>
                  <a:lnTo>
                    <a:pt x="126283" y="276072"/>
                  </a:lnTo>
                  <a:lnTo>
                    <a:pt x="93797" y="269121"/>
                  </a:lnTo>
                  <a:lnTo>
                    <a:pt x="65386" y="270853"/>
                  </a:lnTo>
                  <a:lnTo>
                    <a:pt x="51582" y="276467"/>
                  </a:lnTo>
                  <a:lnTo>
                    <a:pt x="29785" y="293005"/>
                  </a:lnTo>
                  <a:lnTo>
                    <a:pt x="15022" y="310650"/>
                  </a:lnTo>
                  <a:lnTo>
                    <a:pt x="4386" y="334752"/>
                  </a:lnTo>
                  <a:lnTo>
                    <a:pt x="0" y="362002"/>
                  </a:lnTo>
                  <a:lnTo>
                    <a:pt x="2493" y="390184"/>
                  </a:lnTo>
                  <a:lnTo>
                    <a:pt x="12051" y="418643"/>
                  </a:lnTo>
                  <a:lnTo>
                    <a:pt x="24937" y="443391"/>
                  </a:lnTo>
                  <a:lnTo>
                    <a:pt x="42601" y="462013"/>
                  </a:lnTo>
                  <a:lnTo>
                    <a:pt x="56008" y="468318"/>
                  </a:lnTo>
                  <a:lnTo>
                    <a:pt x="84017" y="472366"/>
                  </a:lnTo>
                  <a:lnTo>
                    <a:pt x="98227" y="468687"/>
                  </a:lnTo>
                  <a:lnTo>
                    <a:pt x="105351" y="465483"/>
                  </a:lnTo>
                  <a:lnTo>
                    <a:pt x="117498" y="453456"/>
                  </a:lnTo>
                  <a:lnTo>
                    <a:pt x="138232" y="419865"/>
                  </a:lnTo>
                  <a:lnTo>
                    <a:pt x="152811" y="384487"/>
                  </a:lnTo>
                  <a:lnTo>
                    <a:pt x="160288" y="355545"/>
                  </a:lnTo>
                  <a:lnTo>
                    <a:pt x="166257" y="324162"/>
                  </a:lnTo>
                  <a:lnTo>
                    <a:pt x="171555" y="291693"/>
                  </a:lnTo>
                  <a:lnTo>
                    <a:pt x="176556" y="258741"/>
                  </a:lnTo>
                  <a:lnTo>
                    <a:pt x="180631" y="226369"/>
                  </a:lnTo>
                  <a:lnTo>
                    <a:pt x="182442" y="196106"/>
                  </a:lnTo>
                  <a:lnTo>
                    <a:pt x="181130" y="164664"/>
                  </a:lnTo>
                  <a:lnTo>
                    <a:pt x="178695" y="132964"/>
                  </a:lnTo>
                  <a:lnTo>
                    <a:pt x="177613" y="102999"/>
                  </a:lnTo>
                  <a:lnTo>
                    <a:pt x="175015" y="78039"/>
                  </a:lnTo>
                  <a:lnTo>
                    <a:pt x="169090" y="46138"/>
                  </a:lnTo>
                  <a:lnTo>
                    <a:pt x="159976" y="14499"/>
                  </a:lnTo>
                  <a:lnTo>
                    <a:pt x="153154" y="5369"/>
                  </a:lnTo>
                  <a:lnTo>
                    <a:pt x="149112" y="1823"/>
                  </a:lnTo>
                  <a:lnTo>
                    <a:pt x="145623" y="253"/>
                  </a:lnTo>
                  <a:lnTo>
                    <a:pt x="142504" y="0"/>
                  </a:lnTo>
                  <a:lnTo>
                    <a:pt x="139631" y="625"/>
                  </a:lnTo>
                  <a:lnTo>
                    <a:pt x="134322" y="7669"/>
                  </a:lnTo>
                  <a:lnTo>
                    <a:pt x="131794" y="12882"/>
                  </a:lnTo>
                  <a:lnTo>
                    <a:pt x="128238" y="39180"/>
                  </a:lnTo>
                  <a:lnTo>
                    <a:pt x="127184" y="72107"/>
                  </a:lnTo>
                  <a:lnTo>
                    <a:pt x="126938" y="97382"/>
                  </a:lnTo>
                  <a:lnTo>
                    <a:pt x="126828" y="125285"/>
                  </a:lnTo>
                  <a:lnTo>
                    <a:pt x="126779" y="156207"/>
                  </a:lnTo>
                  <a:lnTo>
                    <a:pt x="130991" y="186355"/>
                  </a:lnTo>
                  <a:lnTo>
                    <a:pt x="137361" y="216422"/>
                  </a:lnTo>
                  <a:lnTo>
                    <a:pt x="142838" y="248306"/>
                  </a:lnTo>
                  <a:lnTo>
                    <a:pt x="152151" y="278881"/>
                  </a:lnTo>
                  <a:lnTo>
                    <a:pt x="163434" y="307552"/>
                  </a:lnTo>
                  <a:lnTo>
                    <a:pt x="173741" y="333523"/>
                  </a:lnTo>
                  <a:lnTo>
                    <a:pt x="192260" y="362872"/>
                  </a:lnTo>
                  <a:lnTo>
                    <a:pt x="214148" y="393329"/>
                  </a:lnTo>
                  <a:lnTo>
                    <a:pt x="224061" y="404984"/>
                  </a:lnTo>
                  <a:lnTo>
                    <a:pt x="230515" y="407933"/>
                  </a:lnTo>
                  <a:lnTo>
                    <a:pt x="246152" y="409093"/>
                  </a:lnTo>
                  <a:lnTo>
                    <a:pt x="252386" y="407498"/>
                  </a:lnTo>
                  <a:lnTo>
                    <a:pt x="261429" y="401491"/>
                  </a:lnTo>
                  <a:lnTo>
                    <a:pt x="274774" y="381600"/>
                  </a:lnTo>
                  <a:lnTo>
                    <a:pt x="284991" y="355598"/>
                  </a:lnTo>
                  <a:lnTo>
                    <a:pt x="290472" y="330800"/>
                  </a:lnTo>
                  <a:lnTo>
                    <a:pt x="294760" y="304433"/>
                  </a:lnTo>
                  <a:lnTo>
                    <a:pt x="297513" y="270220"/>
                  </a:lnTo>
                  <a:lnTo>
                    <a:pt x="297096" y="259252"/>
                  </a:lnTo>
                  <a:lnTo>
                    <a:pt x="293986" y="250202"/>
                  </a:lnTo>
                  <a:lnTo>
                    <a:pt x="294593" y="249977"/>
                  </a:lnTo>
                  <a:lnTo>
                    <a:pt x="295792" y="250620"/>
                  </a:lnTo>
                  <a:lnTo>
                    <a:pt x="299991" y="282821"/>
                  </a:lnTo>
                  <a:lnTo>
                    <a:pt x="308071" y="315251"/>
                  </a:lnTo>
                  <a:lnTo>
                    <a:pt x="318898" y="350291"/>
                  </a:lnTo>
                  <a:lnTo>
                    <a:pt x="338088" y="385669"/>
                  </a:lnTo>
                  <a:lnTo>
                    <a:pt x="353785" y="415824"/>
                  </a:lnTo>
                  <a:lnTo>
                    <a:pt x="367491" y="429944"/>
                  </a:lnTo>
                  <a:lnTo>
                    <a:pt x="381607" y="439155"/>
                  </a:lnTo>
                  <a:lnTo>
                    <a:pt x="399636" y="443119"/>
                  </a:lnTo>
                  <a:lnTo>
                    <a:pt x="404714" y="442088"/>
                  </a:lnTo>
                  <a:lnTo>
                    <a:pt x="412474" y="436708"/>
                  </a:lnTo>
                  <a:lnTo>
                    <a:pt x="428833" y="419526"/>
                  </a:lnTo>
                  <a:lnTo>
                    <a:pt x="443090" y="387133"/>
                  </a:lnTo>
                  <a:lnTo>
                    <a:pt x="447198" y="362285"/>
                  </a:lnTo>
                  <a:lnTo>
                    <a:pt x="448009" y="330095"/>
                  </a:lnTo>
                  <a:lnTo>
                    <a:pt x="448170" y="315152"/>
                  </a:lnTo>
                  <a:lnTo>
                    <a:pt x="447389" y="315502"/>
                  </a:lnTo>
                  <a:lnTo>
                    <a:pt x="444405" y="322240"/>
                  </a:lnTo>
                  <a:lnTo>
                    <a:pt x="441505" y="356948"/>
                  </a:lnTo>
                  <a:lnTo>
                    <a:pt x="443312" y="391244"/>
                  </a:lnTo>
                  <a:lnTo>
                    <a:pt x="446033" y="418609"/>
                  </a:lnTo>
                  <a:lnTo>
                    <a:pt x="447242" y="449293"/>
                  </a:lnTo>
                  <a:lnTo>
                    <a:pt x="447564" y="466841"/>
                  </a:lnTo>
                  <a:lnTo>
                    <a:pt x="447779" y="485683"/>
                  </a:lnTo>
                  <a:lnTo>
                    <a:pt x="447923" y="505389"/>
                  </a:lnTo>
                  <a:lnTo>
                    <a:pt x="448018" y="525670"/>
                  </a:lnTo>
                  <a:lnTo>
                    <a:pt x="448082" y="546334"/>
                  </a:lnTo>
                  <a:lnTo>
                    <a:pt x="448124" y="567254"/>
                  </a:lnTo>
                  <a:lnTo>
                    <a:pt x="448153" y="589138"/>
                  </a:lnTo>
                  <a:lnTo>
                    <a:pt x="448171" y="611665"/>
                  </a:lnTo>
                  <a:lnTo>
                    <a:pt x="448184" y="634620"/>
                  </a:lnTo>
                  <a:lnTo>
                    <a:pt x="447399" y="657862"/>
                  </a:lnTo>
                  <a:lnTo>
                    <a:pt x="446081" y="681293"/>
                  </a:lnTo>
                  <a:lnTo>
                    <a:pt x="444409" y="704852"/>
                  </a:lnTo>
                  <a:lnTo>
                    <a:pt x="442501" y="728495"/>
                  </a:lnTo>
                  <a:lnTo>
                    <a:pt x="440435" y="752194"/>
                  </a:lnTo>
                  <a:lnTo>
                    <a:pt x="438264" y="775932"/>
                  </a:lnTo>
                  <a:lnTo>
                    <a:pt x="434435" y="798900"/>
                  </a:lnTo>
                  <a:lnTo>
                    <a:pt x="429502" y="821357"/>
                  </a:lnTo>
                  <a:lnTo>
                    <a:pt x="423831" y="843472"/>
                  </a:lnTo>
                  <a:lnTo>
                    <a:pt x="418464" y="864564"/>
                  </a:lnTo>
                  <a:lnTo>
                    <a:pt x="413297" y="884976"/>
                  </a:lnTo>
                  <a:lnTo>
                    <a:pt x="408266" y="904934"/>
                  </a:lnTo>
                  <a:lnTo>
                    <a:pt x="396325" y="937693"/>
                  </a:lnTo>
                  <a:lnTo>
                    <a:pt x="383875" y="964688"/>
                  </a:lnTo>
                  <a:lnTo>
                    <a:pt x="367146" y="995355"/>
                  </a:lnTo>
                  <a:lnTo>
                    <a:pt x="354238" y="1006454"/>
                  </a:lnTo>
                  <a:lnTo>
                    <a:pt x="338446" y="1011917"/>
                  </a:lnTo>
                  <a:lnTo>
                    <a:pt x="329790" y="1013374"/>
                  </a:lnTo>
                  <a:lnTo>
                    <a:pt x="321638" y="1011964"/>
                  </a:lnTo>
                  <a:lnTo>
                    <a:pt x="306230" y="1004047"/>
                  </a:lnTo>
                  <a:lnTo>
                    <a:pt x="276142" y="973065"/>
                  </a:lnTo>
                  <a:lnTo>
                    <a:pt x="251265" y="939364"/>
                  </a:lnTo>
                  <a:lnTo>
                    <a:pt x="238705" y="910397"/>
                  </a:lnTo>
                  <a:lnTo>
                    <a:pt x="227832" y="881119"/>
                  </a:lnTo>
                  <a:lnTo>
                    <a:pt x="218501" y="851438"/>
                  </a:lnTo>
                  <a:lnTo>
                    <a:pt x="211708" y="819725"/>
                  </a:lnTo>
                  <a:lnTo>
                    <a:pt x="208160" y="789226"/>
                  </a:lnTo>
                  <a:lnTo>
                    <a:pt x="207377" y="760590"/>
                  </a:lnTo>
                  <a:lnTo>
                    <a:pt x="209675" y="734634"/>
                  </a:lnTo>
                  <a:lnTo>
                    <a:pt x="217575" y="709868"/>
                  </a:lnTo>
                  <a:lnTo>
                    <a:pt x="231177" y="675730"/>
                  </a:lnTo>
                  <a:lnTo>
                    <a:pt x="242351" y="649740"/>
                  </a:lnTo>
                  <a:lnTo>
                    <a:pt x="255328" y="630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2"/>
          <p:cNvGrpSpPr/>
          <p:nvPr/>
        </p:nvGrpSpPr>
        <p:grpSpPr>
          <a:xfrm>
            <a:off x="2493169" y="5888327"/>
            <a:ext cx="857251" cy="304876"/>
            <a:chOff x="2493169" y="5888327"/>
            <a:chExt cx="857251" cy="304876"/>
          </a:xfrm>
        </p:grpSpPr>
        <p:sp>
          <p:nvSpPr>
            <p:cNvPr id="22" name="SMARTInkShape-18"/>
            <p:cNvSpPr/>
            <p:nvPr/>
          </p:nvSpPr>
          <p:spPr>
            <a:xfrm>
              <a:off x="2493169" y="6007894"/>
              <a:ext cx="107157" cy="14288"/>
            </a:xfrm>
            <a:custGeom>
              <a:avLst/>
              <a:gdLst/>
              <a:ahLst/>
              <a:cxnLst/>
              <a:rect l="0" t="0" r="0" b="0"/>
              <a:pathLst>
                <a:path w="107157" h="14288">
                  <a:moveTo>
                    <a:pt x="0" y="0"/>
                  </a:moveTo>
                  <a:lnTo>
                    <a:pt x="3792" y="0"/>
                  </a:lnTo>
                  <a:lnTo>
                    <a:pt x="4909" y="794"/>
                  </a:lnTo>
                  <a:lnTo>
                    <a:pt x="5654" y="2117"/>
                  </a:lnTo>
                  <a:lnTo>
                    <a:pt x="6151" y="3792"/>
                  </a:lnTo>
                  <a:lnTo>
                    <a:pt x="8069" y="4910"/>
                  </a:lnTo>
                  <a:lnTo>
                    <a:pt x="24671" y="6702"/>
                  </a:lnTo>
                  <a:lnTo>
                    <a:pt x="58924" y="9221"/>
                  </a:lnTo>
                  <a:lnTo>
                    <a:pt x="89868" y="13287"/>
                  </a:lnTo>
                  <a:lnTo>
                    <a:pt x="107156" y="142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9"/>
            <p:cNvSpPr/>
            <p:nvPr/>
          </p:nvSpPr>
          <p:spPr>
            <a:xfrm>
              <a:off x="2665281" y="5936456"/>
              <a:ext cx="235083" cy="228022"/>
            </a:xfrm>
            <a:custGeom>
              <a:avLst/>
              <a:gdLst/>
              <a:ahLst/>
              <a:cxnLst/>
              <a:rect l="0" t="0" r="0" b="0"/>
              <a:pathLst>
                <a:path w="235083" h="228022">
                  <a:moveTo>
                    <a:pt x="6482" y="50007"/>
                  </a:moveTo>
                  <a:lnTo>
                    <a:pt x="6482" y="53799"/>
                  </a:lnTo>
                  <a:lnTo>
                    <a:pt x="0" y="77208"/>
                  </a:lnTo>
                  <a:lnTo>
                    <a:pt x="328" y="94579"/>
                  </a:lnTo>
                  <a:lnTo>
                    <a:pt x="9307" y="128813"/>
                  </a:lnTo>
                  <a:lnTo>
                    <a:pt x="15173" y="162219"/>
                  </a:lnTo>
                  <a:lnTo>
                    <a:pt x="21228" y="175859"/>
                  </a:lnTo>
                  <a:lnTo>
                    <a:pt x="34177" y="191371"/>
                  </a:lnTo>
                  <a:lnTo>
                    <a:pt x="40751" y="196179"/>
                  </a:lnTo>
                  <a:lnTo>
                    <a:pt x="43615" y="197461"/>
                  </a:lnTo>
                  <a:lnTo>
                    <a:pt x="51031" y="196769"/>
                  </a:lnTo>
                  <a:lnTo>
                    <a:pt x="68727" y="189857"/>
                  </a:lnTo>
                  <a:lnTo>
                    <a:pt x="75951" y="183335"/>
                  </a:lnTo>
                  <a:lnTo>
                    <a:pt x="97688" y="151297"/>
                  </a:lnTo>
                  <a:lnTo>
                    <a:pt x="108547" y="127429"/>
                  </a:lnTo>
                  <a:lnTo>
                    <a:pt x="115084" y="92716"/>
                  </a:lnTo>
                  <a:lnTo>
                    <a:pt x="122398" y="59881"/>
                  </a:lnTo>
                  <a:lnTo>
                    <a:pt x="125469" y="53601"/>
                  </a:lnTo>
                  <a:lnTo>
                    <a:pt x="127829" y="43328"/>
                  </a:lnTo>
                  <a:lnTo>
                    <a:pt x="130038" y="73944"/>
                  </a:lnTo>
                  <a:lnTo>
                    <a:pt x="139316" y="108280"/>
                  </a:lnTo>
                  <a:lnTo>
                    <a:pt x="142942" y="133595"/>
                  </a:lnTo>
                  <a:lnTo>
                    <a:pt x="153352" y="163884"/>
                  </a:lnTo>
                  <a:lnTo>
                    <a:pt x="156688" y="178406"/>
                  </a:lnTo>
                  <a:lnTo>
                    <a:pt x="172410" y="210496"/>
                  </a:lnTo>
                  <a:lnTo>
                    <a:pt x="180088" y="222001"/>
                  </a:lnTo>
                  <a:lnTo>
                    <a:pt x="184975" y="225667"/>
                  </a:lnTo>
                  <a:lnTo>
                    <a:pt x="192189" y="227731"/>
                  </a:lnTo>
                  <a:lnTo>
                    <a:pt x="194580" y="228021"/>
                  </a:lnTo>
                  <a:lnTo>
                    <a:pt x="201470" y="224109"/>
                  </a:lnTo>
                  <a:lnTo>
                    <a:pt x="215037" y="212455"/>
                  </a:lnTo>
                  <a:lnTo>
                    <a:pt x="218235" y="203168"/>
                  </a:lnTo>
                  <a:lnTo>
                    <a:pt x="226160" y="170130"/>
                  </a:lnTo>
                  <a:lnTo>
                    <a:pt x="233084" y="137117"/>
                  </a:lnTo>
                  <a:lnTo>
                    <a:pt x="234687" y="103638"/>
                  </a:lnTo>
                  <a:lnTo>
                    <a:pt x="234965" y="75863"/>
                  </a:lnTo>
                  <a:lnTo>
                    <a:pt x="235059" y="43737"/>
                  </a:lnTo>
                  <a:lnTo>
                    <a:pt x="235079" y="11052"/>
                  </a:lnTo>
                  <a:lnTo>
                    <a:pt x="23508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0"/>
            <p:cNvSpPr/>
            <p:nvPr/>
          </p:nvSpPr>
          <p:spPr>
            <a:xfrm>
              <a:off x="2978944" y="5888327"/>
              <a:ext cx="188592" cy="304876"/>
            </a:xfrm>
            <a:custGeom>
              <a:avLst/>
              <a:gdLst/>
              <a:ahLst/>
              <a:cxnLst/>
              <a:rect l="0" t="0" r="0" b="0"/>
              <a:pathLst>
                <a:path w="188592" h="304876">
                  <a:moveTo>
                    <a:pt x="0" y="176717"/>
                  </a:moveTo>
                  <a:lnTo>
                    <a:pt x="794" y="204409"/>
                  </a:lnTo>
                  <a:lnTo>
                    <a:pt x="2116" y="207084"/>
                  </a:lnTo>
                  <a:lnTo>
                    <a:pt x="7771" y="215083"/>
                  </a:lnTo>
                  <a:lnTo>
                    <a:pt x="11391" y="223137"/>
                  </a:lnTo>
                  <a:lnTo>
                    <a:pt x="14223" y="235803"/>
                  </a:lnTo>
                  <a:lnTo>
                    <a:pt x="21103" y="247626"/>
                  </a:lnTo>
                  <a:lnTo>
                    <a:pt x="21402" y="234373"/>
                  </a:lnTo>
                  <a:lnTo>
                    <a:pt x="15278" y="203716"/>
                  </a:lnTo>
                  <a:lnTo>
                    <a:pt x="9573" y="175611"/>
                  </a:lnTo>
                  <a:lnTo>
                    <a:pt x="7623" y="140309"/>
                  </a:lnTo>
                  <a:lnTo>
                    <a:pt x="7286" y="112219"/>
                  </a:lnTo>
                  <a:lnTo>
                    <a:pt x="7186" y="83788"/>
                  </a:lnTo>
                  <a:lnTo>
                    <a:pt x="7152" y="49528"/>
                  </a:lnTo>
                  <a:lnTo>
                    <a:pt x="10938" y="30905"/>
                  </a:lnTo>
                  <a:lnTo>
                    <a:pt x="20144" y="4457"/>
                  </a:lnTo>
                  <a:lnTo>
                    <a:pt x="22161" y="2345"/>
                  </a:lnTo>
                  <a:lnTo>
                    <a:pt x="28634" y="0"/>
                  </a:lnTo>
                  <a:lnTo>
                    <a:pt x="31790" y="168"/>
                  </a:lnTo>
                  <a:lnTo>
                    <a:pt x="37412" y="2472"/>
                  </a:lnTo>
                  <a:lnTo>
                    <a:pt x="52398" y="16121"/>
                  </a:lnTo>
                  <a:lnTo>
                    <a:pt x="74551" y="49187"/>
                  </a:lnTo>
                  <a:lnTo>
                    <a:pt x="93935" y="80195"/>
                  </a:lnTo>
                  <a:lnTo>
                    <a:pt x="102004" y="99170"/>
                  </a:lnTo>
                  <a:lnTo>
                    <a:pt x="102750" y="112883"/>
                  </a:lnTo>
                  <a:lnTo>
                    <a:pt x="99579" y="141706"/>
                  </a:lnTo>
                  <a:lnTo>
                    <a:pt x="94416" y="151703"/>
                  </a:lnTo>
                  <a:lnTo>
                    <a:pt x="90117" y="157133"/>
                  </a:lnTo>
                  <a:lnTo>
                    <a:pt x="81327" y="160075"/>
                  </a:lnTo>
                  <a:lnTo>
                    <a:pt x="63866" y="161964"/>
                  </a:lnTo>
                  <a:lnTo>
                    <a:pt x="58018" y="160105"/>
                  </a:lnTo>
                  <a:lnTo>
                    <a:pt x="52773" y="157428"/>
                  </a:lnTo>
                  <a:lnTo>
                    <a:pt x="45358" y="155127"/>
                  </a:lnTo>
                  <a:lnTo>
                    <a:pt x="40532" y="151775"/>
                  </a:lnTo>
                  <a:lnTo>
                    <a:pt x="37858" y="147640"/>
                  </a:lnTo>
                  <a:lnTo>
                    <a:pt x="36141" y="138518"/>
                  </a:lnTo>
                  <a:lnTo>
                    <a:pt x="35844" y="131444"/>
                  </a:lnTo>
                  <a:lnTo>
                    <a:pt x="37891" y="126697"/>
                  </a:lnTo>
                  <a:lnTo>
                    <a:pt x="39548" y="124321"/>
                  </a:lnTo>
                  <a:lnTo>
                    <a:pt x="42240" y="122736"/>
                  </a:lnTo>
                  <a:lnTo>
                    <a:pt x="55851" y="120193"/>
                  </a:lnTo>
                  <a:lnTo>
                    <a:pt x="58665" y="119984"/>
                  </a:lnTo>
                  <a:lnTo>
                    <a:pt x="74003" y="123483"/>
                  </a:lnTo>
                  <a:lnTo>
                    <a:pt x="107494" y="141827"/>
                  </a:lnTo>
                  <a:lnTo>
                    <a:pt x="142277" y="169646"/>
                  </a:lnTo>
                  <a:lnTo>
                    <a:pt x="165815" y="194189"/>
                  </a:lnTo>
                  <a:lnTo>
                    <a:pt x="180546" y="227142"/>
                  </a:lnTo>
                  <a:lnTo>
                    <a:pt x="187991" y="244486"/>
                  </a:lnTo>
                  <a:lnTo>
                    <a:pt x="188591" y="254726"/>
                  </a:lnTo>
                  <a:lnTo>
                    <a:pt x="182509" y="274235"/>
                  </a:lnTo>
                  <a:lnTo>
                    <a:pt x="176100" y="281706"/>
                  </a:lnTo>
                  <a:lnTo>
                    <a:pt x="145110" y="300415"/>
                  </a:lnTo>
                  <a:lnTo>
                    <a:pt x="130925" y="303856"/>
                  </a:lnTo>
                  <a:lnTo>
                    <a:pt x="116668" y="304875"/>
                  </a:lnTo>
                  <a:lnTo>
                    <a:pt x="102390" y="301385"/>
                  </a:lnTo>
                  <a:lnTo>
                    <a:pt x="69850" y="278889"/>
                  </a:lnTo>
                  <a:lnTo>
                    <a:pt x="57150" y="2624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"/>
            <p:cNvSpPr/>
            <p:nvPr/>
          </p:nvSpPr>
          <p:spPr>
            <a:xfrm>
              <a:off x="3151932" y="5968060"/>
              <a:ext cx="198488" cy="225134"/>
            </a:xfrm>
            <a:custGeom>
              <a:avLst/>
              <a:gdLst/>
              <a:ahLst/>
              <a:cxnLst/>
              <a:rect l="0" t="0" r="0" b="0"/>
              <a:pathLst>
                <a:path w="198488" h="225134">
                  <a:moveTo>
                    <a:pt x="141337" y="4115"/>
                  </a:moveTo>
                  <a:lnTo>
                    <a:pt x="137545" y="4115"/>
                  </a:lnTo>
                  <a:lnTo>
                    <a:pt x="133566" y="1998"/>
                  </a:lnTo>
                  <a:lnTo>
                    <a:pt x="131394" y="323"/>
                  </a:lnTo>
                  <a:lnTo>
                    <a:pt x="128358" y="0"/>
                  </a:lnTo>
                  <a:lnTo>
                    <a:pt x="102140" y="5237"/>
                  </a:lnTo>
                  <a:lnTo>
                    <a:pt x="69441" y="20147"/>
                  </a:lnTo>
                  <a:lnTo>
                    <a:pt x="52125" y="31531"/>
                  </a:lnTo>
                  <a:lnTo>
                    <a:pt x="27205" y="62053"/>
                  </a:lnTo>
                  <a:lnTo>
                    <a:pt x="11812" y="89996"/>
                  </a:lnTo>
                  <a:lnTo>
                    <a:pt x="769" y="125579"/>
                  </a:lnTo>
                  <a:lnTo>
                    <a:pt x="0" y="132716"/>
                  </a:lnTo>
                  <a:lnTo>
                    <a:pt x="3379" y="146996"/>
                  </a:lnTo>
                  <a:lnTo>
                    <a:pt x="14206" y="166306"/>
                  </a:lnTo>
                  <a:lnTo>
                    <a:pt x="37547" y="196071"/>
                  </a:lnTo>
                  <a:lnTo>
                    <a:pt x="63421" y="210160"/>
                  </a:lnTo>
                  <a:lnTo>
                    <a:pt x="98562" y="222248"/>
                  </a:lnTo>
                  <a:lnTo>
                    <a:pt x="134205" y="225133"/>
                  </a:lnTo>
                  <a:lnTo>
                    <a:pt x="169099" y="218852"/>
                  </a:lnTo>
                  <a:lnTo>
                    <a:pt x="171751" y="218710"/>
                  </a:lnTo>
                  <a:lnTo>
                    <a:pt x="176815" y="216436"/>
                  </a:lnTo>
                  <a:lnTo>
                    <a:pt x="181711" y="213574"/>
                  </a:lnTo>
                  <a:lnTo>
                    <a:pt x="191322" y="211736"/>
                  </a:lnTo>
                  <a:lnTo>
                    <a:pt x="198487" y="2112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5" name="SMARTInkShape-Group3"/>
          <p:cNvGrpSpPr/>
          <p:nvPr/>
        </p:nvGrpSpPr>
        <p:grpSpPr>
          <a:xfrm>
            <a:off x="3443288" y="5743575"/>
            <a:ext cx="2986088" cy="683702"/>
            <a:chOff x="3443288" y="5743575"/>
            <a:chExt cx="2986088" cy="683702"/>
          </a:xfrm>
        </p:grpSpPr>
        <p:sp>
          <p:nvSpPr>
            <p:cNvPr id="27" name="SMARTInkShape-22"/>
            <p:cNvSpPr/>
            <p:nvPr/>
          </p:nvSpPr>
          <p:spPr>
            <a:xfrm>
              <a:off x="3443288" y="6065044"/>
              <a:ext cx="157163" cy="35720"/>
            </a:xfrm>
            <a:custGeom>
              <a:avLst/>
              <a:gdLst/>
              <a:ahLst/>
              <a:cxnLst/>
              <a:rect l="0" t="0" r="0" b="0"/>
              <a:pathLst>
                <a:path w="157163" h="35720">
                  <a:moveTo>
                    <a:pt x="0" y="35719"/>
                  </a:moveTo>
                  <a:lnTo>
                    <a:pt x="0" y="28869"/>
                  </a:lnTo>
                  <a:lnTo>
                    <a:pt x="32514" y="26459"/>
                  </a:lnTo>
                  <a:lnTo>
                    <a:pt x="57928" y="22424"/>
                  </a:lnTo>
                  <a:lnTo>
                    <a:pt x="92971" y="19445"/>
                  </a:lnTo>
                  <a:lnTo>
                    <a:pt x="127969" y="12623"/>
                  </a:lnTo>
                  <a:lnTo>
                    <a:pt x="15716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3"/>
            <p:cNvSpPr/>
            <p:nvPr/>
          </p:nvSpPr>
          <p:spPr>
            <a:xfrm>
              <a:off x="3659463" y="5997876"/>
              <a:ext cx="162444" cy="195756"/>
            </a:xfrm>
            <a:custGeom>
              <a:avLst/>
              <a:gdLst/>
              <a:ahLst/>
              <a:cxnLst/>
              <a:rect l="0" t="0" r="0" b="0"/>
              <a:pathLst>
                <a:path w="162444" h="195756">
                  <a:moveTo>
                    <a:pt x="155300" y="60024"/>
                  </a:moveTo>
                  <a:lnTo>
                    <a:pt x="137808" y="25041"/>
                  </a:lnTo>
                  <a:lnTo>
                    <a:pt x="131244" y="15704"/>
                  </a:lnTo>
                  <a:lnTo>
                    <a:pt x="120479" y="7910"/>
                  </a:lnTo>
                  <a:lnTo>
                    <a:pt x="103443" y="574"/>
                  </a:lnTo>
                  <a:lnTo>
                    <a:pt x="92300" y="0"/>
                  </a:lnTo>
                  <a:lnTo>
                    <a:pt x="61660" y="4083"/>
                  </a:lnTo>
                  <a:lnTo>
                    <a:pt x="41565" y="14169"/>
                  </a:lnTo>
                  <a:lnTo>
                    <a:pt x="25204" y="28004"/>
                  </a:lnTo>
                  <a:lnTo>
                    <a:pt x="4426" y="56719"/>
                  </a:lnTo>
                  <a:lnTo>
                    <a:pt x="0" y="75449"/>
                  </a:lnTo>
                  <a:lnTo>
                    <a:pt x="1082" y="86988"/>
                  </a:lnTo>
                  <a:lnTo>
                    <a:pt x="14978" y="121842"/>
                  </a:lnTo>
                  <a:lnTo>
                    <a:pt x="18890" y="125049"/>
                  </a:lnTo>
                  <a:lnTo>
                    <a:pt x="45202" y="134409"/>
                  </a:lnTo>
                  <a:lnTo>
                    <a:pt x="57155" y="134623"/>
                  </a:lnTo>
                  <a:lnTo>
                    <a:pt x="80439" y="128293"/>
                  </a:lnTo>
                  <a:lnTo>
                    <a:pt x="95460" y="117911"/>
                  </a:lnTo>
                  <a:lnTo>
                    <a:pt x="117424" y="89872"/>
                  </a:lnTo>
                  <a:lnTo>
                    <a:pt x="122591" y="78846"/>
                  </a:lnTo>
                  <a:lnTo>
                    <a:pt x="131271" y="44861"/>
                  </a:lnTo>
                  <a:lnTo>
                    <a:pt x="133838" y="24768"/>
                  </a:lnTo>
                  <a:lnTo>
                    <a:pt x="133867" y="55386"/>
                  </a:lnTo>
                  <a:lnTo>
                    <a:pt x="137660" y="85743"/>
                  </a:lnTo>
                  <a:lnTo>
                    <a:pt x="143811" y="112977"/>
                  </a:lnTo>
                  <a:lnTo>
                    <a:pt x="150661" y="141154"/>
                  </a:lnTo>
                  <a:lnTo>
                    <a:pt x="159293" y="172623"/>
                  </a:lnTo>
                  <a:lnTo>
                    <a:pt x="162443" y="1957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4"/>
            <p:cNvSpPr/>
            <p:nvPr/>
          </p:nvSpPr>
          <p:spPr>
            <a:xfrm>
              <a:off x="3921919" y="5872163"/>
              <a:ext cx="71438" cy="321469"/>
            </a:xfrm>
            <a:custGeom>
              <a:avLst/>
              <a:gdLst/>
              <a:ahLst/>
              <a:cxnLst/>
              <a:rect l="0" t="0" r="0" b="0"/>
              <a:pathLst>
                <a:path w="71438" h="321469">
                  <a:moveTo>
                    <a:pt x="0" y="0"/>
                  </a:moveTo>
                  <a:lnTo>
                    <a:pt x="794" y="25629"/>
                  </a:lnTo>
                  <a:lnTo>
                    <a:pt x="7771" y="55069"/>
                  </a:lnTo>
                  <a:lnTo>
                    <a:pt x="14473" y="89341"/>
                  </a:lnTo>
                  <a:lnTo>
                    <a:pt x="19926" y="115907"/>
                  </a:lnTo>
                  <a:lnTo>
                    <a:pt x="27641" y="143589"/>
                  </a:lnTo>
                  <a:lnTo>
                    <a:pt x="34245" y="169650"/>
                  </a:lnTo>
                  <a:lnTo>
                    <a:pt x="40620" y="195256"/>
                  </a:lnTo>
                  <a:lnTo>
                    <a:pt x="48745" y="222511"/>
                  </a:lnTo>
                  <a:lnTo>
                    <a:pt x="55531" y="248383"/>
                  </a:lnTo>
                  <a:lnTo>
                    <a:pt x="63814" y="281028"/>
                  </a:lnTo>
                  <a:lnTo>
                    <a:pt x="71437" y="3214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5"/>
            <p:cNvSpPr/>
            <p:nvPr/>
          </p:nvSpPr>
          <p:spPr>
            <a:xfrm>
              <a:off x="3864769" y="5979406"/>
              <a:ext cx="214313" cy="78495"/>
            </a:xfrm>
            <a:custGeom>
              <a:avLst/>
              <a:gdLst/>
              <a:ahLst/>
              <a:cxnLst/>
              <a:rect l="0" t="0" r="0" b="0"/>
              <a:pathLst>
                <a:path w="214313" h="78495">
                  <a:moveTo>
                    <a:pt x="0" y="7057"/>
                  </a:moveTo>
                  <a:lnTo>
                    <a:pt x="0" y="3264"/>
                  </a:lnTo>
                  <a:lnTo>
                    <a:pt x="794" y="2147"/>
                  </a:lnTo>
                  <a:lnTo>
                    <a:pt x="2116" y="1402"/>
                  </a:lnTo>
                  <a:lnTo>
                    <a:pt x="9943" y="207"/>
                  </a:lnTo>
                  <a:lnTo>
                    <a:pt x="16793" y="0"/>
                  </a:lnTo>
                  <a:lnTo>
                    <a:pt x="48495" y="9863"/>
                  </a:lnTo>
                  <a:lnTo>
                    <a:pt x="79076" y="19841"/>
                  </a:lnTo>
                  <a:lnTo>
                    <a:pt x="105627" y="31835"/>
                  </a:lnTo>
                  <a:lnTo>
                    <a:pt x="133602" y="44649"/>
                  </a:lnTo>
                  <a:lnTo>
                    <a:pt x="161206" y="53826"/>
                  </a:lnTo>
                  <a:lnTo>
                    <a:pt x="195824" y="66475"/>
                  </a:lnTo>
                  <a:lnTo>
                    <a:pt x="214312" y="784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6"/>
            <p:cNvSpPr/>
            <p:nvPr/>
          </p:nvSpPr>
          <p:spPr>
            <a:xfrm>
              <a:off x="4003528" y="5893594"/>
              <a:ext cx="75554" cy="264320"/>
            </a:xfrm>
            <a:custGeom>
              <a:avLst/>
              <a:gdLst/>
              <a:ahLst/>
              <a:cxnLst/>
              <a:rect l="0" t="0" r="0" b="0"/>
              <a:pathLst>
                <a:path w="75554" h="264320">
                  <a:moveTo>
                    <a:pt x="4116" y="0"/>
                  </a:moveTo>
                  <a:lnTo>
                    <a:pt x="3322" y="12200"/>
                  </a:lnTo>
                  <a:lnTo>
                    <a:pt x="0" y="28486"/>
                  </a:lnTo>
                  <a:lnTo>
                    <a:pt x="3417" y="59774"/>
                  </a:lnTo>
                  <a:lnTo>
                    <a:pt x="11493" y="91970"/>
                  </a:lnTo>
                  <a:lnTo>
                    <a:pt x="19566" y="117076"/>
                  </a:lnTo>
                  <a:lnTo>
                    <a:pt x="28445" y="143315"/>
                  </a:lnTo>
                  <a:lnTo>
                    <a:pt x="37683" y="168206"/>
                  </a:lnTo>
                  <a:lnTo>
                    <a:pt x="47080" y="192498"/>
                  </a:lnTo>
                  <a:lnTo>
                    <a:pt x="59179" y="224253"/>
                  </a:lnTo>
                  <a:lnTo>
                    <a:pt x="75553" y="2643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8" name="SMARTInkShape-27"/>
            <p:cNvSpPr/>
            <p:nvPr/>
          </p:nvSpPr>
          <p:spPr>
            <a:xfrm>
              <a:off x="4139816" y="6009025"/>
              <a:ext cx="125004" cy="161198"/>
            </a:xfrm>
            <a:custGeom>
              <a:avLst/>
              <a:gdLst/>
              <a:ahLst/>
              <a:cxnLst/>
              <a:rect l="0" t="0" r="0" b="0"/>
              <a:pathLst>
                <a:path w="125004" h="161198">
                  <a:moveTo>
                    <a:pt x="96428" y="27444"/>
                  </a:moveTo>
                  <a:lnTo>
                    <a:pt x="86485" y="11350"/>
                  </a:lnTo>
                  <a:lnTo>
                    <a:pt x="81955" y="8385"/>
                  </a:lnTo>
                  <a:lnTo>
                    <a:pt x="55517" y="0"/>
                  </a:lnTo>
                  <a:lnTo>
                    <a:pt x="41532" y="2996"/>
                  </a:lnTo>
                  <a:lnTo>
                    <a:pt x="22584" y="11914"/>
                  </a:lnTo>
                  <a:lnTo>
                    <a:pt x="13073" y="19483"/>
                  </a:lnTo>
                  <a:lnTo>
                    <a:pt x="7787" y="30256"/>
                  </a:lnTo>
                  <a:lnTo>
                    <a:pt x="0" y="63533"/>
                  </a:lnTo>
                  <a:lnTo>
                    <a:pt x="2621" y="93927"/>
                  </a:lnTo>
                  <a:lnTo>
                    <a:pt x="4729" y="110967"/>
                  </a:lnTo>
                  <a:lnTo>
                    <a:pt x="14842" y="133154"/>
                  </a:lnTo>
                  <a:lnTo>
                    <a:pt x="27892" y="149341"/>
                  </a:lnTo>
                  <a:lnTo>
                    <a:pt x="37128" y="156498"/>
                  </a:lnTo>
                  <a:lnTo>
                    <a:pt x="46524" y="160207"/>
                  </a:lnTo>
                  <a:lnTo>
                    <a:pt x="51253" y="161197"/>
                  </a:lnTo>
                  <a:lnTo>
                    <a:pt x="58623" y="160179"/>
                  </a:lnTo>
                  <a:lnTo>
                    <a:pt x="65338" y="156287"/>
                  </a:lnTo>
                  <a:lnTo>
                    <a:pt x="73614" y="149266"/>
                  </a:lnTo>
                  <a:lnTo>
                    <a:pt x="83406" y="132595"/>
                  </a:lnTo>
                  <a:lnTo>
                    <a:pt x="88123" y="100720"/>
                  </a:lnTo>
                  <a:lnTo>
                    <a:pt x="89055" y="70670"/>
                  </a:lnTo>
                  <a:lnTo>
                    <a:pt x="88460" y="36223"/>
                  </a:lnTo>
                  <a:lnTo>
                    <a:pt x="82433" y="14817"/>
                  </a:lnTo>
                  <a:lnTo>
                    <a:pt x="82336" y="15057"/>
                  </a:lnTo>
                  <a:lnTo>
                    <a:pt x="82227" y="17441"/>
                  </a:lnTo>
                  <a:lnTo>
                    <a:pt x="89421" y="50206"/>
                  </a:lnTo>
                  <a:lnTo>
                    <a:pt x="99042" y="79830"/>
                  </a:lnTo>
                  <a:lnTo>
                    <a:pt x="112202" y="112228"/>
                  </a:lnTo>
                  <a:lnTo>
                    <a:pt x="125003" y="134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9" name="SMARTInkShape-28"/>
            <p:cNvSpPr/>
            <p:nvPr/>
          </p:nvSpPr>
          <p:spPr>
            <a:xfrm>
              <a:off x="4301207" y="5986550"/>
              <a:ext cx="99344" cy="207082"/>
            </a:xfrm>
            <a:custGeom>
              <a:avLst/>
              <a:gdLst/>
              <a:ahLst/>
              <a:cxnLst/>
              <a:rect l="0" t="0" r="0" b="0"/>
              <a:pathLst>
                <a:path w="99344" h="207082">
                  <a:moveTo>
                    <a:pt x="70768" y="7056"/>
                  </a:moveTo>
                  <a:lnTo>
                    <a:pt x="66976" y="3264"/>
                  </a:lnTo>
                  <a:lnTo>
                    <a:pt x="62997" y="1402"/>
                  </a:lnTo>
                  <a:lnTo>
                    <a:pt x="43127" y="0"/>
                  </a:lnTo>
                  <a:lnTo>
                    <a:pt x="36522" y="2067"/>
                  </a:lnTo>
                  <a:lnTo>
                    <a:pt x="22023" y="13656"/>
                  </a:lnTo>
                  <a:lnTo>
                    <a:pt x="12316" y="30443"/>
                  </a:lnTo>
                  <a:lnTo>
                    <a:pt x="2719" y="58243"/>
                  </a:lnTo>
                  <a:lnTo>
                    <a:pt x="0" y="93485"/>
                  </a:lnTo>
                  <a:lnTo>
                    <a:pt x="1645" y="119448"/>
                  </a:lnTo>
                  <a:lnTo>
                    <a:pt x="13105" y="153347"/>
                  </a:lnTo>
                  <a:lnTo>
                    <a:pt x="26078" y="173609"/>
                  </a:lnTo>
                  <a:lnTo>
                    <a:pt x="55064" y="197490"/>
                  </a:lnTo>
                  <a:lnTo>
                    <a:pt x="66170" y="202818"/>
                  </a:lnTo>
                  <a:lnTo>
                    <a:pt x="99343" y="2070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1" name="SMARTInkShape-29"/>
            <p:cNvSpPr/>
            <p:nvPr/>
          </p:nvSpPr>
          <p:spPr>
            <a:xfrm>
              <a:off x="4415248" y="5863385"/>
              <a:ext cx="197793" cy="315960"/>
            </a:xfrm>
            <a:custGeom>
              <a:avLst/>
              <a:gdLst/>
              <a:ahLst/>
              <a:cxnLst/>
              <a:rect l="0" t="0" r="0" b="0"/>
              <a:pathLst>
                <a:path w="197793" h="315960">
                  <a:moveTo>
                    <a:pt x="35308" y="58784"/>
                  </a:moveTo>
                  <a:lnTo>
                    <a:pt x="22952" y="25252"/>
                  </a:lnTo>
                  <a:lnTo>
                    <a:pt x="17610" y="10180"/>
                  </a:lnTo>
                  <a:lnTo>
                    <a:pt x="11190" y="373"/>
                  </a:lnTo>
                  <a:lnTo>
                    <a:pt x="8911" y="0"/>
                  </a:lnTo>
                  <a:lnTo>
                    <a:pt x="6598" y="1338"/>
                  </a:lnTo>
                  <a:lnTo>
                    <a:pt x="4262" y="3818"/>
                  </a:lnTo>
                  <a:lnTo>
                    <a:pt x="1666" y="12923"/>
                  </a:lnTo>
                  <a:lnTo>
                    <a:pt x="0" y="45756"/>
                  </a:lnTo>
                  <a:lnTo>
                    <a:pt x="3504" y="78913"/>
                  </a:lnTo>
                  <a:lnTo>
                    <a:pt x="9569" y="113872"/>
                  </a:lnTo>
                  <a:lnTo>
                    <a:pt x="14079" y="139624"/>
                  </a:lnTo>
                  <a:lnTo>
                    <a:pt x="18729" y="165356"/>
                  </a:lnTo>
                  <a:lnTo>
                    <a:pt x="25810" y="197693"/>
                  </a:lnTo>
                  <a:lnTo>
                    <a:pt x="32935" y="226589"/>
                  </a:lnTo>
                  <a:lnTo>
                    <a:pt x="41042" y="261680"/>
                  </a:lnTo>
                  <a:lnTo>
                    <a:pt x="43942" y="270139"/>
                  </a:lnTo>
                  <a:lnTo>
                    <a:pt x="47083" y="274957"/>
                  </a:lnTo>
                  <a:lnTo>
                    <a:pt x="47921" y="275130"/>
                  </a:lnTo>
                  <a:lnTo>
                    <a:pt x="48479" y="274453"/>
                  </a:lnTo>
                  <a:lnTo>
                    <a:pt x="42850" y="242086"/>
                  </a:lnTo>
                  <a:lnTo>
                    <a:pt x="42530" y="211673"/>
                  </a:lnTo>
                  <a:lnTo>
                    <a:pt x="47377" y="180794"/>
                  </a:lnTo>
                  <a:lnTo>
                    <a:pt x="50526" y="159758"/>
                  </a:lnTo>
                  <a:lnTo>
                    <a:pt x="65603" y="133043"/>
                  </a:lnTo>
                  <a:lnTo>
                    <a:pt x="68998" y="129721"/>
                  </a:lnTo>
                  <a:lnTo>
                    <a:pt x="77005" y="126030"/>
                  </a:lnTo>
                  <a:lnTo>
                    <a:pt x="87971" y="126506"/>
                  </a:lnTo>
                  <a:lnTo>
                    <a:pt x="99989" y="130158"/>
                  </a:lnTo>
                  <a:lnTo>
                    <a:pt x="125533" y="149890"/>
                  </a:lnTo>
                  <a:lnTo>
                    <a:pt x="155228" y="180936"/>
                  </a:lnTo>
                  <a:lnTo>
                    <a:pt x="175501" y="212735"/>
                  </a:lnTo>
                  <a:lnTo>
                    <a:pt x="189089" y="243887"/>
                  </a:lnTo>
                  <a:lnTo>
                    <a:pt x="197300" y="272971"/>
                  </a:lnTo>
                  <a:lnTo>
                    <a:pt x="197792" y="286534"/>
                  </a:lnTo>
                  <a:lnTo>
                    <a:pt x="193328" y="309360"/>
                  </a:lnTo>
                  <a:lnTo>
                    <a:pt x="192249" y="311560"/>
                  </a:lnTo>
                  <a:lnTo>
                    <a:pt x="190735" y="313026"/>
                  </a:lnTo>
                  <a:lnTo>
                    <a:pt x="185327" y="3159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2" name="SMARTInkShape-30"/>
            <p:cNvSpPr/>
            <p:nvPr/>
          </p:nvSpPr>
          <p:spPr>
            <a:xfrm>
              <a:off x="4686300" y="5879306"/>
              <a:ext cx="71439" cy="485776"/>
            </a:xfrm>
            <a:custGeom>
              <a:avLst/>
              <a:gdLst/>
              <a:ahLst/>
              <a:cxnLst/>
              <a:rect l="0" t="0" r="0" b="0"/>
              <a:pathLst>
                <a:path w="71439" h="485776">
                  <a:moveTo>
                    <a:pt x="71438" y="0"/>
                  </a:moveTo>
                  <a:lnTo>
                    <a:pt x="60046" y="28486"/>
                  </a:lnTo>
                  <a:lnTo>
                    <a:pt x="53739" y="59775"/>
                  </a:lnTo>
                  <a:lnTo>
                    <a:pt x="47432" y="82922"/>
                  </a:lnTo>
                  <a:lnTo>
                    <a:pt x="40131" y="109880"/>
                  </a:lnTo>
                  <a:lnTo>
                    <a:pt x="34240" y="140381"/>
                  </a:lnTo>
                  <a:lnTo>
                    <a:pt x="28976" y="172458"/>
                  </a:lnTo>
                  <a:lnTo>
                    <a:pt x="23991" y="205236"/>
                  </a:lnTo>
                  <a:lnTo>
                    <a:pt x="19129" y="238324"/>
                  </a:lnTo>
                  <a:lnTo>
                    <a:pt x="14323" y="271551"/>
                  </a:lnTo>
                  <a:lnTo>
                    <a:pt x="10335" y="304046"/>
                  </a:lnTo>
                  <a:lnTo>
                    <a:pt x="8561" y="334363"/>
                  </a:lnTo>
                  <a:lnTo>
                    <a:pt x="7774" y="361595"/>
                  </a:lnTo>
                  <a:lnTo>
                    <a:pt x="7424" y="386928"/>
                  </a:lnTo>
                  <a:lnTo>
                    <a:pt x="6433" y="421915"/>
                  </a:lnTo>
                  <a:lnTo>
                    <a:pt x="1506" y="455875"/>
                  </a:lnTo>
                  <a:lnTo>
                    <a:pt x="0" y="4857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" name="SMARTInkShape-31"/>
            <p:cNvSpPr/>
            <p:nvPr/>
          </p:nvSpPr>
          <p:spPr>
            <a:xfrm>
              <a:off x="4794721" y="5986757"/>
              <a:ext cx="113036" cy="271169"/>
            </a:xfrm>
            <a:custGeom>
              <a:avLst/>
              <a:gdLst/>
              <a:ahLst/>
              <a:cxnLst/>
              <a:rect l="0" t="0" r="0" b="0"/>
              <a:pathLst>
                <a:path w="113036" h="271169">
                  <a:moveTo>
                    <a:pt x="98748" y="6849"/>
                  </a:moveTo>
                  <a:lnTo>
                    <a:pt x="98748" y="3057"/>
                  </a:lnTo>
                  <a:lnTo>
                    <a:pt x="97160" y="1939"/>
                  </a:lnTo>
                  <a:lnTo>
                    <a:pt x="82654" y="0"/>
                  </a:lnTo>
                  <a:lnTo>
                    <a:pt x="66171" y="557"/>
                  </a:lnTo>
                  <a:lnTo>
                    <a:pt x="48349" y="6220"/>
                  </a:lnTo>
                  <a:lnTo>
                    <a:pt x="32662" y="18393"/>
                  </a:lnTo>
                  <a:lnTo>
                    <a:pt x="8338" y="50291"/>
                  </a:lnTo>
                  <a:lnTo>
                    <a:pt x="3003" y="66374"/>
                  </a:lnTo>
                  <a:lnTo>
                    <a:pt x="0" y="93278"/>
                  </a:lnTo>
                  <a:lnTo>
                    <a:pt x="1227" y="123474"/>
                  </a:lnTo>
                  <a:lnTo>
                    <a:pt x="6193" y="145201"/>
                  </a:lnTo>
                  <a:lnTo>
                    <a:pt x="21582" y="175283"/>
                  </a:lnTo>
                  <a:lnTo>
                    <a:pt x="37343" y="203511"/>
                  </a:lnTo>
                  <a:lnTo>
                    <a:pt x="63600" y="234785"/>
                  </a:lnTo>
                  <a:lnTo>
                    <a:pt x="86745" y="254567"/>
                  </a:lnTo>
                  <a:lnTo>
                    <a:pt x="113035" y="2711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" name="SMARTInkShape-32"/>
            <p:cNvSpPr/>
            <p:nvPr/>
          </p:nvSpPr>
          <p:spPr>
            <a:xfrm>
              <a:off x="4986632" y="5829300"/>
              <a:ext cx="49713" cy="371476"/>
            </a:xfrm>
            <a:custGeom>
              <a:avLst/>
              <a:gdLst/>
              <a:ahLst/>
              <a:cxnLst/>
              <a:rect l="0" t="0" r="0" b="0"/>
              <a:pathLst>
                <a:path w="49713" h="371476">
                  <a:moveTo>
                    <a:pt x="6849" y="0"/>
                  </a:moveTo>
                  <a:lnTo>
                    <a:pt x="3057" y="3792"/>
                  </a:lnTo>
                  <a:lnTo>
                    <a:pt x="1195" y="7771"/>
                  </a:lnTo>
                  <a:lnTo>
                    <a:pt x="0" y="20585"/>
                  </a:lnTo>
                  <a:lnTo>
                    <a:pt x="4673" y="50603"/>
                  </a:lnTo>
                  <a:lnTo>
                    <a:pt x="6998" y="84138"/>
                  </a:lnTo>
                  <a:lnTo>
                    <a:pt x="10355" y="113065"/>
                  </a:lnTo>
                  <a:lnTo>
                    <a:pt x="14492" y="142326"/>
                  </a:lnTo>
                  <a:lnTo>
                    <a:pt x="18978" y="171206"/>
                  </a:lnTo>
                  <a:lnTo>
                    <a:pt x="23617" y="199916"/>
                  </a:lnTo>
                  <a:lnTo>
                    <a:pt x="28324" y="228552"/>
                  </a:lnTo>
                  <a:lnTo>
                    <a:pt x="33062" y="256360"/>
                  </a:lnTo>
                  <a:lnTo>
                    <a:pt x="37814" y="281948"/>
                  </a:lnTo>
                  <a:lnTo>
                    <a:pt x="44952" y="314875"/>
                  </a:lnTo>
                  <a:lnTo>
                    <a:pt x="48771" y="347947"/>
                  </a:lnTo>
                  <a:lnTo>
                    <a:pt x="49712" y="3714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5" name="SMARTInkShape-33"/>
            <p:cNvSpPr/>
            <p:nvPr/>
          </p:nvSpPr>
          <p:spPr>
            <a:xfrm>
              <a:off x="5087507" y="5979319"/>
              <a:ext cx="90707" cy="245695"/>
            </a:xfrm>
            <a:custGeom>
              <a:avLst/>
              <a:gdLst/>
              <a:ahLst/>
              <a:cxnLst/>
              <a:rect l="0" t="0" r="0" b="0"/>
              <a:pathLst>
                <a:path w="90707" h="245695">
                  <a:moveTo>
                    <a:pt x="63137" y="28575"/>
                  </a:moveTo>
                  <a:lnTo>
                    <a:pt x="59345" y="28575"/>
                  </a:lnTo>
                  <a:lnTo>
                    <a:pt x="58227" y="29369"/>
                  </a:lnTo>
                  <a:lnTo>
                    <a:pt x="57482" y="30692"/>
                  </a:lnTo>
                  <a:lnTo>
                    <a:pt x="56986" y="32367"/>
                  </a:lnTo>
                  <a:lnTo>
                    <a:pt x="52201" y="36346"/>
                  </a:lnTo>
                  <a:lnTo>
                    <a:pt x="36194" y="49160"/>
                  </a:lnTo>
                  <a:lnTo>
                    <a:pt x="18686" y="75873"/>
                  </a:lnTo>
                  <a:lnTo>
                    <a:pt x="4703" y="106621"/>
                  </a:lnTo>
                  <a:lnTo>
                    <a:pt x="0" y="141328"/>
                  </a:lnTo>
                  <a:lnTo>
                    <a:pt x="1188" y="176642"/>
                  </a:lnTo>
                  <a:lnTo>
                    <a:pt x="8832" y="206783"/>
                  </a:lnTo>
                  <a:lnTo>
                    <a:pt x="19442" y="224693"/>
                  </a:lnTo>
                  <a:lnTo>
                    <a:pt x="32639" y="236262"/>
                  </a:lnTo>
                  <a:lnTo>
                    <a:pt x="46604" y="244717"/>
                  </a:lnTo>
                  <a:lnTo>
                    <a:pt x="50527" y="245694"/>
                  </a:lnTo>
                  <a:lnTo>
                    <a:pt x="53937" y="245552"/>
                  </a:lnTo>
                  <a:lnTo>
                    <a:pt x="57003" y="244664"/>
                  </a:lnTo>
                  <a:lnTo>
                    <a:pt x="68904" y="235829"/>
                  </a:lnTo>
                  <a:lnTo>
                    <a:pt x="78692" y="219365"/>
                  </a:lnTo>
                  <a:lnTo>
                    <a:pt x="88317" y="186764"/>
                  </a:lnTo>
                  <a:lnTo>
                    <a:pt x="90706" y="158349"/>
                  </a:lnTo>
                  <a:lnTo>
                    <a:pt x="90620" y="125940"/>
                  </a:lnTo>
                  <a:lnTo>
                    <a:pt x="85920" y="95876"/>
                  </a:lnTo>
                  <a:lnTo>
                    <a:pt x="79501" y="67655"/>
                  </a:lnTo>
                  <a:lnTo>
                    <a:pt x="67859" y="32809"/>
                  </a:lnTo>
                  <a:lnTo>
                    <a:pt x="56931" y="8340"/>
                  </a:lnTo>
                  <a:lnTo>
                    <a:pt x="5599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" name="SMARTInkShape-34"/>
            <p:cNvSpPr/>
            <p:nvPr/>
          </p:nvSpPr>
          <p:spPr>
            <a:xfrm>
              <a:off x="5322094" y="5829300"/>
              <a:ext cx="21432" cy="392907"/>
            </a:xfrm>
            <a:custGeom>
              <a:avLst/>
              <a:gdLst/>
              <a:ahLst/>
              <a:cxnLst/>
              <a:rect l="0" t="0" r="0" b="0"/>
              <a:pathLst>
                <a:path w="21432" h="392907">
                  <a:moveTo>
                    <a:pt x="0" y="0"/>
                  </a:moveTo>
                  <a:lnTo>
                    <a:pt x="0" y="31434"/>
                  </a:lnTo>
                  <a:lnTo>
                    <a:pt x="0" y="58438"/>
                  </a:lnTo>
                  <a:lnTo>
                    <a:pt x="0" y="91575"/>
                  </a:lnTo>
                  <a:lnTo>
                    <a:pt x="0" y="116900"/>
                  </a:lnTo>
                  <a:lnTo>
                    <a:pt x="794" y="144031"/>
                  </a:lnTo>
                  <a:lnTo>
                    <a:pt x="3792" y="171964"/>
                  </a:lnTo>
                  <a:lnTo>
                    <a:pt x="7771" y="202370"/>
                  </a:lnTo>
                  <a:lnTo>
                    <a:pt x="12184" y="232817"/>
                  </a:lnTo>
                  <a:lnTo>
                    <a:pt x="16793" y="259578"/>
                  </a:lnTo>
                  <a:lnTo>
                    <a:pt x="19369" y="284702"/>
                  </a:lnTo>
                  <a:lnTo>
                    <a:pt x="20515" y="309097"/>
                  </a:lnTo>
                  <a:lnTo>
                    <a:pt x="21160" y="343556"/>
                  </a:lnTo>
                  <a:lnTo>
                    <a:pt x="21378" y="375221"/>
                  </a:lnTo>
                  <a:lnTo>
                    <a:pt x="21431" y="392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" name="SMARTInkShape-35"/>
            <p:cNvSpPr/>
            <p:nvPr/>
          </p:nvSpPr>
          <p:spPr>
            <a:xfrm>
              <a:off x="5243513" y="5993606"/>
              <a:ext cx="171451" cy="107158"/>
            </a:xfrm>
            <a:custGeom>
              <a:avLst/>
              <a:gdLst/>
              <a:ahLst/>
              <a:cxnLst/>
              <a:rect l="0" t="0" r="0" b="0"/>
              <a:pathLst>
                <a:path w="171451" h="107158">
                  <a:moveTo>
                    <a:pt x="0" y="0"/>
                  </a:moveTo>
                  <a:lnTo>
                    <a:pt x="3792" y="0"/>
                  </a:lnTo>
                  <a:lnTo>
                    <a:pt x="4909" y="794"/>
                  </a:lnTo>
                  <a:lnTo>
                    <a:pt x="5654" y="2117"/>
                  </a:lnTo>
                  <a:lnTo>
                    <a:pt x="6150" y="3792"/>
                  </a:lnTo>
                  <a:lnTo>
                    <a:pt x="10641" y="9943"/>
                  </a:lnTo>
                  <a:lnTo>
                    <a:pt x="43796" y="33792"/>
                  </a:lnTo>
                  <a:lnTo>
                    <a:pt x="77325" y="53271"/>
                  </a:lnTo>
                  <a:lnTo>
                    <a:pt x="105108" y="71611"/>
                  </a:lnTo>
                  <a:lnTo>
                    <a:pt x="133448" y="87452"/>
                  </a:lnTo>
                  <a:lnTo>
                    <a:pt x="171450" y="1071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" name="SMARTInkShape-36"/>
            <p:cNvSpPr/>
            <p:nvPr/>
          </p:nvSpPr>
          <p:spPr>
            <a:xfrm>
              <a:off x="5443538" y="5743575"/>
              <a:ext cx="107157" cy="564357"/>
            </a:xfrm>
            <a:custGeom>
              <a:avLst/>
              <a:gdLst/>
              <a:ahLst/>
              <a:cxnLst/>
              <a:rect l="0" t="0" r="0" b="0"/>
              <a:pathLst>
                <a:path w="107157" h="564357">
                  <a:moveTo>
                    <a:pt x="107156" y="0"/>
                  </a:moveTo>
                  <a:lnTo>
                    <a:pt x="106362" y="11406"/>
                  </a:lnTo>
                  <a:lnTo>
                    <a:pt x="98337" y="41552"/>
                  </a:lnTo>
                  <a:lnTo>
                    <a:pt x="92372" y="68139"/>
                  </a:lnTo>
                  <a:lnTo>
                    <a:pt x="83461" y="103269"/>
                  </a:lnTo>
                  <a:lnTo>
                    <a:pt x="75987" y="130035"/>
                  </a:lnTo>
                  <a:lnTo>
                    <a:pt x="70020" y="157805"/>
                  </a:lnTo>
                  <a:lnTo>
                    <a:pt x="64722" y="188140"/>
                  </a:lnTo>
                  <a:lnTo>
                    <a:pt x="59721" y="220143"/>
                  </a:lnTo>
                  <a:lnTo>
                    <a:pt x="54853" y="252887"/>
                  </a:lnTo>
                  <a:lnTo>
                    <a:pt x="50044" y="285961"/>
                  </a:lnTo>
                  <a:lnTo>
                    <a:pt x="44466" y="318388"/>
                  </a:lnTo>
                  <a:lnTo>
                    <a:pt x="36696" y="348674"/>
                  </a:lnTo>
                  <a:lnTo>
                    <a:pt x="30067" y="380127"/>
                  </a:lnTo>
                  <a:lnTo>
                    <a:pt x="24476" y="411039"/>
                  </a:lnTo>
                  <a:lnTo>
                    <a:pt x="19344" y="438007"/>
                  </a:lnTo>
                  <a:lnTo>
                    <a:pt x="14418" y="465338"/>
                  </a:lnTo>
                  <a:lnTo>
                    <a:pt x="9583" y="491773"/>
                  </a:lnTo>
                  <a:lnTo>
                    <a:pt x="3192" y="523712"/>
                  </a:lnTo>
                  <a:lnTo>
                    <a:pt x="280" y="558867"/>
                  </a:lnTo>
                  <a:lnTo>
                    <a:pt x="0" y="5643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SMARTInkShape-37"/>
            <p:cNvSpPr/>
            <p:nvPr/>
          </p:nvSpPr>
          <p:spPr>
            <a:xfrm>
              <a:off x="5587336" y="5770334"/>
              <a:ext cx="106234" cy="499116"/>
            </a:xfrm>
            <a:custGeom>
              <a:avLst/>
              <a:gdLst/>
              <a:ahLst/>
              <a:cxnLst/>
              <a:rect l="0" t="0" r="0" b="0"/>
              <a:pathLst>
                <a:path w="106234" h="499116">
                  <a:moveTo>
                    <a:pt x="27652" y="380435"/>
                  </a:moveTo>
                  <a:lnTo>
                    <a:pt x="28445" y="408921"/>
                  </a:lnTo>
                  <a:lnTo>
                    <a:pt x="33306" y="428689"/>
                  </a:lnTo>
                  <a:lnTo>
                    <a:pt x="34501" y="458670"/>
                  </a:lnTo>
                  <a:lnTo>
                    <a:pt x="40440" y="481819"/>
                  </a:lnTo>
                  <a:lnTo>
                    <a:pt x="47787" y="498924"/>
                  </a:lnTo>
                  <a:lnTo>
                    <a:pt x="48219" y="499115"/>
                  </a:lnTo>
                  <a:lnTo>
                    <a:pt x="48507" y="498448"/>
                  </a:lnTo>
                  <a:lnTo>
                    <a:pt x="48699" y="497211"/>
                  </a:lnTo>
                  <a:lnTo>
                    <a:pt x="42898" y="467481"/>
                  </a:lnTo>
                  <a:lnTo>
                    <a:pt x="38431" y="437535"/>
                  </a:lnTo>
                  <a:lnTo>
                    <a:pt x="34295" y="410840"/>
                  </a:lnTo>
                  <a:lnTo>
                    <a:pt x="29810" y="381248"/>
                  </a:lnTo>
                  <a:lnTo>
                    <a:pt x="25171" y="352221"/>
                  </a:lnTo>
                  <a:lnTo>
                    <a:pt x="22580" y="319212"/>
                  </a:lnTo>
                  <a:lnTo>
                    <a:pt x="21890" y="301520"/>
                  </a:lnTo>
                  <a:lnTo>
                    <a:pt x="20635" y="283375"/>
                  </a:lnTo>
                  <a:lnTo>
                    <a:pt x="19005" y="264929"/>
                  </a:lnTo>
                  <a:lnTo>
                    <a:pt x="17125" y="246280"/>
                  </a:lnTo>
                  <a:lnTo>
                    <a:pt x="12919" y="210744"/>
                  </a:lnTo>
                  <a:lnTo>
                    <a:pt x="8404" y="176429"/>
                  </a:lnTo>
                  <a:lnTo>
                    <a:pt x="3751" y="142657"/>
                  </a:lnTo>
                  <a:lnTo>
                    <a:pt x="1154" y="111243"/>
                  </a:lnTo>
                  <a:lnTo>
                    <a:pt x="0" y="82994"/>
                  </a:lnTo>
                  <a:lnTo>
                    <a:pt x="144" y="50034"/>
                  </a:lnTo>
                  <a:lnTo>
                    <a:pt x="6902" y="19279"/>
                  </a:lnTo>
                  <a:lnTo>
                    <a:pt x="13566" y="4873"/>
                  </a:lnTo>
                  <a:lnTo>
                    <a:pt x="15880" y="1473"/>
                  </a:lnTo>
                  <a:lnTo>
                    <a:pt x="19804" y="0"/>
                  </a:lnTo>
                  <a:lnTo>
                    <a:pt x="30513" y="480"/>
                  </a:lnTo>
                  <a:lnTo>
                    <a:pt x="61701" y="12958"/>
                  </a:lnTo>
                  <a:lnTo>
                    <a:pt x="95077" y="31574"/>
                  </a:lnTo>
                  <a:lnTo>
                    <a:pt x="106233" y="375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0" name="SMARTInkShape-38"/>
            <p:cNvSpPr/>
            <p:nvPr/>
          </p:nvSpPr>
          <p:spPr>
            <a:xfrm>
              <a:off x="5564981" y="6043613"/>
              <a:ext cx="207170" cy="150019"/>
            </a:xfrm>
            <a:custGeom>
              <a:avLst/>
              <a:gdLst/>
              <a:ahLst/>
              <a:cxnLst/>
              <a:rect l="0" t="0" r="0" b="0"/>
              <a:pathLst>
                <a:path w="207170" h="150019">
                  <a:moveTo>
                    <a:pt x="0" y="0"/>
                  </a:moveTo>
                  <a:lnTo>
                    <a:pt x="3792" y="3792"/>
                  </a:lnTo>
                  <a:lnTo>
                    <a:pt x="7771" y="5654"/>
                  </a:lnTo>
                  <a:lnTo>
                    <a:pt x="38419" y="7085"/>
                  </a:lnTo>
                  <a:lnTo>
                    <a:pt x="72442" y="7132"/>
                  </a:lnTo>
                  <a:lnTo>
                    <a:pt x="100310" y="7140"/>
                  </a:lnTo>
                  <a:lnTo>
                    <a:pt x="134379" y="7142"/>
                  </a:lnTo>
                  <a:lnTo>
                    <a:pt x="169156" y="7143"/>
                  </a:lnTo>
                  <a:lnTo>
                    <a:pt x="179161" y="7937"/>
                  </a:lnTo>
                  <a:lnTo>
                    <a:pt x="186255" y="10935"/>
                  </a:lnTo>
                  <a:lnTo>
                    <a:pt x="202243" y="23936"/>
                  </a:lnTo>
                  <a:lnTo>
                    <a:pt x="204980" y="30746"/>
                  </a:lnTo>
                  <a:lnTo>
                    <a:pt x="206977" y="65111"/>
                  </a:lnTo>
                  <a:lnTo>
                    <a:pt x="207143" y="100120"/>
                  </a:lnTo>
                  <a:lnTo>
                    <a:pt x="206368" y="120681"/>
                  </a:lnTo>
                  <a:lnTo>
                    <a:pt x="203051" y="136387"/>
                  </a:lnTo>
                  <a:lnTo>
                    <a:pt x="207169" y="1500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SMARTInkShape-39"/>
            <p:cNvSpPr/>
            <p:nvPr/>
          </p:nvSpPr>
          <p:spPr>
            <a:xfrm>
              <a:off x="5800725" y="6044154"/>
              <a:ext cx="150020" cy="383123"/>
            </a:xfrm>
            <a:custGeom>
              <a:avLst/>
              <a:gdLst/>
              <a:ahLst/>
              <a:cxnLst/>
              <a:rect l="0" t="0" r="0" b="0"/>
              <a:pathLst>
                <a:path w="150020" h="383123">
                  <a:moveTo>
                    <a:pt x="135731" y="28034"/>
                  </a:moveTo>
                  <a:lnTo>
                    <a:pt x="131939" y="28034"/>
                  </a:lnTo>
                  <a:lnTo>
                    <a:pt x="109323" y="21552"/>
                  </a:lnTo>
                  <a:lnTo>
                    <a:pt x="78206" y="21742"/>
                  </a:lnTo>
                  <a:lnTo>
                    <a:pt x="52652" y="30840"/>
                  </a:lnTo>
                  <a:lnTo>
                    <a:pt x="45096" y="37483"/>
                  </a:lnTo>
                  <a:lnTo>
                    <a:pt x="39887" y="45727"/>
                  </a:lnTo>
                  <a:lnTo>
                    <a:pt x="36268" y="64858"/>
                  </a:lnTo>
                  <a:lnTo>
                    <a:pt x="39674" y="76692"/>
                  </a:lnTo>
                  <a:lnTo>
                    <a:pt x="49502" y="90252"/>
                  </a:lnTo>
                  <a:lnTo>
                    <a:pt x="55868" y="95374"/>
                  </a:lnTo>
                  <a:lnTo>
                    <a:pt x="70214" y="102454"/>
                  </a:lnTo>
                  <a:lnTo>
                    <a:pt x="79096" y="102649"/>
                  </a:lnTo>
                  <a:lnTo>
                    <a:pt x="101525" y="96306"/>
                  </a:lnTo>
                  <a:lnTo>
                    <a:pt x="110739" y="89862"/>
                  </a:lnTo>
                  <a:lnTo>
                    <a:pt x="136911" y="58846"/>
                  </a:lnTo>
                  <a:lnTo>
                    <a:pt x="147435" y="25644"/>
                  </a:lnTo>
                  <a:lnTo>
                    <a:pt x="149989" y="0"/>
                  </a:lnTo>
                  <a:lnTo>
                    <a:pt x="150018" y="32660"/>
                  </a:lnTo>
                  <a:lnTo>
                    <a:pt x="150018" y="60096"/>
                  </a:lnTo>
                  <a:lnTo>
                    <a:pt x="150019" y="93361"/>
                  </a:lnTo>
                  <a:lnTo>
                    <a:pt x="150019" y="118187"/>
                  </a:lnTo>
                  <a:lnTo>
                    <a:pt x="150019" y="147741"/>
                  </a:lnTo>
                  <a:lnTo>
                    <a:pt x="150019" y="177281"/>
                  </a:lnTo>
                  <a:lnTo>
                    <a:pt x="150019" y="206284"/>
                  </a:lnTo>
                  <a:lnTo>
                    <a:pt x="150019" y="235050"/>
                  </a:lnTo>
                  <a:lnTo>
                    <a:pt x="147902" y="263710"/>
                  </a:lnTo>
                  <a:lnTo>
                    <a:pt x="145109" y="290735"/>
                  </a:lnTo>
                  <a:lnTo>
                    <a:pt x="142743" y="323799"/>
                  </a:lnTo>
                  <a:lnTo>
                    <a:pt x="135235" y="359183"/>
                  </a:lnTo>
                  <a:lnTo>
                    <a:pt x="129954" y="370474"/>
                  </a:lnTo>
                  <a:lnTo>
                    <a:pt x="122316" y="378137"/>
                  </a:lnTo>
                  <a:lnTo>
                    <a:pt x="115746" y="382072"/>
                  </a:lnTo>
                  <a:lnTo>
                    <a:pt x="112883" y="383122"/>
                  </a:lnTo>
                  <a:lnTo>
                    <a:pt x="105468" y="382172"/>
                  </a:lnTo>
                  <a:lnTo>
                    <a:pt x="96881" y="378309"/>
                  </a:lnTo>
                  <a:lnTo>
                    <a:pt x="69928" y="354638"/>
                  </a:lnTo>
                  <a:lnTo>
                    <a:pt x="53351" y="327035"/>
                  </a:lnTo>
                  <a:lnTo>
                    <a:pt x="38385" y="297514"/>
                  </a:lnTo>
                  <a:lnTo>
                    <a:pt x="30818" y="274008"/>
                  </a:lnTo>
                  <a:lnTo>
                    <a:pt x="24809" y="247687"/>
                  </a:lnTo>
                  <a:lnTo>
                    <a:pt x="19493" y="220113"/>
                  </a:lnTo>
                  <a:lnTo>
                    <a:pt x="12038" y="185399"/>
                  </a:lnTo>
                  <a:lnTo>
                    <a:pt x="3201" y="153310"/>
                  </a:lnTo>
                  <a:lnTo>
                    <a:pt x="0" y="1423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SMARTInkShape-40"/>
            <p:cNvSpPr/>
            <p:nvPr/>
          </p:nvSpPr>
          <p:spPr>
            <a:xfrm>
              <a:off x="6000750" y="5857875"/>
              <a:ext cx="192692" cy="357189"/>
            </a:xfrm>
            <a:custGeom>
              <a:avLst/>
              <a:gdLst/>
              <a:ahLst/>
              <a:cxnLst/>
              <a:rect l="0" t="0" r="0" b="0"/>
              <a:pathLst>
                <a:path w="192692" h="357189">
                  <a:moveTo>
                    <a:pt x="0" y="0"/>
                  </a:moveTo>
                  <a:lnTo>
                    <a:pt x="3792" y="7585"/>
                  </a:lnTo>
                  <a:lnTo>
                    <a:pt x="6850" y="42094"/>
                  </a:lnTo>
                  <a:lnTo>
                    <a:pt x="10849" y="70416"/>
                  </a:lnTo>
                  <a:lnTo>
                    <a:pt x="17061" y="105178"/>
                  </a:lnTo>
                  <a:lnTo>
                    <a:pt x="21606" y="130883"/>
                  </a:lnTo>
                  <a:lnTo>
                    <a:pt x="26271" y="157389"/>
                  </a:lnTo>
                  <a:lnTo>
                    <a:pt x="30990" y="182399"/>
                  </a:lnTo>
                  <a:lnTo>
                    <a:pt x="33617" y="206743"/>
                  </a:lnTo>
                  <a:lnTo>
                    <a:pt x="37213" y="238528"/>
                  </a:lnTo>
                  <a:lnTo>
                    <a:pt x="41746" y="270601"/>
                  </a:lnTo>
                  <a:lnTo>
                    <a:pt x="44483" y="281134"/>
                  </a:lnTo>
                  <a:lnTo>
                    <a:pt x="48370" y="291526"/>
                  </a:lnTo>
                  <a:lnTo>
                    <a:pt x="49683" y="298356"/>
                  </a:lnTo>
                  <a:lnTo>
                    <a:pt x="48997" y="298123"/>
                  </a:lnTo>
                  <a:lnTo>
                    <a:pt x="46118" y="295747"/>
                  </a:lnTo>
                  <a:lnTo>
                    <a:pt x="44310" y="287812"/>
                  </a:lnTo>
                  <a:lnTo>
                    <a:pt x="42259" y="255712"/>
                  </a:lnTo>
                  <a:lnTo>
                    <a:pt x="38803" y="230636"/>
                  </a:lnTo>
                  <a:lnTo>
                    <a:pt x="41825" y="198310"/>
                  </a:lnTo>
                  <a:lnTo>
                    <a:pt x="46450" y="165379"/>
                  </a:lnTo>
                  <a:lnTo>
                    <a:pt x="56537" y="146985"/>
                  </a:lnTo>
                  <a:lnTo>
                    <a:pt x="73556" y="126776"/>
                  </a:lnTo>
                  <a:lnTo>
                    <a:pt x="80581" y="123814"/>
                  </a:lnTo>
                  <a:lnTo>
                    <a:pt x="84677" y="123024"/>
                  </a:lnTo>
                  <a:lnTo>
                    <a:pt x="95578" y="126379"/>
                  </a:lnTo>
                  <a:lnTo>
                    <a:pt x="112986" y="137193"/>
                  </a:lnTo>
                  <a:lnTo>
                    <a:pt x="142760" y="166551"/>
                  </a:lnTo>
                  <a:lnTo>
                    <a:pt x="161903" y="197117"/>
                  </a:lnTo>
                  <a:lnTo>
                    <a:pt x="175267" y="228819"/>
                  </a:lnTo>
                  <a:lnTo>
                    <a:pt x="185551" y="262716"/>
                  </a:lnTo>
                  <a:lnTo>
                    <a:pt x="191433" y="292577"/>
                  </a:lnTo>
                  <a:lnTo>
                    <a:pt x="192691" y="326454"/>
                  </a:lnTo>
                  <a:lnTo>
                    <a:pt x="192003" y="336385"/>
                  </a:lnTo>
                  <a:lnTo>
                    <a:pt x="185738" y="3571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SMARTInkShape-41"/>
            <p:cNvSpPr/>
            <p:nvPr/>
          </p:nvSpPr>
          <p:spPr>
            <a:xfrm>
              <a:off x="6315075" y="5857875"/>
              <a:ext cx="50007" cy="314326"/>
            </a:xfrm>
            <a:custGeom>
              <a:avLst/>
              <a:gdLst/>
              <a:ahLst/>
              <a:cxnLst/>
              <a:rect l="0" t="0" r="0" b="0"/>
              <a:pathLst>
                <a:path w="50007" h="314326">
                  <a:moveTo>
                    <a:pt x="0" y="0"/>
                  </a:moveTo>
                  <a:lnTo>
                    <a:pt x="3792" y="0"/>
                  </a:lnTo>
                  <a:lnTo>
                    <a:pt x="4910" y="1588"/>
                  </a:lnTo>
                  <a:lnTo>
                    <a:pt x="10849" y="31227"/>
                  </a:lnTo>
                  <a:lnTo>
                    <a:pt x="19312" y="63377"/>
                  </a:lnTo>
                  <a:lnTo>
                    <a:pt x="26271" y="91715"/>
                  </a:lnTo>
                  <a:lnTo>
                    <a:pt x="32567" y="124894"/>
                  </a:lnTo>
                  <a:lnTo>
                    <a:pt x="35578" y="159861"/>
                  </a:lnTo>
                  <a:lnTo>
                    <a:pt x="40352" y="194563"/>
                  </a:lnTo>
                  <a:lnTo>
                    <a:pt x="42912" y="225306"/>
                  </a:lnTo>
                  <a:lnTo>
                    <a:pt x="47552" y="253729"/>
                  </a:lnTo>
                  <a:lnTo>
                    <a:pt x="49683" y="288647"/>
                  </a:lnTo>
                  <a:lnTo>
                    <a:pt x="50006" y="3143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4" name="SMARTInkShape-42"/>
            <p:cNvSpPr/>
            <p:nvPr/>
          </p:nvSpPr>
          <p:spPr>
            <a:xfrm>
              <a:off x="6265069" y="5965031"/>
              <a:ext cx="164307" cy="28576"/>
            </a:xfrm>
            <a:custGeom>
              <a:avLst/>
              <a:gdLst/>
              <a:ahLst/>
              <a:cxnLst/>
              <a:rect l="0" t="0" r="0" b="0"/>
              <a:pathLst>
                <a:path w="164307" h="28576">
                  <a:moveTo>
                    <a:pt x="164306" y="28575"/>
                  </a:moveTo>
                  <a:lnTo>
                    <a:pt x="160514" y="28575"/>
                  </a:lnTo>
                  <a:lnTo>
                    <a:pt x="126022" y="17933"/>
                  </a:lnTo>
                  <a:lnTo>
                    <a:pt x="90414" y="9114"/>
                  </a:lnTo>
                  <a:lnTo>
                    <a:pt x="63566" y="5611"/>
                  </a:lnTo>
                  <a:lnTo>
                    <a:pt x="29842" y="110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2" name="SMARTInkShape-Group4"/>
          <p:cNvGrpSpPr/>
          <p:nvPr/>
        </p:nvGrpSpPr>
        <p:grpSpPr>
          <a:xfrm>
            <a:off x="6679406" y="5808756"/>
            <a:ext cx="2443164" cy="691592"/>
            <a:chOff x="6679406" y="5808756"/>
            <a:chExt cx="2443164" cy="691592"/>
          </a:xfrm>
        </p:grpSpPr>
        <p:sp>
          <p:nvSpPr>
            <p:cNvPr id="2066" name="SMARTInkShape-43"/>
            <p:cNvSpPr/>
            <p:nvPr/>
          </p:nvSpPr>
          <p:spPr>
            <a:xfrm>
              <a:off x="6702382" y="5808756"/>
              <a:ext cx="127044" cy="411811"/>
            </a:xfrm>
            <a:custGeom>
              <a:avLst/>
              <a:gdLst/>
              <a:ahLst/>
              <a:cxnLst/>
              <a:rect l="0" t="0" r="0" b="0"/>
              <a:pathLst>
                <a:path w="127044" h="411811">
                  <a:moveTo>
                    <a:pt x="69893" y="370588"/>
                  </a:moveTo>
                  <a:lnTo>
                    <a:pt x="69893" y="374380"/>
                  </a:lnTo>
                  <a:lnTo>
                    <a:pt x="63190" y="395239"/>
                  </a:lnTo>
                  <a:lnTo>
                    <a:pt x="63044" y="398928"/>
                  </a:lnTo>
                  <a:lnTo>
                    <a:pt x="64996" y="405144"/>
                  </a:lnTo>
                  <a:lnTo>
                    <a:pt x="68926" y="411810"/>
                  </a:lnTo>
                  <a:lnTo>
                    <a:pt x="69248" y="411563"/>
                  </a:lnTo>
                  <a:lnTo>
                    <a:pt x="69606" y="409171"/>
                  </a:lnTo>
                  <a:lnTo>
                    <a:pt x="62601" y="375607"/>
                  </a:lnTo>
                  <a:lnTo>
                    <a:pt x="57237" y="349409"/>
                  </a:lnTo>
                  <a:lnTo>
                    <a:pt x="49827" y="316864"/>
                  </a:lnTo>
                  <a:lnTo>
                    <a:pt x="37930" y="282085"/>
                  </a:lnTo>
                  <a:lnTo>
                    <a:pt x="28964" y="258493"/>
                  </a:lnTo>
                  <a:lnTo>
                    <a:pt x="21804" y="232662"/>
                  </a:lnTo>
                  <a:lnTo>
                    <a:pt x="15977" y="205306"/>
                  </a:lnTo>
                  <a:lnTo>
                    <a:pt x="10741" y="177273"/>
                  </a:lnTo>
                  <a:lnTo>
                    <a:pt x="7884" y="151055"/>
                  </a:lnTo>
                  <a:lnTo>
                    <a:pt x="5821" y="126174"/>
                  </a:lnTo>
                  <a:lnTo>
                    <a:pt x="991" y="90647"/>
                  </a:lnTo>
                  <a:lnTo>
                    <a:pt x="0" y="60454"/>
                  </a:lnTo>
                  <a:lnTo>
                    <a:pt x="6375" y="30633"/>
                  </a:lnTo>
                  <a:lnTo>
                    <a:pt x="15278" y="9219"/>
                  </a:lnTo>
                  <a:lnTo>
                    <a:pt x="19195" y="5851"/>
                  </a:lnTo>
                  <a:lnTo>
                    <a:pt x="29898" y="2107"/>
                  </a:lnTo>
                  <a:lnTo>
                    <a:pt x="49311" y="0"/>
                  </a:lnTo>
                  <a:lnTo>
                    <a:pt x="82114" y="9900"/>
                  </a:lnTo>
                  <a:lnTo>
                    <a:pt x="115835" y="22778"/>
                  </a:lnTo>
                  <a:lnTo>
                    <a:pt x="127043" y="27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SMARTInkShape-44"/>
            <p:cNvSpPr/>
            <p:nvPr/>
          </p:nvSpPr>
          <p:spPr>
            <a:xfrm>
              <a:off x="6679406" y="5979319"/>
              <a:ext cx="281506" cy="195760"/>
            </a:xfrm>
            <a:custGeom>
              <a:avLst/>
              <a:gdLst/>
              <a:ahLst/>
              <a:cxnLst/>
              <a:rect l="0" t="0" r="0" b="0"/>
              <a:pathLst>
                <a:path w="281506" h="195760">
                  <a:moveTo>
                    <a:pt x="0" y="21431"/>
                  </a:moveTo>
                  <a:lnTo>
                    <a:pt x="0" y="25223"/>
                  </a:lnTo>
                  <a:lnTo>
                    <a:pt x="794" y="26341"/>
                  </a:lnTo>
                  <a:lnTo>
                    <a:pt x="2117" y="27085"/>
                  </a:lnTo>
                  <a:lnTo>
                    <a:pt x="3793" y="27582"/>
                  </a:lnTo>
                  <a:lnTo>
                    <a:pt x="24378" y="38431"/>
                  </a:lnTo>
                  <a:lnTo>
                    <a:pt x="57086" y="42781"/>
                  </a:lnTo>
                  <a:lnTo>
                    <a:pt x="89499" y="47512"/>
                  </a:lnTo>
                  <a:lnTo>
                    <a:pt x="124238" y="49267"/>
                  </a:lnTo>
                  <a:lnTo>
                    <a:pt x="158873" y="49787"/>
                  </a:lnTo>
                  <a:lnTo>
                    <a:pt x="189596" y="49941"/>
                  </a:lnTo>
                  <a:lnTo>
                    <a:pt x="218013" y="49987"/>
                  </a:lnTo>
                  <a:lnTo>
                    <a:pt x="252930" y="50004"/>
                  </a:lnTo>
                  <a:lnTo>
                    <a:pt x="278345" y="50006"/>
                  </a:lnTo>
                  <a:lnTo>
                    <a:pt x="267148" y="54916"/>
                  </a:lnTo>
                  <a:lnTo>
                    <a:pt x="258698" y="56157"/>
                  </a:lnTo>
                  <a:lnTo>
                    <a:pt x="249649" y="60942"/>
                  </a:lnTo>
                  <a:lnTo>
                    <a:pt x="226962" y="81461"/>
                  </a:lnTo>
                  <a:lnTo>
                    <a:pt x="204915" y="114490"/>
                  </a:lnTo>
                  <a:lnTo>
                    <a:pt x="196800" y="131113"/>
                  </a:lnTo>
                  <a:lnTo>
                    <a:pt x="194623" y="143997"/>
                  </a:lnTo>
                  <a:lnTo>
                    <a:pt x="195772" y="155545"/>
                  </a:lnTo>
                  <a:lnTo>
                    <a:pt x="202977" y="175893"/>
                  </a:lnTo>
                  <a:lnTo>
                    <a:pt x="209719" y="186613"/>
                  </a:lnTo>
                  <a:lnTo>
                    <a:pt x="220537" y="194816"/>
                  </a:lnTo>
                  <a:lnTo>
                    <a:pt x="224812" y="195759"/>
                  </a:lnTo>
                  <a:lnTo>
                    <a:pt x="233796" y="194689"/>
                  </a:lnTo>
                  <a:lnTo>
                    <a:pt x="247778" y="189624"/>
                  </a:lnTo>
                  <a:lnTo>
                    <a:pt x="261976" y="175512"/>
                  </a:lnTo>
                  <a:lnTo>
                    <a:pt x="275292" y="143706"/>
                  </a:lnTo>
                  <a:lnTo>
                    <a:pt x="281505" y="116222"/>
                  </a:lnTo>
                  <a:lnTo>
                    <a:pt x="279818" y="87177"/>
                  </a:lnTo>
                  <a:lnTo>
                    <a:pt x="278172" y="54581"/>
                  </a:lnTo>
                  <a:lnTo>
                    <a:pt x="270906" y="18954"/>
                  </a:lnTo>
                  <a:lnTo>
                    <a:pt x="26431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SMARTInkShape-45"/>
            <p:cNvSpPr/>
            <p:nvPr/>
          </p:nvSpPr>
          <p:spPr>
            <a:xfrm>
              <a:off x="7015163" y="5965031"/>
              <a:ext cx="107157" cy="212328"/>
            </a:xfrm>
            <a:custGeom>
              <a:avLst/>
              <a:gdLst/>
              <a:ahLst/>
              <a:cxnLst/>
              <a:rect l="0" t="0" r="0" b="0"/>
              <a:pathLst>
                <a:path w="107157" h="212328">
                  <a:moveTo>
                    <a:pt x="0" y="114300"/>
                  </a:moveTo>
                  <a:lnTo>
                    <a:pt x="11391" y="149268"/>
                  </a:lnTo>
                  <a:lnTo>
                    <a:pt x="19736" y="184107"/>
                  </a:lnTo>
                  <a:lnTo>
                    <a:pt x="28710" y="204260"/>
                  </a:lnTo>
                  <a:lnTo>
                    <a:pt x="34334" y="212327"/>
                  </a:lnTo>
                  <a:lnTo>
                    <a:pt x="35590" y="212195"/>
                  </a:lnTo>
                  <a:lnTo>
                    <a:pt x="39101" y="209932"/>
                  </a:lnTo>
                  <a:lnTo>
                    <a:pt x="41190" y="204164"/>
                  </a:lnTo>
                  <a:lnTo>
                    <a:pt x="42642" y="176464"/>
                  </a:lnTo>
                  <a:lnTo>
                    <a:pt x="42819" y="141984"/>
                  </a:lnTo>
                  <a:lnTo>
                    <a:pt x="42849" y="114036"/>
                  </a:lnTo>
                  <a:lnTo>
                    <a:pt x="42858" y="85647"/>
                  </a:lnTo>
                  <a:lnTo>
                    <a:pt x="46654" y="51402"/>
                  </a:lnTo>
                  <a:lnTo>
                    <a:pt x="65806" y="17210"/>
                  </a:lnTo>
                  <a:lnTo>
                    <a:pt x="73561" y="6334"/>
                  </a:lnTo>
                  <a:lnTo>
                    <a:pt x="80583" y="2815"/>
                  </a:lnTo>
                  <a:lnTo>
                    <a:pt x="10715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SMARTInkShape-46"/>
            <p:cNvSpPr/>
            <p:nvPr/>
          </p:nvSpPr>
          <p:spPr>
            <a:xfrm>
              <a:off x="7172325" y="6002256"/>
              <a:ext cx="120867" cy="198520"/>
            </a:xfrm>
            <a:custGeom>
              <a:avLst/>
              <a:gdLst/>
              <a:ahLst/>
              <a:cxnLst/>
              <a:rect l="0" t="0" r="0" b="0"/>
              <a:pathLst>
                <a:path w="120867" h="198520">
                  <a:moveTo>
                    <a:pt x="0" y="69932"/>
                  </a:moveTo>
                  <a:lnTo>
                    <a:pt x="3793" y="73724"/>
                  </a:lnTo>
                  <a:lnTo>
                    <a:pt x="7771" y="75586"/>
                  </a:lnTo>
                  <a:lnTo>
                    <a:pt x="27642" y="76988"/>
                  </a:lnTo>
                  <a:lnTo>
                    <a:pt x="57968" y="69293"/>
                  </a:lnTo>
                  <a:lnTo>
                    <a:pt x="92183" y="57941"/>
                  </a:lnTo>
                  <a:lnTo>
                    <a:pt x="103412" y="53226"/>
                  </a:lnTo>
                  <a:lnTo>
                    <a:pt x="111578" y="46367"/>
                  </a:lnTo>
                  <a:lnTo>
                    <a:pt x="117059" y="38821"/>
                  </a:lnTo>
                  <a:lnTo>
                    <a:pt x="119495" y="32821"/>
                  </a:lnTo>
                  <a:lnTo>
                    <a:pt x="120866" y="21189"/>
                  </a:lnTo>
                  <a:lnTo>
                    <a:pt x="119070" y="14402"/>
                  </a:lnTo>
                  <a:lnTo>
                    <a:pt x="117480" y="11480"/>
                  </a:lnTo>
                  <a:lnTo>
                    <a:pt x="107657" y="3577"/>
                  </a:lnTo>
                  <a:lnTo>
                    <a:pt x="94693" y="0"/>
                  </a:lnTo>
                  <a:lnTo>
                    <a:pt x="85478" y="1280"/>
                  </a:lnTo>
                  <a:lnTo>
                    <a:pt x="73481" y="6463"/>
                  </a:lnTo>
                  <a:lnTo>
                    <a:pt x="66790" y="12355"/>
                  </a:lnTo>
                  <a:lnTo>
                    <a:pt x="54891" y="29059"/>
                  </a:lnTo>
                  <a:lnTo>
                    <a:pt x="46779" y="49090"/>
                  </a:lnTo>
                  <a:lnTo>
                    <a:pt x="43636" y="79308"/>
                  </a:lnTo>
                  <a:lnTo>
                    <a:pt x="43092" y="106312"/>
                  </a:lnTo>
                  <a:lnTo>
                    <a:pt x="44552" y="124200"/>
                  </a:lnTo>
                  <a:lnTo>
                    <a:pt x="58424" y="155088"/>
                  </a:lnTo>
                  <a:lnTo>
                    <a:pt x="76221" y="184804"/>
                  </a:lnTo>
                  <a:lnTo>
                    <a:pt x="92869" y="1985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0" name="SMARTInkShape-47"/>
            <p:cNvSpPr/>
            <p:nvPr/>
          </p:nvSpPr>
          <p:spPr>
            <a:xfrm>
              <a:off x="7365206" y="6015038"/>
              <a:ext cx="42864" cy="178594"/>
            </a:xfrm>
            <a:custGeom>
              <a:avLst/>
              <a:gdLst/>
              <a:ahLst/>
              <a:cxnLst/>
              <a:rect l="0" t="0" r="0" b="0"/>
              <a:pathLst>
                <a:path w="42864" h="178594">
                  <a:moveTo>
                    <a:pt x="0" y="0"/>
                  </a:moveTo>
                  <a:lnTo>
                    <a:pt x="794" y="7291"/>
                  </a:lnTo>
                  <a:lnTo>
                    <a:pt x="6482" y="34477"/>
                  </a:lnTo>
                  <a:lnTo>
                    <a:pt x="9130" y="65930"/>
                  </a:lnTo>
                  <a:lnTo>
                    <a:pt x="14876" y="93353"/>
                  </a:lnTo>
                  <a:lnTo>
                    <a:pt x="21606" y="121587"/>
                  </a:lnTo>
                  <a:lnTo>
                    <a:pt x="30743" y="150061"/>
                  </a:lnTo>
                  <a:lnTo>
                    <a:pt x="42863" y="1785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" name="SMARTInkShape-48"/>
            <p:cNvSpPr/>
            <p:nvPr/>
          </p:nvSpPr>
          <p:spPr>
            <a:xfrm>
              <a:off x="7351006" y="5907881"/>
              <a:ext cx="7058" cy="21433"/>
            </a:xfrm>
            <a:custGeom>
              <a:avLst/>
              <a:gdLst/>
              <a:ahLst/>
              <a:cxnLst/>
              <a:rect l="0" t="0" r="0" b="0"/>
              <a:pathLst>
                <a:path w="7058" h="21433">
                  <a:moveTo>
                    <a:pt x="7057" y="21432"/>
                  </a:moveTo>
                  <a:lnTo>
                    <a:pt x="3264" y="17639"/>
                  </a:lnTo>
                  <a:lnTo>
                    <a:pt x="1402" y="13661"/>
                  </a:lnTo>
                  <a:lnTo>
                    <a:pt x="0" y="3733"/>
                  </a:lnTo>
                  <a:lnTo>
                    <a:pt x="765" y="2489"/>
                  </a:lnTo>
                  <a:lnTo>
                    <a:pt x="2068" y="1659"/>
                  </a:lnTo>
                  <a:lnTo>
                    <a:pt x="705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SMARTInkShape-49"/>
            <p:cNvSpPr/>
            <p:nvPr/>
          </p:nvSpPr>
          <p:spPr>
            <a:xfrm>
              <a:off x="7458075" y="6029865"/>
              <a:ext cx="142876" cy="417124"/>
            </a:xfrm>
            <a:custGeom>
              <a:avLst/>
              <a:gdLst/>
              <a:ahLst/>
              <a:cxnLst/>
              <a:rect l="0" t="0" r="0" b="0"/>
              <a:pathLst>
                <a:path w="142876" h="417124">
                  <a:moveTo>
                    <a:pt x="142875" y="70898"/>
                  </a:moveTo>
                  <a:lnTo>
                    <a:pt x="142875" y="63313"/>
                  </a:lnTo>
                  <a:lnTo>
                    <a:pt x="140758" y="57472"/>
                  </a:lnTo>
                  <a:lnTo>
                    <a:pt x="118833" y="25408"/>
                  </a:lnTo>
                  <a:lnTo>
                    <a:pt x="112875" y="16019"/>
                  </a:lnTo>
                  <a:lnTo>
                    <a:pt x="103348" y="8672"/>
                  </a:lnTo>
                  <a:lnTo>
                    <a:pt x="91177" y="3554"/>
                  </a:lnTo>
                  <a:lnTo>
                    <a:pt x="60720" y="0"/>
                  </a:lnTo>
                  <a:lnTo>
                    <a:pt x="45596" y="3412"/>
                  </a:lnTo>
                  <a:lnTo>
                    <a:pt x="31061" y="13243"/>
                  </a:lnTo>
                  <a:lnTo>
                    <a:pt x="20493" y="30002"/>
                  </a:lnTo>
                  <a:lnTo>
                    <a:pt x="12333" y="50049"/>
                  </a:lnTo>
                  <a:lnTo>
                    <a:pt x="11567" y="64013"/>
                  </a:lnTo>
                  <a:lnTo>
                    <a:pt x="17542" y="92380"/>
                  </a:lnTo>
                  <a:lnTo>
                    <a:pt x="27864" y="109983"/>
                  </a:lnTo>
                  <a:lnTo>
                    <a:pt x="51277" y="134269"/>
                  </a:lnTo>
                  <a:lnTo>
                    <a:pt x="82100" y="151111"/>
                  </a:lnTo>
                  <a:lnTo>
                    <a:pt x="92316" y="152056"/>
                  </a:lnTo>
                  <a:lnTo>
                    <a:pt x="97262" y="151197"/>
                  </a:lnTo>
                  <a:lnTo>
                    <a:pt x="106993" y="143892"/>
                  </a:lnTo>
                  <a:lnTo>
                    <a:pt x="122382" y="123593"/>
                  </a:lnTo>
                  <a:lnTo>
                    <a:pt x="132271" y="98593"/>
                  </a:lnTo>
                  <a:lnTo>
                    <a:pt x="133912" y="77781"/>
                  </a:lnTo>
                  <a:lnTo>
                    <a:pt x="127758" y="51532"/>
                  </a:lnTo>
                  <a:lnTo>
                    <a:pt x="122692" y="38409"/>
                  </a:lnTo>
                  <a:lnTo>
                    <a:pt x="121482" y="38126"/>
                  </a:lnTo>
                  <a:lnTo>
                    <a:pt x="118021" y="39928"/>
                  </a:lnTo>
                  <a:lnTo>
                    <a:pt x="116780" y="41520"/>
                  </a:lnTo>
                  <a:lnTo>
                    <a:pt x="115403" y="45405"/>
                  </a:lnTo>
                  <a:lnTo>
                    <a:pt x="114518" y="72271"/>
                  </a:lnTo>
                  <a:lnTo>
                    <a:pt x="115158" y="103671"/>
                  </a:lnTo>
                  <a:lnTo>
                    <a:pt x="118121" y="126474"/>
                  </a:lnTo>
                  <a:lnTo>
                    <a:pt x="119967" y="154071"/>
                  </a:lnTo>
                  <a:lnTo>
                    <a:pt x="121581" y="184857"/>
                  </a:lnTo>
                  <a:lnTo>
                    <a:pt x="124944" y="217061"/>
                  </a:lnTo>
                  <a:lnTo>
                    <a:pt x="126968" y="249894"/>
                  </a:lnTo>
                  <a:lnTo>
                    <a:pt x="127868" y="282214"/>
                  </a:lnTo>
                  <a:lnTo>
                    <a:pt x="128268" y="312453"/>
                  </a:lnTo>
                  <a:lnTo>
                    <a:pt x="126329" y="339652"/>
                  </a:lnTo>
                  <a:lnTo>
                    <a:pt x="120775" y="375160"/>
                  </a:lnTo>
                  <a:lnTo>
                    <a:pt x="111786" y="408018"/>
                  </a:lnTo>
                  <a:lnTo>
                    <a:pt x="108655" y="412325"/>
                  </a:lnTo>
                  <a:lnTo>
                    <a:pt x="100943" y="417112"/>
                  </a:lnTo>
                  <a:lnTo>
                    <a:pt x="90108" y="417123"/>
                  </a:lnTo>
                  <a:lnTo>
                    <a:pt x="78148" y="413688"/>
                  </a:lnTo>
                  <a:lnTo>
                    <a:pt x="55418" y="396431"/>
                  </a:lnTo>
                  <a:lnTo>
                    <a:pt x="37323" y="375049"/>
                  </a:lnTo>
                  <a:lnTo>
                    <a:pt x="21906" y="344373"/>
                  </a:lnTo>
                  <a:lnTo>
                    <a:pt x="12912" y="317855"/>
                  </a:lnTo>
                  <a:lnTo>
                    <a:pt x="6267" y="287548"/>
                  </a:lnTo>
                  <a:lnTo>
                    <a:pt x="0" y="2566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SMARTInkShape-50"/>
            <p:cNvSpPr/>
            <p:nvPr/>
          </p:nvSpPr>
          <p:spPr>
            <a:xfrm>
              <a:off x="7700963" y="5993606"/>
              <a:ext cx="157163" cy="221458"/>
            </a:xfrm>
            <a:custGeom>
              <a:avLst/>
              <a:gdLst/>
              <a:ahLst/>
              <a:cxnLst/>
              <a:rect l="0" t="0" r="0" b="0"/>
              <a:pathLst>
                <a:path w="157163" h="221458">
                  <a:moveTo>
                    <a:pt x="0" y="0"/>
                  </a:moveTo>
                  <a:lnTo>
                    <a:pt x="5654" y="23314"/>
                  </a:lnTo>
                  <a:lnTo>
                    <a:pt x="9129" y="57384"/>
                  </a:lnTo>
                  <a:lnTo>
                    <a:pt x="12758" y="85794"/>
                  </a:lnTo>
                  <a:lnTo>
                    <a:pt x="13985" y="120046"/>
                  </a:lnTo>
                  <a:lnTo>
                    <a:pt x="14227" y="153859"/>
                  </a:lnTo>
                  <a:lnTo>
                    <a:pt x="13475" y="171353"/>
                  </a:lnTo>
                  <a:lnTo>
                    <a:pt x="7437" y="191281"/>
                  </a:lnTo>
                  <a:lnTo>
                    <a:pt x="7151" y="159254"/>
                  </a:lnTo>
                  <a:lnTo>
                    <a:pt x="12054" y="129824"/>
                  </a:lnTo>
                  <a:lnTo>
                    <a:pt x="15963" y="100257"/>
                  </a:lnTo>
                  <a:lnTo>
                    <a:pt x="24044" y="78654"/>
                  </a:lnTo>
                  <a:lnTo>
                    <a:pt x="48118" y="43496"/>
                  </a:lnTo>
                  <a:lnTo>
                    <a:pt x="51129" y="38523"/>
                  </a:lnTo>
                  <a:lnTo>
                    <a:pt x="54723" y="35207"/>
                  </a:lnTo>
                  <a:lnTo>
                    <a:pt x="62951" y="31523"/>
                  </a:lnTo>
                  <a:lnTo>
                    <a:pt x="76507" y="29448"/>
                  </a:lnTo>
                  <a:lnTo>
                    <a:pt x="85861" y="33197"/>
                  </a:lnTo>
                  <a:lnTo>
                    <a:pt x="95310" y="40948"/>
                  </a:lnTo>
                  <a:lnTo>
                    <a:pt x="119070" y="72126"/>
                  </a:lnTo>
                  <a:lnTo>
                    <a:pt x="132411" y="100942"/>
                  </a:lnTo>
                  <a:lnTo>
                    <a:pt x="142689" y="136386"/>
                  </a:lnTo>
                  <a:lnTo>
                    <a:pt x="152363" y="170168"/>
                  </a:lnTo>
                  <a:lnTo>
                    <a:pt x="156530" y="204884"/>
                  </a:lnTo>
                  <a:lnTo>
                    <a:pt x="157162" y="2214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" name="SMARTInkShape-51"/>
            <p:cNvSpPr/>
            <p:nvPr/>
          </p:nvSpPr>
          <p:spPr>
            <a:xfrm>
              <a:off x="8058351" y="5967453"/>
              <a:ext cx="155506" cy="401793"/>
            </a:xfrm>
            <a:custGeom>
              <a:avLst/>
              <a:gdLst/>
              <a:ahLst/>
              <a:cxnLst/>
              <a:rect l="0" t="0" r="0" b="0"/>
              <a:pathLst>
                <a:path w="155506" h="401793">
                  <a:moveTo>
                    <a:pt x="28374" y="176172"/>
                  </a:moveTo>
                  <a:lnTo>
                    <a:pt x="32167" y="183757"/>
                  </a:lnTo>
                  <a:lnTo>
                    <a:pt x="35223" y="218266"/>
                  </a:lnTo>
                  <a:lnTo>
                    <a:pt x="46072" y="248222"/>
                  </a:lnTo>
                  <a:lnTo>
                    <a:pt x="54167" y="279365"/>
                  </a:lnTo>
                  <a:lnTo>
                    <a:pt x="60799" y="309053"/>
                  </a:lnTo>
                  <a:lnTo>
                    <a:pt x="63911" y="337164"/>
                  </a:lnTo>
                  <a:lnTo>
                    <a:pt x="69554" y="368399"/>
                  </a:lnTo>
                  <a:lnTo>
                    <a:pt x="69696" y="382256"/>
                  </a:lnTo>
                  <a:lnTo>
                    <a:pt x="64987" y="401493"/>
                  </a:lnTo>
                  <a:lnTo>
                    <a:pt x="63895" y="401792"/>
                  </a:lnTo>
                  <a:lnTo>
                    <a:pt x="60565" y="400008"/>
                  </a:lnTo>
                  <a:lnTo>
                    <a:pt x="54228" y="390748"/>
                  </a:lnTo>
                  <a:lnTo>
                    <a:pt x="44182" y="361197"/>
                  </a:lnTo>
                  <a:lnTo>
                    <a:pt x="32176" y="328538"/>
                  </a:lnTo>
                  <a:lnTo>
                    <a:pt x="23185" y="302627"/>
                  </a:lnTo>
                  <a:lnTo>
                    <a:pt x="16014" y="275237"/>
                  </a:lnTo>
                  <a:lnTo>
                    <a:pt x="10181" y="246394"/>
                  </a:lnTo>
                  <a:lnTo>
                    <a:pt x="4942" y="215055"/>
                  </a:lnTo>
                  <a:lnTo>
                    <a:pt x="2085" y="182605"/>
                  </a:lnTo>
                  <a:lnTo>
                    <a:pt x="815" y="150456"/>
                  </a:lnTo>
                  <a:lnTo>
                    <a:pt x="251" y="120293"/>
                  </a:lnTo>
                  <a:lnTo>
                    <a:pt x="0" y="93129"/>
                  </a:lnTo>
                  <a:lnTo>
                    <a:pt x="1975" y="57639"/>
                  </a:lnTo>
                  <a:lnTo>
                    <a:pt x="7588" y="29133"/>
                  </a:lnTo>
                  <a:lnTo>
                    <a:pt x="12786" y="14777"/>
                  </a:lnTo>
                  <a:lnTo>
                    <a:pt x="20387" y="5751"/>
                  </a:lnTo>
                  <a:lnTo>
                    <a:pt x="29058" y="1211"/>
                  </a:lnTo>
                  <a:lnTo>
                    <a:pt x="33592" y="0"/>
                  </a:lnTo>
                  <a:lnTo>
                    <a:pt x="51352" y="2088"/>
                  </a:lnTo>
                  <a:lnTo>
                    <a:pt x="71695" y="15319"/>
                  </a:lnTo>
                  <a:lnTo>
                    <a:pt x="104017" y="47620"/>
                  </a:lnTo>
                  <a:lnTo>
                    <a:pt x="122841" y="79962"/>
                  </a:lnTo>
                  <a:lnTo>
                    <a:pt x="141560" y="114680"/>
                  </a:lnTo>
                  <a:lnTo>
                    <a:pt x="152046" y="150103"/>
                  </a:lnTo>
                  <a:lnTo>
                    <a:pt x="155505" y="184147"/>
                  </a:lnTo>
                  <a:lnTo>
                    <a:pt x="154557" y="217787"/>
                  </a:lnTo>
                  <a:lnTo>
                    <a:pt x="150336" y="231974"/>
                  </a:lnTo>
                  <a:lnTo>
                    <a:pt x="143169" y="243571"/>
                  </a:lnTo>
                  <a:lnTo>
                    <a:pt x="134692" y="249783"/>
                  </a:lnTo>
                  <a:lnTo>
                    <a:pt x="130209" y="251440"/>
                  </a:lnTo>
                  <a:lnTo>
                    <a:pt x="108730" y="249979"/>
                  </a:lnTo>
                  <a:lnTo>
                    <a:pt x="86050" y="244519"/>
                  </a:lnTo>
                  <a:lnTo>
                    <a:pt x="57847" y="224950"/>
                  </a:lnTo>
                  <a:lnTo>
                    <a:pt x="38282" y="204975"/>
                  </a:lnTo>
                  <a:lnTo>
                    <a:pt x="28374" y="1904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5" name="SMARTInkShape-52"/>
            <p:cNvSpPr/>
            <p:nvPr/>
          </p:nvSpPr>
          <p:spPr>
            <a:xfrm>
              <a:off x="8251031" y="5993606"/>
              <a:ext cx="85726" cy="206590"/>
            </a:xfrm>
            <a:custGeom>
              <a:avLst/>
              <a:gdLst/>
              <a:ahLst/>
              <a:cxnLst/>
              <a:rect l="0" t="0" r="0" b="0"/>
              <a:pathLst>
                <a:path w="85726" h="206590">
                  <a:moveTo>
                    <a:pt x="0" y="85725"/>
                  </a:moveTo>
                  <a:lnTo>
                    <a:pt x="3793" y="119347"/>
                  </a:lnTo>
                  <a:lnTo>
                    <a:pt x="10642" y="149462"/>
                  </a:lnTo>
                  <a:lnTo>
                    <a:pt x="15924" y="183548"/>
                  </a:lnTo>
                  <a:lnTo>
                    <a:pt x="20344" y="200563"/>
                  </a:lnTo>
                  <a:lnTo>
                    <a:pt x="19912" y="202765"/>
                  </a:lnTo>
                  <a:lnTo>
                    <a:pt x="18832" y="204233"/>
                  </a:lnTo>
                  <a:lnTo>
                    <a:pt x="15185" y="206589"/>
                  </a:lnTo>
                  <a:lnTo>
                    <a:pt x="14886" y="205989"/>
                  </a:lnTo>
                  <a:lnTo>
                    <a:pt x="14303" y="175048"/>
                  </a:lnTo>
                  <a:lnTo>
                    <a:pt x="14291" y="147202"/>
                  </a:lnTo>
                  <a:lnTo>
                    <a:pt x="18081" y="115155"/>
                  </a:lnTo>
                  <a:lnTo>
                    <a:pt x="26472" y="80985"/>
                  </a:lnTo>
                  <a:lnTo>
                    <a:pt x="34214" y="58656"/>
                  </a:lnTo>
                  <a:lnTo>
                    <a:pt x="51406" y="27676"/>
                  </a:lnTo>
                  <a:lnTo>
                    <a:pt x="58831" y="18122"/>
                  </a:lnTo>
                  <a:lnTo>
                    <a:pt x="75481" y="368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6" name="SMARTInkShape-53"/>
            <p:cNvSpPr/>
            <p:nvPr/>
          </p:nvSpPr>
          <p:spPr>
            <a:xfrm>
              <a:off x="8358622" y="6015038"/>
              <a:ext cx="97408" cy="212474"/>
            </a:xfrm>
            <a:custGeom>
              <a:avLst/>
              <a:gdLst/>
              <a:ahLst/>
              <a:cxnLst/>
              <a:rect l="0" t="0" r="0" b="0"/>
              <a:pathLst>
                <a:path w="97408" h="212474">
                  <a:moveTo>
                    <a:pt x="35284" y="42862"/>
                  </a:moveTo>
                  <a:lnTo>
                    <a:pt x="35284" y="46654"/>
                  </a:lnTo>
                  <a:lnTo>
                    <a:pt x="27215" y="69270"/>
                  </a:lnTo>
                  <a:lnTo>
                    <a:pt x="14846" y="88354"/>
                  </a:lnTo>
                  <a:lnTo>
                    <a:pt x="2871" y="116880"/>
                  </a:lnTo>
                  <a:lnTo>
                    <a:pt x="0" y="150358"/>
                  </a:lnTo>
                  <a:lnTo>
                    <a:pt x="445" y="172957"/>
                  </a:lnTo>
                  <a:lnTo>
                    <a:pt x="3395" y="182967"/>
                  </a:lnTo>
                  <a:lnTo>
                    <a:pt x="13312" y="197528"/>
                  </a:lnTo>
                  <a:lnTo>
                    <a:pt x="26305" y="208104"/>
                  </a:lnTo>
                  <a:lnTo>
                    <a:pt x="35527" y="211553"/>
                  </a:lnTo>
                  <a:lnTo>
                    <a:pt x="40208" y="212473"/>
                  </a:lnTo>
                  <a:lnTo>
                    <a:pt x="49644" y="211378"/>
                  </a:lnTo>
                  <a:lnTo>
                    <a:pt x="68636" y="204207"/>
                  </a:lnTo>
                  <a:lnTo>
                    <a:pt x="76037" y="195533"/>
                  </a:lnTo>
                  <a:lnTo>
                    <a:pt x="89775" y="162921"/>
                  </a:lnTo>
                  <a:lnTo>
                    <a:pt x="97407" y="129960"/>
                  </a:lnTo>
                  <a:lnTo>
                    <a:pt x="96818" y="105446"/>
                  </a:lnTo>
                  <a:lnTo>
                    <a:pt x="89507" y="72510"/>
                  </a:lnTo>
                  <a:lnTo>
                    <a:pt x="79627" y="43868"/>
                  </a:lnTo>
                  <a:lnTo>
                    <a:pt x="59267" y="9458"/>
                  </a:lnTo>
                  <a:lnTo>
                    <a:pt x="5671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7" name="SMARTInkShape-54"/>
            <p:cNvSpPr/>
            <p:nvPr/>
          </p:nvSpPr>
          <p:spPr>
            <a:xfrm>
              <a:off x="8565651" y="5915025"/>
              <a:ext cx="6850" cy="285751"/>
            </a:xfrm>
            <a:custGeom>
              <a:avLst/>
              <a:gdLst/>
              <a:ahLst/>
              <a:cxnLst/>
              <a:rect l="0" t="0" r="0" b="0"/>
              <a:pathLst>
                <a:path w="6850" h="285751">
                  <a:moveTo>
                    <a:pt x="6849" y="0"/>
                  </a:moveTo>
                  <a:lnTo>
                    <a:pt x="6849" y="29793"/>
                  </a:lnTo>
                  <a:lnTo>
                    <a:pt x="6849" y="62271"/>
                  </a:lnTo>
                  <a:lnTo>
                    <a:pt x="6055" y="92181"/>
                  </a:lnTo>
                  <a:lnTo>
                    <a:pt x="3056" y="117170"/>
                  </a:lnTo>
                  <a:lnTo>
                    <a:pt x="1194" y="142034"/>
                  </a:lnTo>
                  <a:lnTo>
                    <a:pt x="367" y="166314"/>
                  </a:lnTo>
                  <a:lnTo>
                    <a:pt x="0" y="190334"/>
                  </a:lnTo>
                  <a:lnTo>
                    <a:pt x="1952" y="214239"/>
                  </a:lnTo>
                  <a:lnTo>
                    <a:pt x="5398" y="245776"/>
                  </a:lnTo>
                  <a:lnTo>
                    <a:pt x="6849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8" name="SMARTInkShape-55"/>
            <p:cNvSpPr/>
            <p:nvPr/>
          </p:nvSpPr>
          <p:spPr>
            <a:xfrm>
              <a:off x="8465344" y="6036469"/>
              <a:ext cx="292895" cy="218691"/>
            </a:xfrm>
            <a:custGeom>
              <a:avLst/>
              <a:gdLst/>
              <a:ahLst/>
              <a:cxnLst/>
              <a:rect l="0" t="0" r="0" b="0"/>
              <a:pathLst>
                <a:path w="292895" h="218691">
                  <a:moveTo>
                    <a:pt x="0" y="0"/>
                  </a:moveTo>
                  <a:lnTo>
                    <a:pt x="3793" y="7585"/>
                  </a:lnTo>
                  <a:lnTo>
                    <a:pt x="5703" y="9819"/>
                  </a:lnTo>
                  <a:lnTo>
                    <a:pt x="41262" y="31685"/>
                  </a:lnTo>
                  <a:lnTo>
                    <a:pt x="70963" y="48811"/>
                  </a:lnTo>
                  <a:lnTo>
                    <a:pt x="104105" y="63939"/>
                  </a:lnTo>
                  <a:lnTo>
                    <a:pt x="128818" y="73661"/>
                  </a:lnTo>
                  <a:lnTo>
                    <a:pt x="160582" y="87265"/>
                  </a:lnTo>
                  <a:lnTo>
                    <a:pt x="190102" y="96676"/>
                  </a:lnTo>
                  <a:lnTo>
                    <a:pt x="217369" y="102904"/>
                  </a:lnTo>
                  <a:lnTo>
                    <a:pt x="236208" y="100429"/>
                  </a:lnTo>
                  <a:lnTo>
                    <a:pt x="251051" y="94668"/>
                  </a:lnTo>
                  <a:lnTo>
                    <a:pt x="257893" y="90228"/>
                  </a:lnTo>
                  <a:lnTo>
                    <a:pt x="260034" y="86346"/>
                  </a:lnTo>
                  <a:lnTo>
                    <a:pt x="262415" y="75682"/>
                  </a:lnTo>
                  <a:lnTo>
                    <a:pt x="261356" y="65122"/>
                  </a:lnTo>
                  <a:lnTo>
                    <a:pt x="257446" y="55137"/>
                  </a:lnTo>
                  <a:lnTo>
                    <a:pt x="237533" y="31005"/>
                  </a:lnTo>
                  <a:lnTo>
                    <a:pt x="223662" y="20475"/>
                  </a:lnTo>
                  <a:lnTo>
                    <a:pt x="218958" y="19206"/>
                  </a:lnTo>
                  <a:lnTo>
                    <a:pt x="209498" y="19913"/>
                  </a:lnTo>
                  <a:lnTo>
                    <a:pt x="202118" y="22874"/>
                  </a:lnTo>
                  <a:lnTo>
                    <a:pt x="199040" y="24774"/>
                  </a:lnTo>
                  <a:lnTo>
                    <a:pt x="190913" y="35033"/>
                  </a:lnTo>
                  <a:lnTo>
                    <a:pt x="181851" y="58425"/>
                  </a:lnTo>
                  <a:lnTo>
                    <a:pt x="180352" y="80547"/>
                  </a:lnTo>
                  <a:lnTo>
                    <a:pt x="185377" y="110737"/>
                  </a:lnTo>
                  <a:lnTo>
                    <a:pt x="195772" y="139350"/>
                  </a:lnTo>
                  <a:lnTo>
                    <a:pt x="208916" y="170754"/>
                  </a:lnTo>
                  <a:lnTo>
                    <a:pt x="218264" y="184634"/>
                  </a:lnTo>
                  <a:lnTo>
                    <a:pt x="246759" y="211472"/>
                  </a:lnTo>
                  <a:lnTo>
                    <a:pt x="258896" y="217018"/>
                  </a:lnTo>
                  <a:lnTo>
                    <a:pt x="271433" y="218690"/>
                  </a:lnTo>
                  <a:lnTo>
                    <a:pt x="292894" y="214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9" name="SMARTInkShape-56"/>
            <p:cNvSpPr/>
            <p:nvPr/>
          </p:nvSpPr>
          <p:spPr>
            <a:xfrm>
              <a:off x="8786813" y="6065044"/>
              <a:ext cx="28576" cy="207170"/>
            </a:xfrm>
            <a:custGeom>
              <a:avLst/>
              <a:gdLst/>
              <a:ahLst/>
              <a:cxnLst/>
              <a:rect l="0" t="0" r="0" b="0"/>
              <a:pathLst>
                <a:path w="28576" h="207170">
                  <a:moveTo>
                    <a:pt x="0" y="0"/>
                  </a:moveTo>
                  <a:lnTo>
                    <a:pt x="793" y="31333"/>
                  </a:lnTo>
                  <a:lnTo>
                    <a:pt x="7770" y="65309"/>
                  </a:lnTo>
                  <a:lnTo>
                    <a:pt x="12356" y="95286"/>
                  </a:lnTo>
                  <a:lnTo>
                    <a:pt x="15832" y="127187"/>
                  </a:lnTo>
                  <a:lnTo>
                    <a:pt x="20325" y="162619"/>
                  </a:lnTo>
                  <a:lnTo>
                    <a:pt x="26940" y="195569"/>
                  </a:lnTo>
                  <a:lnTo>
                    <a:pt x="28575" y="2071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0" name="SMARTInkShape-57"/>
            <p:cNvSpPr/>
            <p:nvPr/>
          </p:nvSpPr>
          <p:spPr>
            <a:xfrm>
              <a:off x="8872538" y="6179344"/>
              <a:ext cx="107037" cy="171451"/>
            </a:xfrm>
            <a:custGeom>
              <a:avLst/>
              <a:gdLst/>
              <a:ahLst/>
              <a:cxnLst/>
              <a:rect l="0" t="0" r="0" b="0"/>
              <a:pathLst>
                <a:path w="107037" h="171451">
                  <a:moveTo>
                    <a:pt x="0" y="0"/>
                  </a:moveTo>
                  <a:lnTo>
                    <a:pt x="0" y="34967"/>
                  </a:lnTo>
                  <a:lnTo>
                    <a:pt x="0" y="70252"/>
                  </a:lnTo>
                  <a:lnTo>
                    <a:pt x="793" y="80436"/>
                  </a:lnTo>
                  <a:lnTo>
                    <a:pt x="6849" y="99155"/>
                  </a:lnTo>
                  <a:lnTo>
                    <a:pt x="6153" y="99441"/>
                  </a:lnTo>
                  <a:lnTo>
                    <a:pt x="3264" y="99759"/>
                  </a:lnTo>
                  <a:lnTo>
                    <a:pt x="2970" y="98255"/>
                  </a:lnTo>
                  <a:lnTo>
                    <a:pt x="10727" y="66420"/>
                  </a:lnTo>
                  <a:lnTo>
                    <a:pt x="23917" y="31927"/>
                  </a:lnTo>
                  <a:lnTo>
                    <a:pt x="34780" y="16956"/>
                  </a:lnTo>
                  <a:lnTo>
                    <a:pt x="48052" y="6259"/>
                  </a:lnTo>
                  <a:lnTo>
                    <a:pt x="65831" y="1854"/>
                  </a:lnTo>
                  <a:lnTo>
                    <a:pt x="82387" y="549"/>
                  </a:lnTo>
                  <a:lnTo>
                    <a:pt x="85881" y="1954"/>
                  </a:lnTo>
                  <a:lnTo>
                    <a:pt x="88210" y="4477"/>
                  </a:lnTo>
                  <a:lnTo>
                    <a:pt x="104078" y="39862"/>
                  </a:lnTo>
                  <a:lnTo>
                    <a:pt x="106548" y="70609"/>
                  </a:lnTo>
                  <a:lnTo>
                    <a:pt x="107036" y="99849"/>
                  </a:lnTo>
                  <a:lnTo>
                    <a:pt x="106339" y="128555"/>
                  </a:lnTo>
                  <a:lnTo>
                    <a:pt x="101446" y="148422"/>
                  </a:lnTo>
                  <a:lnTo>
                    <a:pt x="92868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1" name="SMARTInkShape-58"/>
            <p:cNvSpPr/>
            <p:nvPr/>
          </p:nvSpPr>
          <p:spPr>
            <a:xfrm>
              <a:off x="9001125" y="6301177"/>
              <a:ext cx="121445" cy="199171"/>
            </a:xfrm>
            <a:custGeom>
              <a:avLst/>
              <a:gdLst/>
              <a:ahLst/>
              <a:cxnLst/>
              <a:rect l="0" t="0" r="0" b="0"/>
              <a:pathLst>
                <a:path w="121445" h="199171">
                  <a:moveTo>
                    <a:pt x="121444" y="21042"/>
                  </a:moveTo>
                  <a:lnTo>
                    <a:pt x="89759" y="6258"/>
                  </a:lnTo>
                  <a:lnTo>
                    <a:pt x="71264" y="924"/>
                  </a:lnTo>
                  <a:lnTo>
                    <a:pt x="58775" y="0"/>
                  </a:lnTo>
                  <a:lnTo>
                    <a:pt x="51787" y="1900"/>
                  </a:lnTo>
                  <a:lnTo>
                    <a:pt x="48813" y="3518"/>
                  </a:lnTo>
                  <a:lnTo>
                    <a:pt x="40833" y="13380"/>
                  </a:lnTo>
                  <a:lnTo>
                    <a:pt x="37233" y="30149"/>
                  </a:lnTo>
                  <a:lnTo>
                    <a:pt x="35918" y="64163"/>
                  </a:lnTo>
                  <a:lnTo>
                    <a:pt x="37895" y="85412"/>
                  </a:lnTo>
                  <a:lnTo>
                    <a:pt x="48706" y="121064"/>
                  </a:lnTo>
                  <a:lnTo>
                    <a:pt x="65719" y="156775"/>
                  </a:lnTo>
                  <a:lnTo>
                    <a:pt x="70935" y="185900"/>
                  </a:lnTo>
                  <a:lnTo>
                    <a:pt x="71289" y="194331"/>
                  </a:lnTo>
                  <a:lnTo>
                    <a:pt x="70545" y="196099"/>
                  </a:lnTo>
                  <a:lnTo>
                    <a:pt x="69255" y="197278"/>
                  </a:lnTo>
                  <a:lnTo>
                    <a:pt x="67601" y="198064"/>
                  </a:lnTo>
                  <a:lnTo>
                    <a:pt x="57689" y="199170"/>
                  </a:lnTo>
                  <a:lnTo>
                    <a:pt x="49188" y="195195"/>
                  </a:lnTo>
                  <a:lnTo>
                    <a:pt x="33359" y="186149"/>
                  </a:lnTo>
                  <a:lnTo>
                    <a:pt x="0" y="1710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8" name="SMARTInkShape-Group5"/>
          <p:cNvGrpSpPr/>
          <p:nvPr/>
        </p:nvGrpSpPr>
        <p:grpSpPr>
          <a:xfrm>
            <a:off x="2074716" y="4908341"/>
            <a:ext cx="1332854" cy="752040"/>
            <a:chOff x="2074716" y="4908341"/>
            <a:chExt cx="1332854" cy="752040"/>
          </a:xfrm>
        </p:grpSpPr>
        <p:sp>
          <p:nvSpPr>
            <p:cNvPr id="2083" name="SMARTInkShape-59"/>
            <p:cNvSpPr/>
            <p:nvPr/>
          </p:nvSpPr>
          <p:spPr>
            <a:xfrm>
              <a:off x="2074716" y="5322094"/>
              <a:ext cx="68410" cy="14288"/>
            </a:xfrm>
            <a:custGeom>
              <a:avLst/>
              <a:gdLst/>
              <a:ahLst/>
              <a:cxnLst/>
              <a:rect l="0" t="0" r="0" b="0"/>
              <a:pathLst>
                <a:path w="68410" h="14288">
                  <a:moveTo>
                    <a:pt x="4115" y="14287"/>
                  </a:moveTo>
                  <a:lnTo>
                    <a:pt x="0" y="14287"/>
                  </a:lnTo>
                  <a:lnTo>
                    <a:pt x="3416" y="14287"/>
                  </a:lnTo>
                  <a:lnTo>
                    <a:pt x="34926" y="7012"/>
                  </a:lnTo>
                  <a:lnTo>
                    <a:pt x="684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4" name="SMARTInkShape-60"/>
            <p:cNvSpPr/>
            <p:nvPr/>
          </p:nvSpPr>
          <p:spPr>
            <a:xfrm>
              <a:off x="2214715" y="4908341"/>
              <a:ext cx="121292" cy="483243"/>
            </a:xfrm>
            <a:custGeom>
              <a:avLst/>
              <a:gdLst/>
              <a:ahLst/>
              <a:cxnLst/>
              <a:rect l="0" t="0" r="0" b="0"/>
              <a:pathLst>
                <a:path w="121292" h="483243">
                  <a:moveTo>
                    <a:pt x="42710" y="363747"/>
                  </a:moveTo>
                  <a:lnTo>
                    <a:pt x="43504" y="371038"/>
                  </a:lnTo>
                  <a:lnTo>
                    <a:pt x="51529" y="402871"/>
                  </a:lnTo>
                  <a:lnTo>
                    <a:pt x="61187" y="435633"/>
                  </a:lnTo>
                  <a:lnTo>
                    <a:pt x="67545" y="467169"/>
                  </a:lnTo>
                  <a:lnTo>
                    <a:pt x="73969" y="478616"/>
                  </a:lnTo>
                  <a:lnTo>
                    <a:pt x="78563" y="482268"/>
                  </a:lnTo>
                  <a:lnTo>
                    <a:pt x="80900" y="483242"/>
                  </a:lnTo>
                  <a:lnTo>
                    <a:pt x="82457" y="483098"/>
                  </a:lnTo>
                  <a:lnTo>
                    <a:pt x="83496" y="482208"/>
                  </a:lnTo>
                  <a:lnTo>
                    <a:pt x="84188" y="480821"/>
                  </a:lnTo>
                  <a:lnTo>
                    <a:pt x="85162" y="467491"/>
                  </a:lnTo>
                  <a:lnTo>
                    <a:pt x="77748" y="432618"/>
                  </a:lnTo>
                  <a:lnTo>
                    <a:pt x="71083" y="403732"/>
                  </a:lnTo>
                  <a:lnTo>
                    <a:pt x="61965" y="370038"/>
                  </a:lnTo>
                  <a:lnTo>
                    <a:pt x="54443" y="345905"/>
                  </a:lnTo>
                  <a:lnTo>
                    <a:pt x="48454" y="319304"/>
                  </a:lnTo>
                  <a:lnTo>
                    <a:pt x="41029" y="291607"/>
                  </a:lnTo>
                  <a:lnTo>
                    <a:pt x="33232" y="264216"/>
                  </a:lnTo>
                  <a:lnTo>
                    <a:pt x="27120" y="238813"/>
                  </a:lnTo>
                  <a:lnTo>
                    <a:pt x="19642" y="212177"/>
                  </a:lnTo>
                  <a:lnTo>
                    <a:pt x="11820" y="184463"/>
                  </a:lnTo>
                  <a:lnTo>
                    <a:pt x="5698" y="156272"/>
                  </a:lnTo>
                  <a:lnTo>
                    <a:pt x="1581" y="121209"/>
                  </a:lnTo>
                  <a:lnTo>
                    <a:pt x="361" y="86920"/>
                  </a:lnTo>
                  <a:lnTo>
                    <a:pt x="0" y="59209"/>
                  </a:lnTo>
                  <a:lnTo>
                    <a:pt x="4148" y="43453"/>
                  </a:lnTo>
                  <a:lnTo>
                    <a:pt x="15955" y="17727"/>
                  </a:lnTo>
                  <a:lnTo>
                    <a:pt x="25262" y="9406"/>
                  </a:lnTo>
                  <a:lnTo>
                    <a:pt x="37337" y="3856"/>
                  </a:lnTo>
                  <a:lnTo>
                    <a:pt x="71518" y="0"/>
                  </a:lnTo>
                  <a:lnTo>
                    <a:pt x="100370" y="7173"/>
                  </a:lnTo>
                  <a:lnTo>
                    <a:pt x="121291" y="137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5" name="SMARTInkShape-61"/>
            <p:cNvSpPr/>
            <p:nvPr/>
          </p:nvSpPr>
          <p:spPr>
            <a:xfrm>
              <a:off x="2193131" y="5100638"/>
              <a:ext cx="248809" cy="187953"/>
            </a:xfrm>
            <a:custGeom>
              <a:avLst/>
              <a:gdLst/>
              <a:ahLst/>
              <a:cxnLst/>
              <a:rect l="0" t="0" r="0" b="0"/>
              <a:pathLst>
                <a:path w="248809" h="187953">
                  <a:moveTo>
                    <a:pt x="0" y="50006"/>
                  </a:moveTo>
                  <a:lnTo>
                    <a:pt x="12185" y="61397"/>
                  </a:lnTo>
                  <a:lnTo>
                    <a:pt x="16793" y="63006"/>
                  </a:lnTo>
                  <a:lnTo>
                    <a:pt x="46250" y="64124"/>
                  </a:lnTo>
                  <a:lnTo>
                    <a:pt x="76675" y="64243"/>
                  </a:lnTo>
                  <a:lnTo>
                    <a:pt x="101547" y="63477"/>
                  </a:lnTo>
                  <a:lnTo>
                    <a:pt x="137068" y="57790"/>
                  </a:lnTo>
                  <a:lnTo>
                    <a:pt x="168054" y="47197"/>
                  </a:lnTo>
                  <a:lnTo>
                    <a:pt x="202735" y="33987"/>
                  </a:lnTo>
                  <a:lnTo>
                    <a:pt x="221551" y="20118"/>
                  </a:lnTo>
                  <a:lnTo>
                    <a:pt x="225467" y="14762"/>
                  </a:lnTo>
                  <a:lnTo>
                    <a:pt x="226511" y="12223"/>
                  </a:lnTo>
                  <a:lnTo>
                    <a:pt x="226414" y="9735"/>
                  </a:lnTo>
                  <a:lnTo>
                    <a:pt x="224189" y="4856"/>
                  </a:lnTo>
                  <a:lnTo>
                    <a:pt x="222485" y="3237"/>
                  </a:lnTo>
                  <a:lnTo>
                    <a:pt x="218474" y="1438"/>
                  </a:lnTo>
                  <a:lnTo>
                    <a:pt x="207961" y="426"/>
                  </a:lnTo>
                  <a:lnTo>
                    <a:pt x="194792" y="3918"/>
                  </a:lnTo>
                  <a:lnTo>
                    <a:pt x="187645" y="9943"/>
                  </a:lnTo>
                  <a:lnTo>
                    <a:pt x="165964" y="38080"/>
                  </a:lnTo>
                  <a:lnTo>
                    <a:pt x="155109" y="68552"/>
                  </a:lnTo>
                  <a:lnTo>
                    <a:pt x="151024" y="100236"/>
                  </a:lnTo>
                  <a:lnTo>
                    <a:pt x="152334" y="134129"/>
                  </a:lnTo>
                  <a:lnTo>
                    <a:pt x="160001" y="160197"/>
                  </a:lnTo>
                  <a:lnTo>
                    <a:pt x="170616" y="175700"/>
                  </a:lnTo>
                  <a:lnTo>
                    <a:pt x="187607" y="186556"/>
                  </a:lnTo>
                  <a:lnTo>
                    <a:pt x="198739" y="187952"/>
                  </a:lnTo>
                  <a:lnTo>
                    <a:pt x="213932" y="184277"/>
                  </a:lnTo>
                  <a:lnTo>
                    <a:pt x="218821" y="182383"/>
                  </a:lnTo>
                  <a:lnTo>
                    <a:pt x="233288" y="168339"/>
                  </a:lnTo>
                  <a:lnTo>
                    <a:pt x="243836" y="149097"/>
                  </a:lnTo>
                  <a:lnTo>
                    <a:pt x="248808" y="120467"/>
                  </a:lnTo>
                  <a:lnTo>
                    <a:pt x="248081" y="94255"/>
                  </a:lnTo>
                  <a:lnTo>
                    <a:pt x="239311" y="66380"/>
                  </a:lnTo>
                  <a:lnTo>
                    <a:pt x="228835" y="32749"/>
                  </a:lnTo>
                  <a:lnTo>
                    <a:pt x="21431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6" name="SMARTInkShape-62"/>
            <p:cNvSpPr/>
            <p:nvPr/>
          </p:nvSpPr>
          <p:spPr>
            <a:xfrm>
              <a:off x="2486025" y="5043488"/>
              <a:ext cx="64295" cy="198474"/>
            </a:xfrm>
            <a:custGeom>
              <a:avLst/>
              <a:gdLst/>
              <a:ahLst/>
              <a:cxnLst/>
              <a:rect l="0" t="0" r="0" b="0"/>
              <a:pathLst>
                <a:path w="64295" h="198474">
                  <a:moveTo>
                    <a:pt x="0" y="121443"/>
                  </a:moveTo>
                  <a:lnTo>
                    <a:pt x="3792" y="125235"/>
                  </a:lnTo>
                  <a:lnTo>
                    <a:pt x="5654" y="131330"/>
                  </a:lnTo>
                  <a:lnTo>
                    <a:pt x="12789" y="165222"/>
                  </a:lnTo>
                  <a:lnTo>
                    <a:pt x="21606" y="183331"/>
                  </a:lnTo>
                  <a:lnTo>
                    <a:pt x="34318" y="198473"/>
                  </a:lnTo>
                  <a:lnTo>
                    <a:pt x="34785" y="198196"/>
                  </a:lnTo>
                  <a:lnTo>
                    <a:pt x="35304" y="195772"/>
                  </a:lnTo>
                  <a:lnTo>
                    <a:pt x="35708" y="162428"/>
                  </a:lnTo>
                  <a:lnTo>
                    <a:pt x="35717" y="134566"/>
                  </a:lnTo>
                  <a:lnTo>
                    <a:pt x="35718" y="101428"/>
                  </a:lnTo>
                  <a:lnTo>
                    <a:pt x="35719" y="71717"/>
                  </a:lnTo>
                  <a:lnTo>
                    <a:pt x="35719" y="38542"/>
                  </a:lnTo>
                  <a:lnTo>
                    <a:pt x="39511" y="23943"/>
                  </a:lnTo>
                  <a:lnTo>
                    <a:pt x="45662" y="13356"/>
                  </a:lnTo>
                  <a:lnTo>
                    <a:pt x="50192" y="9904"/>
                  </a:lnTo>
                  <a:lnTo>
                    <a:pt x="54851" y="7577"/>
                  </a:lnTo>
                  <a:lnTo>
                    <a:pt x="6429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7" name="SMARTInkShape-63"/>
            <p:cNvSpPr/>
            <p:nvPr/>
          </p:nvSpPr>
          <p:spPr>
            <a:xfrm>
              <a:off x="2632839" y="5043940"/>
              <a:ext cx="87693" cy="163855"/>
            </a:xfrm>
            <a:custGeom>
              <a:avLst/>
              <a:gdLst/>
              <a:ahLst/>
              <a:cxnLst/>
              <a:rect l="0" t="0" r="0" b="0"/>
              <a:pathLst>
                <a:path w="87693" h="163855">
                  <a:moveTo>
                    <a:pt x="10349" y="85273"/>
                  </a:moveTo>
                  <a:lnTo>
                    <a:pt x="20291" y="85273"/>
                  </a:lnTo>
                  <a:lnTo>
                    <a:pt x="24822" y="83156"/>
                  </a:lnTo>
                  <a:lnTo>
                    <a:pt x="29481" y="80363"/>
                  </a:lnTo>
                  <a:lnTo>
                    <a:pt x="58395" y="68273"/>
                  </a:lnTo>
                  <a:lnTo>
                    <a:pt x="72386" y="57570"/>
                  </a:lnTo>
                  <a:lnTo>
                    <a:pt x="77608" y="50999"/>
                  </a:lnTo>
                  <a:lnTo>
                    <a:pt x="86145" y="32135"/>
                  </a:lnTo>
                  <a:lnTo>
                    <a:pt x="87692" y="23026"/>
                  </a:lnTo>
                  <a:lnTo>
                    <a:pt x="86263" y="15803"/>
                  </a:lnTo>
                  <a:lnTo>
                    <a:pt x="84771" y="12766"/>
                  </a:lnTo>
                  <a:lnTo>
                    <a:pt x="78879" y="7274"/>
                  </a:lnTo>
                  <a:lnTo>
                    <a:pt x="70969" y="2981"/>
                  </a:lnTo>
                  <a:lnTo>
                    <a:pt x="48278" y="0"/>
                  </a:lnTo>
                  <a:lnTo>
                    <a:pt x="34111" y="3474"/>
                  </a:lnTo>
                  <a:lnTo>
                    <a:pt x="26730" y="9495"/>
                  </a:lnTo>
                  <a:lnTo>
                    <a:pt x="8890" y="30873"/>
                  </a:lnTo>
                  <a:lnTo>
                    <a:pt x="161" y="58157"/>
                  </a:lnTo>
                  <a:lnTo>
                    <a:pt x="0" y="71634"/>
                  </a:lnTo>
                  <a:lnTo>
                    <a:pt x="6364" y="99688"/>
                  </a:lnTo>
                  <a:lnTo>
                    <a:pt x="20968" y="127366"/>
                  </a:lnTo>
                  <a:lnTo>
                    <a:pt x="34485" y="143077"/>
                  </a:lnTo>
                  <a:lnTo>
                    <a:pt x="67499" y="1638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8" name="SMARTInkShape-64"/>
            <p:cNvSpPr/>
            <p:nvPr/>
          </p:nvSpPr>
          <p:spPr>
            <a:xfrm>
              <a:off x="2793206" y="5050631"/>
              <a:ext cx="50008" cy="114301"/>
            </a:xfrm>
            <a:custGeom>
              <a:avLst/>
              <a:gdLst/>
              <a:ahLst/>
              <a:cxnLst/>
              <a:rect l="0" t="0" r="0" b="0"/>
              <a:pathLst>
                <a:path w="50008" h="114301">
                  <a:moveTo>
                    <a:pt x="0" y="0"/>
                  </a:moveTo>
                  <a:lnTo>
                    <a:pt x="0" y="9943"/>
                  </a:lnTo>
                  <a:lnTo>
                    <a:pt x="12185" y="44107"/>
                  </a:lnTo>
                  <a:lnTo>
                    <a:pt x="23849" y="78745"/>
                  </a:lnTo>
                  <a:lnTo>
                    <a:pt x="38255" y="100692"/>
                  </a:lnTo>
                  <a:lnTo>
                    <a:pt x="50007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9" name="SMARTInkShape-65"/>
            <p:cNvSpPr/>
            <p:nvPr/>
          </p:nvSpPr>
          <p:spPr>
            <a:xfrm>
              <a:off x="2900363" y="5051644"/>
              <a:ext cx="141205" cy="372986"/>
            </a:xfrm>
            <a:custGeom>
              <a:avLst/>
              <a:gdLst/>
              <a:ahLst/>
              <a:cxnLst/>
              <a:rect l="0" t="0" r="0" b="0"/>
              <a:pathLst>
                <a:path w="141205" h="372986">
                  <a:moveTo>
                    <a:pt x="121443" y="20419"/>
                  </a:moveTo>
                  <a:lnTo>
                    <a:pt x="87662" y="4586"/>
                  </a:lnTo>
                  <a:lnTo>
                    <a:pt x="69894" y="646"/>
                  </a:lnTo>
                  <a:lnTo>
                    <a:pt x="41218" y="0"/>
                  </a:lnTo>
                  <a:lnTo>
                    <a:pt x="27205" y="4755"/>
                  </a:lnTo>
                  <a:lnTo>
                    <a:pt x="20558" y="8959"/>
                  </a:lnTo>
                  <a:lnTo>
                    <a:pt x="12353" y="19581"/>
                  </a:lnTo>
                  <a:lnTo>
                    <a:pt x="8687" y="32782"/>
                  </a:lnTo>
                  <a:lnTo>
                    <a:pt x="7601" y="46748"/>
                  </a:lnTo>
                  <a:lnTo>
                    <a:pt x="14863" y="64732"/>
                  </a:lnTo>
                  <a:lnTo>
                    <a:pt x="27070" y="81350"/>
                  </a:lnTo>
                  <a:lnTo>
                    <a:pt x="60996" y="100877"/>
                  </a:lnTo>
                  <a:lnTo>
                    <a:pt x="75928" y="104583"/>
                  </a:lnTo>
                  <a:lnTo>
                    <a:pt x="85604" y="103333"/>
                  </a:lnTo>
                  <a:lnTo>
                    <a:pt x="95196" y="99338"/>
                  </a:lnTo>
                  <a:lnTo>
                    <a:pt x="108727" y="88164"/>
                  </a:lnTo>
                  <a:lnTo>
                    <a:pt x="115263" y="79367"/>
                  </a:lnTo>
                  <a:lnTo>
                    <a:pt x="118696" y="70166"/>
                  </a:lnTo>
                  <a:lnTo>
                    <a:pt x="121282" y="40865"/>
                  </a:lnTo>
                  <a:lnTo>
                    <a:pt x="120543" y="38812"/>
                  </a:lnTo>
                  <a:lnTo>
                    <a:pt x="119255" y="37443"/>
                  </a:lnTo>
                  <a:lnTo>
                    <a:pt x="115279" y="35247"/>
                  </a:lnTo>
                  <a:lnTo>
                    <a:pt x="114952" y="35860"/>
                  </a:lnTo>
                  <a:lnTo>
                    <a:pt x="114386" y="48489"/>
                  </a:lnTo>
                  <a:lnTo>
                    <a:pt x="119965" y="78443"/>
                  </a:lnTo>
                  <a:lnTo>
                    <a:pt x="124944" y="113901"/>
                  </a:lnTo>
                  <a:lnTo>
                    <a:pt x="127507" y="147512"/>
                  </a:lnTo>
                  <a:lnTo>
                    <a:pt x="132059" y="182606"/>
                  </a:lnTo>
                  <a:lnTo>
                    <a:pt x="138435" y="218140"/>
                  </a:lnTo>
                  <a:lnTo>
                    <a:pt x="140902" y="244027"/>
                  </a:lnTo>
                  <a:lnTo>
                    <a:pt x="141204" y="269818"/>
                  </a:lnTo>
                  <a:lnTo>
                    <a:pt x="137705" y="302189"/>
                  </a:lnTo>
                  <a:lnTo>
                    <a:pt x="135522" y="331095"/>
                  </a:lnTo>
                  <a:lnTo>
                    <a:pt x="132198" y="347409"/>
                  </a:lnTo>
                  <a:lnTo>
                    <a:pt x="125959" y="358365"/>
                  </a:lnTo>
                  <a:lnTo>
                    <a:pt x="112810" y="371865"/>
                  </a:lnTo>
                  <a:lnTo>
                    <a:pt x="109338" y="372985"/>
                  </a:lnTo>
                  <a:lnTo>
                    <a:pt x="101246" y="372113"/>
                  </a:lnTo>
                  <a:lnTo>
                    <a:pt x="83973" y="363367"/>
                  </a:lnTo>
                  <a:lnTo>
                    <a:pt x="63774" y="346929"/>
                  </a:lnTo>
                  <a:lnTo>
                    <a:pt x="41319" y="314338"/>
                  </a:lnTo>
                  <a:lnTo>
                    <a:pt x="21596" y="279442"/>
                  </a:lnTo>
                  <a:lnTo>
                    <a:pt x="4137" y="244499"/>
                  </a:lnTo>
                  <a:lnTo>
                    <a:pt x="0" y="2347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0" name="SMARTInkShape-66"/>
            <p:cNvSpPr/>
            <p:nvPr/>
          </p:nvSpPr>
          <p:spPr>
            <a:xfrm>
              <a:off x="3093244" y="5057775"/>
              <a:ext cx="178595" cy="242889"/>
            </a:xfrm>
            <a:custGeom>
              <a:avLst/>
              <a:gdLst/>
              <a:ahLst/>
              <a:cxnLst/>
              <a:rect l="0" t="0" r="0" b="0"/>
              <a:pathLst>
                <a:path w="178595" h="242889">
                  <a:moveTo>
                    <a:pt x="0" y="0"/>
                  </a:moveTo>
                  <a:lnTo>
                    <a:pt x="11391" y="29280"/>
                  </a:lnTo>
                  <a:lnTo>
                    <a:pt x="17698" y="62133"/>
                  </a:lnTo>
                  <a:lnTo>
                    <a:pt x="26397" y="92442"/>
                  </a:lnTo>
                  <a:lnTo>
                    <a:pt x="34334" y="124739"/>
                  </a:lnTo>
                  <a:lnTo>
                    <a:pt x="37220" y="132962"/>
                  </a:lnTo>
                  <a:lnTo>
                    <a:pt x="41748" y="140917"/>
                  </a:lnTo>
                  <a:lnTo>
                    <a:pt x="42119" y="140776"/>
                  </a:lnTo>
                  <a:lnTo>
                    <a:pt x="42642" y="136785"/>
                  </a:lnTo>
                  <a:lnTo>
                    <a:pt x="43650" y="103668"/>
                  </a:lnTo>
                  <a:lnTo>
                    <a:pt x="50137" y="68897"/>
                  </a:lnTo>
                  <a:lnTo>
                    <a:pt x="53504" y="56021"/>
                  </a:lnTo>
                  <a:lnTo>
                    <a:pt x="59763" y="46594"/>
                  </a:lnTo>
                  <a:lnTo>
                    <a:pt x="75603" y="32241"/>
                  </a:lnTo>
                  <a:lnTo>
                    <a:pt x="80697" y="30204"/>
                  </a:lnTo>
                  <a:lnTo>
                    <a:pt x="87724" y="31416"/>
                  </a:lnTo>
                  <a:lnTo>
                    <a:pt x="96138" y="35394"/>
                  </a:lnTo>
                  <a:lnTo>
                    <a:pt x="105169" y="42453"/>
                  </a:lnTo>
                  <a:lnTo>
                    <a:pt x="122985" y="74441"/>
                  </a:lnTo>
                  <a:lnTo>
                    <a:pt x="140798" y="110130"/>
                  </a:lnTo>
                  <a:lnTo>
                    <a:pt x="151079" y="142081"/>
                  </a:lnTo>
                  <a:lnTo>
                    <a:pt x="162944" y="176683"/>
                  </a:lnTo>
                  <a:lnTo>
                    <a:pt x="169786" y="202351"/>
                  </a:lnTo>
                  <a:lnTo>
                    <a:pt x="177434" y="237549"/>
                  </a:lnTo>
                  <a:lnTo>
                    <a:pt x="178594" y="2428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1" name="SMARTInkShape-67"/>
            <p:cNvSpPr/>
            <p:nvPr/>
          </p:nvSpPr>
          <p:spPr>
            <a:xfrm>
              <a:off x="2429316" y="5394244"/>
              <a:ext cx="147716" cy="266137"/>
            </a:xfrm>
            <a:custGeom>
              <a:avLst/>
              <a:gdLst/>
              <a:ahLst/>
              <a:cxnLst/>
              <a:rect l="0" t="0" r="0" b="0"/>
              <a:pathLst>
                <a:path w="147716" h="266137">
                  <a:moveTo>
                    <a:pt x="35278" y="56437"/>
                  </a:moveTo>
                  <a:lnTo>
                    <a:pt x="30368" y="89832"/>
                  </a:lnTo>
                  <a:lnTo>
                    <a:pt x="24636" y="123061"/>
                  </a:lnTo>
                  <a:lnTo>
                    <a:pt x="25863" y="155465"/>
                  </a:lnTo>
                  <a:lnTo>
                    <a:pt x="27461" y="186408"/>
                  </a:lnTo>
                  <a:lnTo>
                    <a:pt x="31727" y="215686"/>
                  </a:lnTo>
                  <a:lnTo>
                    <a:pt x="34576" y="246732"/>
                  </a:lnTo>
                  <a:lnTo>
                    <a:pt x="35216" y="266136"/>
                  </a:lnTo>
                  <a:lnTo>
                    <a:pt x="35237" y="266086"/>
                  </a:lnTo>
                  <a:lnTo>
                    <a:pt x="34479" y="251732"/>
                  </a:lnTo>
                  <a:lnTo>
                    <a:pt x="21542" y="216328"/>
                  </a:lnTo>
                  <a:lnTo>
                    <a:pt x="12334" y="185392"/>
                  </a:lnTo>
                  <a:lnTo>
                    <a:pt x="4579" y="151091"/>
                  </a:lnTo>
                  <a:lnTo>
                    <a:pt x="1047" y="115792"/>
                  </a:lnTo>
                  <a:lnTo>
                    <a:pt x="0" y="80197"/>
                  </a:lnTo>
                  <a:lnTo>
                    <a:pt x="3482" y="48308"/>
                  </a:lnTo>
                  <a:lnTo>
                    <a:pt x="9541" y="22543"/>
                  </a:lnTo>
                  <a:lnTo>
                    <a:pt x="16166" y="11476"/>
                  </a:lnTo>
                  <a:lnTo>
                    <a:pt x="20155" y="7412"/>
                  </a:lnTo>
                  <a:lnTo>
                    <a:pt x="28822" y="2899"/>
                  </a:lnTo>
                  <a:lnTo>
                    <a:pt x="47320" y="0"/>
                  </a:lnTo>
                  <a:lnTo>
                    <a:pt x="56769" y="3837"/>
                  </a:lnTo>
                  <a:lnTo>
                    <a:pt x="86233" y="29402"/>
                  </a:lnTo>
                  <a:lnTo>
                    <a:pt x="111930" y="58858"/>
                  </a:lnTo>
                  <a:lnTo>
                    <a:pt x="132528" y="91223"/>
                  </a:lnTo>
                  <a:lnTo>
                    <a:pt x="145387" y="124662"/>
                  </a:lnTo>
                  <a:lnTo>
                    <a:pt x="147715" y="137295"/>
                  </a:lnTo>
                  <a:lnTo>
                    <a:pt x="146633" y="148201"/>
                  </a:lnTo>
                  <a:lnTo>
                    <a:pt x="145233" y="153332"/>
                  </a:lnTo>
                  <a:lnTo>
                    <a:pt x="139445" y="161149"/>
                  </a:lnTo>
                  <a:lnTo>
                    <a:pt x="135679" y="164345"/>
                  </a:lnTo>
                  <a:lnTo>
                    <a:pt x="125144" y="167896"/>
                  </a:lnTo>
                  <a:lnTo>
                    <a:pt x="112525" y="168681"/>
                  </a:lnTo>
                  <a:lnTo>
                    <a:pt x="77965" y="160628"/>
                  </a:lnTo>
                  <a:lnTo>
                    <a:pt x="44515" y="143575"/>
                  </a:lnTo>
                  <a:lnTo>
                    <a:pt x="20990" y="127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2" name="SMARTInkShape-68"/>
            <p:cNvSpPr/>
            <p:nvPr/>
          </p:nvSpPr>
          <p:spPr>
            <a:xfrm>
              <a:off x="2607469" y="5400675"/>
              <a:ext cx="121445" cy="176726"/>
            </a:xfrm>
            <a:custGeom>
              <a:avLst/>
              <a:gdLst/>
              <a:ahLst/>
              <a:cxnLst/>
              <a:rect l="0" t="0" r="0" b="0"/>
              <a:pathLst>
                <a:path w="121445" h="176726">
                  <a:moveTo>
                    <a:pt x="0" y="7144"/>
                  </a:moveTo>
                  <a:lnTo>
                    <a:pt x="794" y="18550"/>
                  </a:lnTo>
                  <a:lnTo>
                    <a:pt x="5703" y="30720"/>
                  </a:lnTo>
                  <a:lnTo>
                    <a:pt x="12185" y="42087"/>
                  </a:lnTo>
                  <a:lnTo>
                    <a:pt x="21486" y="73166"/>
                  </a:lnTo>
                  <a:lnTo>
                    <a:pt x="30967" y="106087"/>
                  </a:lnTo>
                  <a:lnTo>
                    <a:pt x="35093" y="140618"/>
                  </a:lnTo>
                  <a:lnTo>
                    <a:pt x="35682" y="172288"/>
                  </a:lnTo>
                  <a:lnTo>
                    <a:pt x="34900" y="174390"/>
                  </a:lnTo>
                  <a:lnTo>
                    <a:pt x="33585" y="175791"/>
                  </a:lnTo>
                  <a:lnTo>
                    <a:pt x="31915" y="176725"/>
                  </a:lnTo>
                  <a:lnTo>
                    <a:pt x="30802" y="176554"/>
                  </a:lnTo>
                  <a:lnTo>
                    <a:pt x="30059" y="175647"/>
                  </a:lnTo>
                  <a:lnTo>
                    <a:pt x="29235" y="172521"/>
                  </a:lnTo>
                  <a:lnTo>
                    <a:pt x="28592" y="139388"/>
                  </a:lnTo>
                  <a:lnTo>
                    <a:pt x="30695" y="113611"/>
                  </a:lnTo>
                  <a:lnTo>
                    <a:pt x="38518" y="85589"/>
                  </a:lnTo>
                  <a:lnTo>
                    <a:pt x="48501" y="53007"/>
                  </a:lnTo>
                  <a:lnTo>
                    <a:pt x="69195" y="20316"/>
                  </a:lnTo>
                  <a:lnTo>
                    <a:pt x="90819" y="5243"/>
                  </a:lnTo>
                  <a:lnTo>
                    <a:pt x="104873" y="1553"/>
                  </a:lnTo>
                  <a:lnTo>
                    <a:pt x="12144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3" name="SMARTInkShape-69"/>
            <p:cNvSpPr/>
            <p:nvPr/>
          </p:nvSpPr>
          <p:spPr>
            <a:xfrm>
              <a:off x="2736802" y="5443538"/>
              <a:ext cx="105251" cy="152876"/>
            </a:xfrm>
            <a:custGeom>
              <a:avLst/>
              <a:gdLst/>
              <a:ahLst/>
              <a:cxnLst/>
              <a:rect l="0" t="0" r="0" b="0"/>
              <a:pathLst>
                <a:path w="105251" h="152876">
                  <a:moveTo>
                    <a:pt x="77836" y="21431"/>
                  </a:moveTo>
                  <a:lnTo>
                    <a:pt x="71339" y="27134"/>
                  </a:lnTo>
                  <a:lnTo>
                    <a:pt x="58684" y="34431"/>
                  </a:lnTo>
                  <a:lnTo>
                    <a:pt x="38650" y="59219"/>
                  </a:lnTo>
                  <a:lnTo>
                    <a:pt x="25920" y="69052"/>
                  </a:lnTo>
                  <a:lnTo>
                    <a:pt x="11989" y="84077"/>
                  </a:lnTo>
                  <a:lnTo>
                    <a:pt x="7744" y="87007"/>
                  </a:lnTo>
                  <a:lnTo>
                    <a:pt x="4914" y="90549"/>
                  </a:lnTo>
                  <a:lnTo>
                    <a:pt x="1770" y="98717"/>
                  </a:lnTo>
                  <a:lnTo>
                    <a:pt x="0" y="112240"/>
                  </a:lnTo>
                  <a:lnTo>
                    <a:pt x="3267" y="126301"/>
                  </a:lnTo>
                  <a:lnTo>
                    <a:pt x="9240" y="133656"/>
                  </a:lnTo>
                  <a:lnTo>
                    <a:pt x="39902" y="152278"/>
                  </a:lnTo>
                  <a:lnTo>
                    <a:pt x="51451" y="152875"/>
                  </a:lnTo>
                  <a:lnTo>
                    <a:pt x="74476" y="146790"/>
                  </a:lnTo>
                  <a:lnTo>
                    <a:pt x="89452" y="136450"/>
                  </a:lnTo>
                  <a:lnTo>
                    <a:pt x="100151" y="119540"/>
                  </a:lnTo>
                  <a:lnTo>
                    <a:pt x="104556" y="103240"/>
                  </a:lnTo>
                  <a:lnTo>
                    <a:pt x="105250" y="77808"/>
                  </a:lnTo>
                  <a:lnTo>
                    <a:pt x="99805" y="56920"/>
                  </a:lnTo>
                  <a:lnTo>
                    <a:pt x="83453" y="25193"/>
                  </a:lnTo>
                  <a:lnTo>
                    <a:pt x="75708" y="13726"/>
                  </a:lnTo>
                  <a:lnTo>
                    <a:pt x="5640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4" name="SMARTInkShape-70"/>
            <p:cNvSpPr/>
            <p:nvPr/>
          </p:nvSpPr>
          <p:spPr>
            <a:xfrm>
              <a:off x="2929930" y="5350669"/>
              <a:ext cx="20440" cy="192882"/>
            </a:xfrm>
            <a:custGeom>
              <a:avLst/>
              <a:gdLst/>
              <a:ahLst/>
              <a:cxnLst/>
              <a:rect l="0" t="0" r="0" b="0"/>
              <a:pathLst>
                <a:path w="20440" h="192882">
                  <a:moveTo>
                    <a:pt x="6151" y="0"/>
                  </a:moveTo>
                  <a:lnTo>
                    <a:pt x="6151" y="16093"/>
                  </a:lnTo>
                  <a:lnTo>
                    <a:pt x="0" y="48433"/>
                  </a:lnTo>
                  <a:lnTo>
                    <a:pt x="4113" y="83974"/>
                  </a:lnTo>
                  <a:lnTo>
                    <a:pt x="6341" y="112899"/>
                  </a:lnTo>
                  <a:lnTo>
                    <a:pt x="11676" y="144665"/>
                  </a:lnTo>
                  <a:lnTo>
                    <a:pt x="18473" y="175419"/>
                  </a:lnTo>
                  <a:lnTo>
                    <a:pt x="20439" y="1928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5" name="SMARTInkShape-71"/>
            <p:cNvSpPr/>
            <p:nvPr/>
          </p:nvSpPr>
          <p:spPr>
            <a:xfrm>
              <a:off x="2836069" y="5408359"/>
              <a:ext cx="271463" cy="178055"/>
            </a:xfrm>
            <a:custGeom>
              <a:avLst/>
              <a:gdLst/>
              <a:ahLst/>
              <a:cxnLst/>
              <a:rect l="0" t="0" r="0" b="0"/>
              <a:pathLst>
                <a:path w="271463" h="178055">
                  <a:moveTo>
                    <a:pt x="0" y="6604"/>
                  </a:moveTo>
                  <a:lnTo>
                    <a:pt x="3792" y="6604"/>
                  </a:lnTo>
                  <a:lnTo>
                    <a:pt x="7771" y="8720"/>
                  </a:lnTo>
                  <a:lnTo>
                    <a:pt x="20720" y="18788"/>
                  </a:lnTo>
                  <a:lnTo>
                    <a:pt x="54645" y="34245"/>
                  </a:lnTo>
                  <a:lnTo>
                    <a:pt x="81631" y="47514"/>
                  </a:lnTo>
                  <a:lnTo>
                    <a:pt x="113528" y="57707"/>
                  </a:lnTo>
                  <a:lnTo>
                    <a:pt x="144322" y="65755"/>
                  </a:lnTo>
                  <a:lnTo>
                    <a:pt x="173554" y="69373"/>
                  </a:lnTo>
                  <a:lnTo>
                    <a:pt x="202324" y="70446"/>
                  </a:lnTo>
                  <a:lnTo>
                    <a:pt x="227164" y="66971"/>
                  </a:lnTo>
                  <a:lnTo>
                    <a:pt x="245813" y="57122"/>
                  </a:lnTo>
                  <a:lnTo>
                    <a:pt x="257601" y="44150"/>
                  </a:lnTo>
                  <a:lnTo>
                    <a:pt x="261333" y="34933"/>
                  </a:lnTo>
                  <a:lnTo>
                    <a:pt x="262328" y="30252"/>
                  </a:lnTo>
                  <a:lnTo>
                    <a:pt x="261317" y="20818"/>
                  </a:lnTo>
                  <a:lnTo>
                    <a:pt x="259936" y="16080"/>
                  </a:lnTo>
                  <a:lnTo>
                    <a:pt x="254169" y="8699"/>
                  </a:lnTo>
                  <a:lnTo>
                    <a:pt x="247108" y="3566"/>
                  </a:lnTo>
                  <a:lnTo>
                    <a:pt x="241323" y="1284"/>
                  </a:lnTo>
                  <a:lnTo>
                    <a:pt x="229812" y="0"/>
                  </a:lnTo>
                  <a:lnTo>
                    <a:pt x="216347" y="3412"/>
                  </a:lnTo>
                  <a:lnTo>
                    <a:pt x="206096" y="9451"/>
                  </a:lnTo>
                  <a:lnTo>
                    <a:pt x="198031" y="20058"/>
                  </a:lnTo>
                  <a:lnTo>
                    <a:pt x="188989" y="43569"/>
                  </a:lnTo>
                  <a:lnTo>
                    <a:pt x="187495" y="64123"/>
                  </a:lnTo>
                  <a:lnTo>
                    <a:pt x="193698" y="94518"/>
                  </a:lnTo>
                  <a:lnTo>
                    <a:pt x="202384" y="119435"/>
                  </a:lnTo>
                  <a:lnTo>
                    <a:pt x="206360" y="127069"/>
                  </a:lnTo>
                  <a:lnTo>
                    <a:pt x="219245" y="139783"/>
                  </a:lnTo>
                  <a:lnTo>
                    <a:pt x="251180" y="165018"/>
                  </a:lnTo>
                  <a:lnTo>
                    <a:pt x="271462" y="1780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6" name="SMARTInkShape-72"/>
            <p:cNvSpPr/>
            <p:nvPr/>
          </p:nvSpPr>
          <p:spPr>
            <a:xfrm>
              <a:off x="3164681" y="5407819"/>
              <a:ext cx="35720" cy="157163"/>
            </a:xfrm>
            <a:custGeom>
              <a:avLst/>
              <a:gdLst/>
              <a:ahLst/>
              <a:cxnLst/>
              <a:rect l="0" t="0" r="0" b="0"/>
              <a:pathLst>
                <a:path w="35720" h="157163">
                  <a:moveTo>
                    <a:pt x="0" y="0"/>
                  </a:moveTo>
                  <a:lnTo>
                    <a:pt x="794" y="31005"/>
                  </a:lnTo>
                  <a:lnTo>
                    <a:pt x="6151" y="64614"/>
                  </a:lnTo>
                  <a:lnTo>
                    <a:pt x="14784" y="100055"/>
                  </a:lnTo>
                  <a:lnTo>
                    <a:pt x="28619" y="135107"/>
                  </a:lnTo>
                  <a:lnTo>
                    <a:pt x="33615" y="147717"/>
                  </a:lnTo>
                  <a:lnTo>
                    <a:pt x="35719" y="1571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7" name="SMARTInkShape-73"/>
            <p:cNvSpPr/>
            <p:nvPr/>
          </p:nvSpPr>
          <p:spPr>
            <a:xfrm>
              <a:off x="3271838" y="5412146"/>
              <a:ext cx="135732" cy="202843"/>
            </a:xfrm>
            <a:custGeom>
              <a:avLst/>
              <a:gdLst/>
              <a:ahLst/>
              <a:cxnLst/>
              <a:rect l="0" t="0" r="0" b="0"/>
              <a:pathLst>
                <a:path w="135732" h="202843">
                  <a:moveTo>
                    <a:pt x="0" y="109973"/>
                  </a:moveTo>
                  <a:lnTo>
                    <a:pt x="0" y="123879"/>
                  </a:lnTo>
                  <a:lnTo>
                    <a:pt x="793" y="92142"/>
                  </a:lnTo>
                  <a:lnTo>
                    <a:pt x="6150" y="59500"/>
                  </a:lnTo>
                  <a:lnTo>
                    <a:pt x="12667" y="26303"/>
                  </a:lnTo>
                  <a:lnTo>
                    <a:pt x="13207" y="20856"/>
                  </a:lnTo>
                  <a:lnTo>
                    <a:pt x="15154" y="16430"/>
                  </a:lnTo>
                  <a:lnTo>
                    <a:pt x="30286" y="974"/>
                  </a:lnTo>
                  <a:lnTo>
                    <a:pt x="33684" y="0"/>
                  </a:lnTo>
                  <a:lnTo>
                    <a:pt x="41693" y="1036"/>
                  </a:lnTo>
                  <a:lnTo>
                    <a:pt x="51335" y="6081"/>
                  </a:lnTo>
                  <a:lnTo>
                    <a:pt x="71926" y="27108"/>
                  </a:lnTo>
                  <a:lnTo>
                    <a:pt x="90584" y="57180"/>
                  </a:lnTo>
                  <a:lnTo>
                    <a:pt x="108762" y="88785"/>
                  </a:lnTo>
                  <a:lnTo>
                    <a:pt x="118127" y="115513"/>
                  </a:lnTo>
                  <a:lnTo>
                    <a:pt x="128403" y="150872"/>
                  </a:lnTo>
                  <a:lnTo>
                    <a:pt x="134283" y="181023"/>
                  </a:lnTo>
                  <a:lnTo>
                    <a:pt x="135731" y="2028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1249362"/>
          </a:xfrm>
        </p:spPr>
        <p:txBody>
          <a:bodyPr/>
          <a:lstStyle/>
          <a:p>
            <a:r>
              <a:rPr lang="en-US" u="sng" dirty="0" smtClean="0"/>
              <a:t>MULTIPLE ALLELES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657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GENES AVAILABLE FOR BLOOD TYPE</a:t>
            </a:r>
          </a:p>
          <a:p>
            <a:r>
              <a:rPr lang="en-US" dirty="0" smtClean="0"/>
              <a:t>A gene</a:t>
            </a:r>
          </a:p>
          <a:p>
            <a:r>
              <a:rPr lang="en-US" dirty="0" smtClean="0"/>
              <a:t>B gene</a:t>
            </a:r>
          </a:p>
          <a:p>
            <a:r>
              <a:rPr lang="en-US" dirty="0" smtClean="0"/>
              <a:t>O is recessive</a:t>
            </a:r>
          </a:p>
          <a:p>
            <a:r>
              <a:rPr lang="en-US" dirty="0" smtClean="0"/>
              <a:t>A and B are </a:t>
            </a:r>
          </a:p>
          <a:p>
            <a:pPr>
              <a:buNone/>
            </a:pPr>
            <a:r>
              <a:rPr lang="en-US" dirty="0" smtClean="0"/>
              <a:t>	co-dominant</a:t>
            </a:r>
          </a:p>
        </p:txBody>
      </p:sp>
      <p:pic>
        <p:nvPicPr>
          <p:cNvPr id="2050" name="Picture 2" descr="http://www.transfusion.ca/new/images/BloodTy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4562475" cy="3419475"/>
          </a:xfrm>
          <a:prstGeom prst="rect">
            <a:avLst/>
          </a:prstGeom>
          <a:noFill/>
        </p:spPr>
      </p:pic>
      <p:sp>
        <p:nvSpPr>
          <p:cNvPr id="4" name="SMARTInkShape-74"/>
          <p:cNvSpPr/>
          <p:nvPr/>
        </p:nvSpPr>
        <p:spPr>
          <a:xfrm>
            <a:off x="1001742" y="3557590"/>
            <a:ext cx="927060" cy="307176"/>
          </a:xfrm>
          <a:custGeom>
            <a:avLst/>
            <a:gdLst/>
            <a:ahLst/>
            <a:cxnLst/>
            <a:rect l="0" t="0" r="0" b="0"/>
            <a:pathLst>
              <a:path w="927060" h="307176">
                <a:moveTo>
                  <a:pt x="34102" y="264316"/>
                </a:moveTo>
                <a:lnTo>
                  <a:pt x="64175" y="264316"/>
                </a:lnTo>
                <a:lnTo>
                  <a:pt x="91548" y="266433"/>
                </a:lnTo>
                <a:lnTo>
                  <a:pt x="127009" y="271592"/>
                </a:lnTo>
                <a:lnTo>
                  <a:pt x="162694" y="281316"/>
                </a:lnTo>
                <a:lnTo>
                  <a:pt x="196968" y="285666"/>
                </a:lnTo>
                <a:lnTo>
                  <a:pt x="224881" y="290398"/>
                </a:lnTo>
                <a:lnTo>
                  <a:pt x="254053" y="292153"/>
                </a:lnTo>
                <a:lnTo>
                  <a:pt x="286686" y="293466"/>
                </a:lnTo>
                <a:lnTo>
                  <a:pt x="317609" y="297736"/>
                </a:lnTo>
                <a:lnTo>
                  <a:pt x="351555" y="300147"/>
                </a:lnTo>
                <a:lnTo>
                  <a:pt x="386748" y="304742"/>
                </a:lnTo>
                <a:lnTo>
                  <a:pt x="410437" y="306096"/>
                </a:lnTo>
                <a:lnTo>
                  <a:pt x="436312" y="306697"/>
                </a:lnTo>
                <a:lnTo>
                  <a:pt x="462893" y="306965"/>
                </a:lnTo>
                <a:lnTo>
                  <a:pt x="487936" y="307084"/>
                </a:lnTo>
                <a:lnTo>
                  <a:pt x="514412" y="307137"/>
                </a:lnTo>
                <a:lnTo>
                  <a:pt x="542054" y="307160"/>
                </a:lnTo>
                <a:lnTo>
                  <a:pt x="570215" y="307171"/>
                </a:lnTo>
                <a:lnTo>
                  <a:pt x="596489" y="307175"/>
                </a:lnTo>
                <a:lnTo>
                  <a:pt x="621395" y="306383"/>
                </a:lnTo>
                <a:lnTo>
                  <a:pt x="645694" y="303386"/>
                </a:lnTo>
                <a:lnTo>
                  <a:pt x="669723" y="301524"/>
                </a:lnTo>
                <a:lnTo>
                  <a:pt x="693631" y="299903"/>
                </a:lnTo>
                <a:lnTo>
                  <a:pt x="728610" y="295322"/>
                </a:lnTo>
                <a:lnTo>
                  <a:pt x="759436" y="292818"/>
                </a:lnTo>
                <a:lnTo>
                  <a:pt x="788677" y="288195"/>
                </a:lnTo>
                <a:lnTo>
                  <a:pt x="816656" y="285679"/>
                </a:lnTo>
                <a:lnTo>
                  <a:pt x="847846" y="280237"/>
                </a:lnTo>
                <a:lnTo>
                  <a:pt x="883330" y="278025"/>
                </a:lnTo>
                <a:lnTo>
                  <a:pt x="917182" y="271662"/>
                </a:lnTo>
                <a:lnTo>
                  <a:pt x="922146" y="271550"/>
                </a:lnTo>
                <a:lnTo>
                  <a:pt x="923788" y="270726"/>
                </a:lnTo>
                <a:lnTo>
                  <a:pt x="924882" y="269383"/>
                </a:lnTo>
                <a:lnTo>
                  <a:pt x="927033" y="264404"/>
                </a:lnTo>
                <a:lnTo>
                  <a:pt x="927059" y="260550"/>
                </a:lnTo>
                <a:lnTo>
                  <a:pt x="926269" y="259424"/>
                </a:lnTo>
                <a:lnTo>
                  <a:pt x="924949" y="258674"/>
                </a:lnTo>
                <a:lnTo>
                  <a:pt x="923275" y="258173"/>
                </a:lnTo>
                <a:lnTo>
                  <a:pt x="922159" y="257046"/>
                </a:lnTo>
                <a:lnTo>
                  <a:pt x="920919" y="253677"/>
                </a:lnTo>
                <a:lnTo>
                  <a:pt x="919329" y="240137"/>
                </a:lnTo>
                <a:lnTo>
                  <a:pt x="903142" y="205416"/>
                </a:lnTo>
                <a:lnTo>
                  <a:pt x="888960" y="170301"/>
                </a:lnTo>
                <a:lnTo>
                  <a:pt x="874946" y="135578"/>
                </a:lnTo>
                <a:lnTo>
                  <a:pt x="857882" y="99990"/>
                </a:lnTo>
                <a:lnTo>
                  <a:pt x="838732" y="69315"/>
                </a:lnTo>
                <a:lnTo>
                  <a:pt x="816689" y="34937"/>
                </a:lnTo>
                <a:lnTo>
                  <a:pt x="799954" y="9033"/>
                </a:lnTo>
                <a:lnTo>
                  <a:pt x="795127" y="3910"/>
                </a:lnTo>
                <a:lnTo>
                  <a:pt x="790906" y="1736"/>
                </a:lnTo>
                <a:lnTo>
                  <a:pt x="777014" y="150"/>
                </a:lnTo>
                <a:lnTo>
                  <a:pt x="744684" y="1"/>
                </a:lnTo>
                <a:lnTo>
                  <a:pt x="733297" y="793"/>
                </a:lnTo>
                <a:lnTo>
                  <a:pt x="697660" y="6479"/>
                </a:lnTo>
                <a:lnTo>
                  <a:pt x="667619" y="9127"/>
                </a:lnTo>
                <a:lnTo>
                  <a:pt x="638529" y="12757"/>
                </a:lnTo>
                <a:lnTo>
                  <a:pt x="604775" y="13832"/>
                </a:lnTo>
                <a:lnTo>
                  <a:pt x="580628" y="13290"/>
                </a:lnTo>
                <a:lnTo>
                  <a:pt x="554021" y="10403"/>
                </a:lnTo>
                <a:lnTo>
                  <a:pt x="528437" y="8591"/>
                </a:lnTo>
                <a:lnTo>
                  <a:pt x="503044" y="7786"/>
                </a:lnTo>
                <a:lnTo>
                  <a:pt x="475883" y="7428"/>
                </a:lnTo>
                <a:lnTo>
                  <a:pt x="447937" y="7268"/>
                </a:lnTo>
                <a:lnTo>
                  <a:pt x="419641" y="7198"/>
                </a:lnTo>
                <a:lnTo>
                  <a:pt x="391190" y="7166"/>
                </a:lnTo>
                <a:lnTo>
                  <a:pt x="364787" y="7152"/>
                </a:lnTo>
                <a:lnTo>
                  <a:pt x="339029" y="7146"/>
                </a:lnTo>
                <a:lnTo>
                  <a:pt x="311706" y="7144"/>
                </a:lnTo>
                <a:lnTo>
                  <a:pt x="285804" y="7142"/>
                </a:lnTo>
                <a:lnTo>
                  <a:pt x="261063" y="7142"/>
                </a:lnTo>
                <a:lnTo>
                  <a:pt x="236838" y="7142"/>
                </a:lnTo>
                <a:lnTo>
                  <a:pt x="210726" y="7141"/>
                </a:lnTo>
                <a:lnTo>
                  <a:pt x="184832" y="6348"/>
                </a:lnTo>
                <a:lnTo>
                  <a:pt x="151611" y="2232"/>
                </a:lnTo>
                <a:lnTo>
                  <a:pt x="117779" y="659"/>
                </a:lnTo>
                <a:lnTo>
                  <a:pt x="86500" y="194"/>
                </a:lnTo>
                <a:lnTo>
                  <a:pt x="53243" y="56"/>
                </a:lnTo>
                <a:lnTo>
                  <a:pt x="19509" y="9"/>
                </a:lnTo>
                <a:lnTo>
                  <a:pt x="8289" y="0"/>
                </a:lnTo>
                <a:lnTo>
                  <a:pt x="4638" y="2115"/>
                </a:lnTo>
                <a:lnTo>
                  <a:pt x="2553" y="3791"/>
                </a:lnTo>
                <a:lnTo>
                  <a:pt x="236" y="12002"/>
                </a:lnTo>
                <a:lnTo>
                  <a:pt x="0" y="24383"/>
                </a:lnTo>
                <a:lnTo>
                  <a:pt x="5124" y="47616"/>
                </a:lnTo>
                <a:lnTo>
                  <a:pt x="21359" y="79362"/>
                </a:lnTo>
                <a:lnTo>
                  <a:pt x="31555" y="108102"/>
                </a:lnTo>
                <a:lnTo>
                  <a:pt x="41213" y="141414"/>
                </a:lnTo>
                <a:lnTo>
                  <a:pt x="50764" y="174952"/>
                </a:lnTo>
                <a:lnTo>
                  <a:pt x="60294" y="208829"/>
                </a:lnTo>
                <a:lnTo>
                  <a:pt x="67439" y="243113"/>
                </a:lnTo>
                <a:lnTo>
                  <a:pt x="74848" y="275121"/>
                </a:lnTo>
                <a:lnTo>
                  <a:pt x="76964" y="29289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SMARTInkShape-Group7"/>
          <p:cNvGrpSpPr/>
          <p:nvPr/>
        </p:nvGrpSpPr>
        <p:grpSpPr>
          <a:xfrm>
            <a:off x="293019" y="1550194"/>
            <a:ext cx="1160175" cy="878520"/>
            <a:chOff x="293019" y="1550194"/>
            <a:chExt cx="1160175" cy="878520"/>
          </a:xfrm>
        </p:grpSpPr>
        <p:sp>
          <p:nvSpPr>
            <p:cNvPr id="5" name="SMARTInkShape-75"/>
            <p:cNvSpPr/>
            <p:nvPr/>
          </p:nvSpPr>
          <p:spPr>
            <a:xfrm>
              <a:off x="1329278" y="1550194"/>
              <a:ext cx="123916" cy="178595"/>
            </a:xfrm>
            <a:custGeom>
              <a:avLst/>
              <a:gdLst/>
              <a:ahLst/>
              <a:cxnLst/>
              <a:rect l="0" t="0" r="0" b="0"/>
              <a:pathLst>
                <a:path w="123916" h="178595">
                  <a:moveTo>
                    <a:pt x="63753" y="0"/>
                  </a:moveTo>
                  <a:lnTo>
                    <a:pt x="30168" y="16792"/>
                  </a:lnTo>
                  <a:lnTo>
                    <a:pt x="5611" y="30967"/>
                  </a:lnTo>
                  <a:lnTo>
                    <a:pt x="2194" y="37840"/>
                  </a:lnTo>
                  <a:lnTo>
                    <a:pt x="0" y="51395"/>
                  </a:lnTo>
                  <a:lnTo>
                    <a:pt x="613" y="53313"/>
                  </a:lnTo>
                  <a:lnTo>
                    <a:pt x="1816" y="54592"/>
                  </a:lnTo>
                  <a:lnTo>
                    <a:pt x="17035" y="60437"/>
                  </a:lnTo>
                  <a:lnTo>
                    <a:pt x="50747" y="67747"/>
                  </a:lnTo>
                  <a:lnTo>
                    <a:pt x="85353" y="78722"/>
                  </a:lnTo>
                  <a:lnTo>
                    <a:pt x="102432" y="85767"/>
                  </a:lnTo>
                  <a:lnTo>
                    <a:pt x="115314" y="95258"/>
                  </a:lnTo>
                  <a:lnTo>
                    <a:pt x="123040" y="106188"/>
                  </a:lnTo>
                  <a:lnTo>
                    <a:pt x="123915" y="109686"/>
                  </a:lnTo>
                  <a:lnTo>
                    <a:pt x="123705" y="112811"/>
                  </a:lnTo>
                  <a:lnTo>
                    <a:pt x="117664" y="127323"/>
                  </a:lnTo>
                  <a:lnTo>
                    <a:pt x="107332" y="140824"/>
                  </a:lnTo>
                  <a:lnTo>
                    <a:pt x="76483" y="162947"/>
                  </a:lnTo>
                  <a:lnTo>
                    <a:pt x="56610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76"/>
            <p:cNvSpPr/>
            <p:nvPr/>
          </p:nvSpPr>
          <p:spPr>
            <a:xfrm>
              <a:off x="1178836" y="1653751"/>
              <a:ext cx="114184" cy="110667"/>
            </a:xfrm>
            <a:custGeom>
              <a:avLst/>
              <a:gdLst/>
              <a:ahLst/>
              <a:cxnLst/>
              <a:rect l="0" t="0" r="0" b="0"/>
              <a:pathLst>
                <a:path w="114184" h="110667">
                  <a:moveTo>
                    <a:pt x="7027" y="96468"/>
                  </a:moveTo>
                  <a:lnTo>
                    <a:pt x="19328" y="102619"/>
                  </a:lnTo>
                  <a:lnTo>
                    <a:pt x="26625" y="104209"/>
                  </a:lnTo>
                  <a:lnTo>
                    <a:pt x="35484" y="110666"/>
                  </a:lnTo>
                  <a:lnTo>
                    <a:pt x="31774" y="106936"/>
                  </a:lnTo>
                  <a:lnTo>
                    <a:pt x="29932" y="102973"/>
                  </a:lnTo>
                  <a:lnTo>
                    <a:pt x="29440" y="100804"/>
                  </a:lnTo>
                  <a:lnTo>
                    <a:pt x="24661" y="96278"/>
                  </a:lnTo>
                  <a:lnTo>
                    <a:pt x="21164" y="93960"/>
                  </a:lnTo>
                  <a:lnTo>
                    <a:pt x="18833" y="90827"/>
                  </a:lnTo>
                  <a:lnTo>
                    <a:pt x="4409" y="55859"/>
                  </a:lnTo>
                  <a:lnTo>
                    <a:pt x="280" y="25042"/>
                  </a:lnTo>
                  <a:lnTo>
                    <a:pt x="0" y="12422"/>
                  </a:lnTo>
                  <a:lnTo>
                    <a:pt x="755" y="9481"/>
                  </a:lnTo>
                  <a:lnTo>
                    <a:pt x="2052" y="7520"/>
                  </a:lnTo>
                  <a:lnTo>
                    <a:pt x="9836" y="581"/>
                  </a:lnTo>
                  <a:lnTo>
                    <a:pt x="13662" y="0"/>
                  </a:lnTo>
                  <a:lnTo>
                    <a:pt x="43619" y="2968"/>
                  </a:lnTo>
                  <a:lnTo>
                    <a:pt x="60643" y="7204"/>
                  </a:lnTo>
                  <a:lnTo>
                    <a:pt x="68692" y="13403"/>
                  </a:lnTo>
                  <a:lnTo>
                    <a:pt x="100137" y="46594"/>
                  </a:lnTo>
                  <a:lnTo>
                    <a:pt x="103971" y="52606"/>
                  </a:lnTo>
                  <a:lnTo>
                    <a:pt x="106469" y="57924"/>
                  </a:lnTo>
                  <a:lnTo>
                    <a:pt x="111545" y="65380"/>
                  </a:lnTo>
                  <a:lnTo>
                    <a:pt x="114183" y="750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77"/>
            <p:cNvSpPr/>
            <p:nvPr/>
          </p:nvSpPr>
          <p:spPr>
            <a:xfrm>
              <a:off x="1035844" y="1693069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71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8"/>
            <p:cNvSpPr/>
            <p:nvPr/>
          </p:nvSpPr>
          <p:spPr>
            <a:xfrm>
              <a:off x="850106" y="1714755"/>
              <a:ext cx="321470" cy="171196"/>
            </a:xfrm>
            <a:custGeom>
              <a:avLst/>
              <a:gdLst/>
              <a:ahLst/>
              <a:cxnLst/>
              <a:rect l="0" t="0" r="0" b="0"/>
              <a:pathLst>
                <a:path w="321470" h="171196">
                  <a:moveTo>
                    <a:pt x="0" y="171195"/>
                  </a:moveTo>
                  <a:lnTo>
                    <a:pt x="0" y="160553"/>
                  </a:lnTo>
                  <a:lnTo>
                    <a:pt x="2117" y="156411"/>
                  </a:lnTo>
                  <a:lnTo>
                    <a:pt x="3793" y="154195"/>
                  </a:lnTo>
                  <a:lnTo>
                    <a:pt x="37021" y="132135"/>
                  </a:lnTo>
                  <a:lnTo>
                    <a:pt x="66668" y="113855"/>
                  </a:lnTo>
                  <a:lnTo>
                    <a:pt x="93572" y="99701"/>
                  </a:lnTo>
                  <a:lnTo>
                    <a:pt x="121652" y="85453"/>
                  </a:lnTo>
                  <a:lnTo>
                    <a:pt x="152000" y="66417"/>
                  </a:lnTo>
                  <a:lnTo>
                    <a:pt x="187629" y="33500"/>
                  </a:lnTo>
                  <a:lnTo>
                    <a:pt x="190547" y="28506"/>
                  </a:lnTo>
                  <a:lnTo>
                    <a:pt x="191325" y="26063"/>
                  </a:lnTo>
                  <a:lnTo>
                    <a:pt x="191050" y="24434"/>
                  </a:lnTo>
                  <a:lnTo>
                    <a:pt x="190073" y="23348"/>
                  </a:lnTo>
                  <a:lnTo>
                    <a:pt x="186871" y="22142"/>
                  </a:lnTo>
                  <a:lnTo>
                    <a:pt x="182802" y="21605"/>
                  </a:lnTo>
                  <a:lnTo>
                    <a:pt x="154414" y="40312"/>
                  </a:lnTo>
                  <a:lnTo>
                    <a:pt x="147210" y="47144"/>
                  </a:lnTo>
                  <a:lnTo>
                    <a:pt x="133608" y="69085"/>
                  </a:lnTo>
                  <a:lnTo>
                    <a:pt x="130075" y="83173"/>
                  </a:lnTo>
                  <a:lnTo>
                    <a:pt x="131365" y="92651"/>
                  </a:lnTo>
                  <a:lnTo>
                    <a:pt x="132821" y="97401"/>
                  </a:lnTo>
                  <a:lnTo>
                    <a:pt x="146246" y="115464"/>
                  </a:lnTo>
                  <a:lnTo>
                    <a:pt x="161513" y="128312"/>
                  </a:lnTo>
                  <a:lnTo>
                    <a:pt x="171267" y="132292"/>
                  </a:lnTo>
                  <a:lnTo>
                    <a:pt x="176091" y="133354"/>
                  </a:lnTo>
                  <a:lnTo>
                    <a:pt x="198049" y="131055"/>
                  </a:lnTo>
                  <a:lnTo>
                    <a:pt x="228456" y="117762"/>
                  </a:lnTo>
                  <a:lnTo>
                    <a:pt x="256382" y="97640"/>
                  </a:lnTo>
                  <a:lnTo>
                    <a:pt x="273112" y="73598"/>
                  </a:lnTo>
                  <a:lnTo>
                    <a:pt x="276979" y="59287"/>
                  </a:lnTo>
                  <a:lnTo>
                    <a:pt x="277491" y="35319"/>
                  </a:lnTo>
                  <a:lnTo>
                    <a:pt x="274671" y="24551"/>
                  </a:lnTo>
                  <a:lnTo>
                    <a:pt x="266539" y="14474"/>
                  </a:lnTo>
                  <a:lnTo>
                    <a:pt x="252806" y="4109"/>
                  </a:lnTo>
                  <a:lnTo>
                    <a:pt x="243710" y="1038"/>
                  </a:lnTo>
                  <a:lnTo>
                    <a:pt x="237317" y="0"/>
                  </a:lnTo>
                  <a:lnTo>
                    <a:pt x="236793" y="709"/>
                  </a:lnTo>
                  <a:lnTo>
                    <a:pt x="236210" y="3613"/>
                  </a:lnTo>
                  <a:lnTo>
                    <a:pt x="265614" y="36431"/>
                  </a:lnTo>
                  <a:lnTo>
                    <a:pt x="277066" y="43831"/>
                  </a:lnTo>
                  <a:lnTo>
                    <a:pt x="311854" y="55556"/>
                  </a:lnTo>
                  <a:lnTo>
                    <a:pt x="321469" y="568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9"/>
            <p:cNvSpPr/>
            <p:nvPr/>
          </p:nvSpPr>
          <p:spPr>
            <a:xfrm>
              <a:off x="842963" y="1714500"/>
              <a:ext cx="164307" cy="171451"/>
            </a:xfrm>
            <a:custGeom>
              <a:avLst/>
              <a:gdLst/>
              <a:ahLst/>
              <a:cxnLst/>
              <a:rect l="0" t="0" r="0" b="0"/>
              <a:pathLst>
                <a:path w="164307" h="171451">
                  <a:moveTo>
                    <a:pt x="0" y="0"/>
                  </a:moveTo>
                  <a:lnTo>
                    <a:pt x="29257" y="31374"/>
                  </a:lnTo>
                  <a:lnTo>
                    <a:pt x="58180" y="64662"/>
                  </a:lnTo>
                  <a:lnTo>
                    <a:pt x="89212" y="96269"/>
                  </a:lnTo>
                  <a:lnTo>
                    <a:pt x="121902" y="126919"/>
                  </a:lnTo>
                  <a:lnTo>
                    <a:pt x="138777" y="142380"/>
                  </a:lnTo>
                  <a:lnTo>
                    <a:pt x="154241" y="165035"/>
                  </a:lnTo>
                  <a:lnTo>
                    <a:pt x="164306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0"/>
            <p:cNvSpPr/>
            <p:nvPr/>
          </p:nvSpPr>
          <p:spPr>
            <a:xfrm>
              <a:off x="807244" y="1896936"/>
              <a:ext cx="105729" cy="113664"/>
            </a:xfrm>
            <a:custGeom>
              <a:avLst/>
              <a:gdLst/>
              <a:ahLst/>
              <a:cxnLst/>
              <a:rect l="0" t="0" r="0" b="0"/>
              <a:pathLst>
                <a:path w="105729" h="113664">
                  <a:moveTo>
                    <a:pt x="14287" y="24733"/>
                  </a:moveTo>
                  <a:lnTo>
                    <a:pt x="14287" y="34676"/>
                  </a:lnTo>
                  <a:lnTo>
                    <a:pt x="12171" y="39206"/>
                  </a:lnTo>
                  <a:lnTo>
                    <a:pt x="10495" y="41525"/>
                  </a:lnTo>
                  <a:lnTo>
                    <a:pt x="8137" y="52374"/>
                  </a:lnTo>
                  <a:lnTo>
                    <a:pt x="8133" y="71056"/>
                  </a:lnTo>
                  <a:lnTo>
                    <a:pt x="17112" y="103770"/>
                  </a:lnTo>
                  <a:lnTo>
                    <a:pt x="21727" y="108380"/>
                  </a:lnTo>
                  <a:lnTo>
                    <a:pt x="35321" y="113503"/>
                  </a:lnTo>
                  <a:lnTo>
                    <a:pt x="45596" y="113663"/>
                  </a:lnTo>
                  <a:lnTo>
                    <a:pt x="66245" y="107299"/>
                  </a:lnTo>
                  <a:lnTo>
                    <a:pt x="75215" y="100852"/>
                  </a:lnTo>
                  <a:lnTo>
                    <a:pt x="90044" y="79177"/>
                  </a:lnTo>
                  <a:lnTo>
                    <a:pt x="102335" y="48062"/>
                  </a:lnTo>
                  <a:lnTo>
                    <a:pt x="105728" y="32880"/>
                  </a:lnTo>
                  <a:lnTo>
                    <a:pt x="104405" y="24120"/>
                  </a:lnTo>
                  <a:lnTo>
                    <a:pt x="99197" y="12380"/>
                  </a:lnTo>
                  <a:lnTo>
                    <a:pt x="97088" y="9354"/>
                  </a:lnTo>
                  <a:lnTo>
                    <a:pt x="94094" y="7337"/>
                  </a:lnTo>
                  <a:lnTo>
                    <a:pt x="73353" y="40"/>
                  </a:lnTo>
                  <a:lnTo>
                    <a:pt x="64086" y="0"/>
                  </a:lnTo>
                  <a:lnTo>
                    <a:pt x="30046" y="5128"/>
                  </a:lnTo>
                  <a:lnTo>
                    <a:pt x="19704" y="9670"/>
                  </a:lnTo>
                  <a:lnTo>
                    <a:pt x="0" y="247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1"/>
            <p:cNvSpPr/>
            <p:nvPr/>
          </p:nvSpPr>
          <p:spPr>
            <a:xfrm>
              <a:off x="721519" y="1935956"/>
              <a:ext cx="42742" cy="164178"/>
            </a:xfrm>
            <a:custGeom>
              <a:avLst/>
              <a:gdLst/>
              <a:ahLst/>
              <a:cxnLst/>
              <a:rect l="0" t="0" r="0" b="0"/>
              <a:pathLst>
                <a:path w="42742" h="164178">
                  <a:moveTo>
                    <a:pt x="0" y="121444"/>
                  </a:moveTo>
                  <a:lnTo>
                    <a:pt x="19850" y="134444"/>
                  </a:lnTo>
                  <a:lnTo>
                    <a:pt x="42741" y="164177"/>
                  </a:lnTo>
                  <a:lnTo>
                    <a:pt x="37135" y="157784"/>
                  </a:lnTo>
                  <a:lnTo>
                    <a:pt x="31464" y="146411"/>
                  </a:lnTo>
                  <a:lnTo>
                    <a:pt x="27843" y="132193"/>
                  </a:lnTo>
                  <a:lnTo>
                    <a:pt x="15319" y="100108"/>
                  </a:lnTo>
                  <a:lnTo>
                    <a:pt x="9566" y="70672"/>
                  </a:lnTo>
                  <a:lnTo>
                    <a:pt x="9014" y="56810"/>
                  </a:lnTo>
                  <a:lnTo>
                    <a:pt x="13436" y="25179"/>
                  </a:lnTo>
                  <a:lnTo>
                    <a:pt x="18142" y="14895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2"/>
            <p:cNvSpPr/>
            <p:nvPr/>
          </p:nvSpPr>
          <p:spPr>
            <a:xfrm>
              <a:off x="564356" y="2063764"/>
              <a:ext cx="133944" cy="214964"/>
            </a:xfrm>
            <a:custGeom>
              <a:avLst/>
              <a:gdLst/>
              <a:ahLst/>
              <a:cxnLst/>
              <a:rect l="0" t="0" r="0" b="0"/>
              <a:pathLst>
                <a:path w="133944" h="214964">
                  <a:moveTo>
                    <a:pt x="0" y="93649"/>
                  </a:moveTo>
                  <a:lnTo>
                    <a:pt x="34061" y="127709"/>
                  </a:lnTo>
                  <a:lnTo>
                    <a:pt x="65016" y="156548"/>
                  </a:lnTo>
                  <a:lnTo>
                    <a:pt x="83823" y="173933"/>
                  </a:lnTo>
                  <a:lnTo>
                    <a:pt x="99449" y="189932"/>
                  </a:lnTo>
                  <a:lnTo>
                    <a:pt x="128130" y="214655"/>
                  </a:lnTo>
                  <a:lnTo>
                    <a:pt x="124660" y="214963"/>
                  </a:lnTo>
                  <a:lnTo>
                    <a:pt x="120757" y="212918"/>
                  </a:lnTo>
                  <a:lnTo>
                    <a:pt x="90182" y="182979"/>
                  </a:lnTo>
                  <a:lnTo>
                    <a:pt x="66635" y="150333"/>
                  </a:lnTo>
                  <a:lnTo>
                    <a:pt x="48411" y="121338"/>
                  </a:lnTo>
                  <a:lnTo>
                    <a:pt x="34228" y="90093"/>
                  </a:lnTo>
                  <a:lnTo>
                    <a:pt x="27119" y="77781"/>
                  </a:lnTo>
                  <a:lnTo>
                    <a:pt x="22180" y="47227"/>
                  </a:lnTo>
                  <a:lnTo>
                    <a:pt x="21653" y="32092"/>
                  </a:lnTo>
                  <a:lnTo>
                    <a:pt x="25763" y="22369"/>
                  </a:lnTo>
                  <a:lnTo>
                    <a:pt x="29082" y="17554"/>
                  </a:lnTo>
                  <a:lnTo>
                    <a:pt x="48922" y="3192"/>
                  </a:lnTo>
                  <a:lnTo>
                    <a:pt x="65929" y="0"/>
                  </a:lnTo>
                  <a:lnTo>
                    <a:pt x="83277" y="2021"/>
                  </a:lnTo>
                  <a:lnTo>
                    <a:pt x="109583" y="14136"/>
                  </a:lnTo>
                  <a:lnTo>
                    <a:pt x="116966" y="20210"/>
                  </a:lnTo>
                  <a:lnTo>
                    <a:pt x="125585" y="33348"/>
                  </a:lnTo>
                  <a:lnTo>
                    <a:pt x="133492" y="56602"/>
                  </a:lnTo>
                  <a:lnTo>
                    <a:pt x="133943" y="67658"/>
                  </a:lnTo>
                  <a:lnTo>
                    <a:pt x="131497" y="80510"/>
                  </a:lnTo>
                  <a:lnTo>
                    <a:pt x="121865" y="97340"/>
                  </a:lnTo>
                  <a:lnTo>
                    <a:pt x="97638" y="122082"/>
                  </a:lnTo>
                  <a:lnTo>
                    <a:pt x="77878" y="134353"/>
                  </a:lnTo>
                  <a:lnTo>
                    <a:pt x="59058" y="140899"/>
                  </a:lnTo>
                  <a:lnTo>
                    <a:pt x="49267" y="143224"/>
                  </a:lnTo>
                  <a:lnTo>
                    <a:pt x="35719" y="1507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3"/>
            <p:cNvSpPr/>
            <p:nvPr/>
          </p:nvSpPr>
          <p:spPr>
            <a:xfrm>
              <a:off x="342900" y="2286000"/>
              <a:ext cx="71439" cy="85726"/>
            </a:xfrm>
            <a:custGeom>
              <a:avLst/>
              <a:gdLst/>
              <a:ahLst/>
              <a:cxnLst/>
              <a:rect l="0" t="0" r="0" b="0"/>
              <a:pathLst>
                <a:path w="71439" h="85726">
                  <a:moveTo>
                    <a:pt x="0" y="85725"/>
                  </a:moveTo>
                  <a:lnTo>
                    <a:pt x="0" y="81933"/>
                  </a:lnTo>
                  <a:lnTo>
                    <a:pt x="2117" y="77954"/>
                  </a:lnTo>
                  <a:lnTo>
                    <a:pt x="4909" y="73540"/>
                  </a:lnTo>
                  <a:lnTo>
                    <a:pt x="10936" y="60005"/>
                  </a:lnTo>
                  <a:lnTo>
                    <a:pt x="36365" y="28804"/>
                  </a:lnTo>
                  <a:lnTo>
                    <a:pt x="7143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84"/>
            <p:cNvSpPr/>
            <p:nvPr/>
          </p:nvSpPr>
          <p:spPr>
            <a:xfrm>
              <a:off x="293019" y="2129296"/>
              <a:ext cx="221332" cy="299418"/>
            </a:xfrm>
            <a:custGeom>
              <a:avLst/>
              <a:gdLst/>
              <a:ahLst/>
              <a:cxnLst/>
              <a:rect l="0" t="0" r="0" b="0"/>
              <a:pathLst>
                <a:path w="221332" h="299418">
                  <a:moveTo>
                    <a:pt x="21306" y="106698"/>
                  </a:moveTo>
                  <a:lnTo>
                    <a:pt x="25098" y="114283"/>
                  </a:lnTo>
                  <a:lnTo>
                    <a:pt x="29841" y="147329"/>
                  </a:lnTo>
                  <a:lnTo>
                    <a:pt x="44518" y="182575"/>
                  </a:lnTo>
                  <a:lnTo>
                    <a:pt x="59434" y="214113"/>
                  </a:lnTo>
                  <a:lnTo>
                    <a:pt x="70848" y="245861"/>
                  </a:lnTo>
                  <a:lnTo>
                    <a:pt x="80435" y="262761"/>
                  </a:lnTo>
                  <a:lnTo>
                    <a:pt x="94105" y="282693"/>
                  </a:lnTo>
                  <a:lnTo>
                    <a:pt x="99380" y="297731"/>
                  </a:lnTo>
                  <a:lnTo>
                    <a:pt x="100343" y="298347"/>
                  </a:lnTo>
                  <a:lnTo>
                    <a:pt x="103903" y="299214"/>
                  </a:lnTo>
                  <a:lnTo>
                    <a:pt x="102201" y="299417"/>
                  </a:lnTo>
                  <a:lnTo>
                    <a:pt x="101430" y="297883"/>
                  </a:lnTo>
                  <a:lnTo>
                    <a:pt x="95744" y="262855"/>
                  </a:lnTo>
                  <a:lnTo>
                    <a:pt x="83811" y="231294"/>
                  </a:lnTo>
                  <a:lnTo>
                    <a:pt x="76250" y="200060"/>
                  </a:lnTo>
                  <a:lnTo>
                    <a:pt x="68983" y="169462"/>
                  </a:lnTo>
                  <a:lnTo>
                    <a:pt x="61803" y="140288"/>
                  </a:lnTo>
                  <a:lnTo>
                    <a:pt x="50856" y="111535"/>
                  </a:lnTo>
                  <a:lnTo>
                    <a:pt x="37558" y="82908"/>
                  </a:lnTo>
                  <a:lnTo>
                    <a:pt x="24546" y="51287"/>
                  </a:lnTo>
                  <a:lnTo>
                    <a:pt x="7069" y="16187"/>
                  </a:lnTo>
                  <a:lnTo>
                    <a:pt x="3072" y="10114"/>
                  </a:lnTo>
                  <a:lnTo>
                    <a:pt x="0" y="0"/>
                  </a:lnTo>
                  <a:lnTo>
                    <a:pt x="22124" y="14033"/>
                  </a:lnTo>
                  <a:lnTo>
                    <a:pt x="52069" y="30251"/>
                  </a:lnTo>
                  <a:lnTo>
                    <a:pt x="85888" y="52210"/>
                  </a:lnTo>
                  <a:lnTo>
                    <a:pt x="121356" y="75779"/>
                  </a:lnTo>
                  <a:lnTo>
                    <a:pt x="157042" y="105213"/>
                  </a:lnTo>
                  <a:lnTo>
                    <a:pt x="192757" y="130315"/>
                  </a:lnTo>
                  <a:lnTo>
                    <a:pt x="221331" y="1495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85"/>
            <p:cNvSpPr/>
            <p:nvPr/>
          </p:nvSpPr>
          <p:spPr>
            <a:xfrm>
              <a:off x="781697" y="2178844"/>
              <a:ext cx="215200" cy="232400"/>
            </a:xfrm>
            <a:custGeom>
              <a:avLst/>
              <a:gdLst/>
              <a:ahLst/>
              <a:cxnLst/>
              <a:rect l="0" t="0" r="0" b="0"/>
              <a:pathLst>
                <a:path w="215200" h="232400">
                  <a:moveTo>
                    <a:pt x="4116" y="0"/>
                  </a:moveTo>
                  <a:lnTo>
                    <a:pt x="323" y="0"/>
                  </a:lnTo>
                  <a:lnTo>
                    <a:pt x="0" y="794"/>
                  </a:lnTo>
                  <a:lnTo>
                    <a:pt x="3417" y="6151"/>
                  </a:lnTo>
                  <a:lnTo>
                    <a:pt x="5922" y="6702"/>
                  </a:lnTo>
                  <a:lnTo>
                    <a:pt x="7701" y="6849"/>
                  </a:lnTo>
                  <a:lnTo>
                    <a:pt x="30833" y="17061"/>
                  </a:lnTo>
                  <a:lnTo>
                    <a:pt x="37950" y="23722"/>
                  </a:lnTo>
                  <a:lnTo>
                    <a:pt x="44553" y="31180"/>
                  </a:lnTo>
                  <a:lnTo>
                    <a:pt x="61727" y="46670"/>
                  </a:lnTo>
                  <a:lnTo>
                    <a:pt x="89881" y="78288"/>
                  </a:lnTo>
                  <a:lnTo>
                    <a:pt x="112765" y="109247"/>
                  </a:lnTo>
                  <a:lnTo>
                    <a:pt x="139978" y="142431"/>
                  </a:lnTo>
                  <a:lnTo>
                    <a:pt x="173042" y="176842"/>
                  </a:lnTo>
                  <a:lnTo>
                    <a:pt x="184960" y="192097"/>
                  </a:lnTo>
                  <a:lnTo>
                    <a:pt x="196983" y="200017"/>
                  </a:lnTo>
                  <a:lnTo>
                    <a:pt x="196997" y="165326"/>
                  </a:lnTo>
                  <a:lnTo>
                    <a:pt x="203699" y="130651"/>
                  </a:lnTo>
                  <a:lnTo>
                    <a:pt x="204738" y="123948"/>
                  </a:lnTo>
                  <a:lnTo>
                    <a:pt x="212948" y="100507"/>
                  </a:lnTo>
                  <a:lnTo>
                    <a:pt x="214775" y="97961"/>
                  </a:lnTo>
                  <a:lnTo>
                    <a:pt x="215199" y="96263"/>
                  </a:lnTo>
                  <a:lnTo>
                    <a:pt x="214688" y="95132"/>
                  </a:lnTo>
                  <a:lnTo>
                    <a:pt x="213553" y="94377"/>
                  </a:lnTo>
                  <a:lnTo>
                    <a:pt x="212797" y="93081"/>
                  </a:lnTo>
                  <a:lnTo>
                    <a:pt x="211732" y="89051"/>
                  </a:lnTo>
                  <a:lnTo>
                    <a:pt x="211343" y="92209"/>
                  </a:lnTo>
                  <a:lnTo>
                    <a:pt x="210492" y="124640"/>
                  </a:lnTo>
                  <a:lnTo>
                    <a:pt x="201341" y="155329"/>
                  </a:lnTo>
                  <a:lnTo>
                    <a:pt x="197061" y="189491"/>
                  </a:lnTo>
                  <a:lnTo>
                    <a:pt x="190181" y="223194"/>
                  </a:lnTo>
                  <a:lnTo>
                    <a:pt x="189278" y="224996"/>
                  </a:lnTo>
                  <a:lnTo>
                    <a:pt x="187882" y="226197"/>
                  </a:lnTo>
                  <a:lnTo>
                    <a:pt x="186158" y="226998"/>
                  </a:lnTo>
                  <a:lnTo>
                    <a:pt x="185008" y="228326"/>
                  </a:lnTo>
                  <a:lnTo>
                    <a:pt x="183390" y="232399"/>
                  </a:lnTo>
                  <a:lnTo>
                    <a:pt x="183163" y="231926"/>
                  </a:lnTo>
                  <a:lnTo>
                    <a:pt x="182717" y="224865"/>
                  </a:lnTo>
                  <a:lnTo>
                    <a:pt x="181921" y="223729"/>
                  </a:lnTo>
                  <a:lnTo>
                    <a:pt x="180596" y="222971"/>
                  </a:lnTo>
                  <a:lnTo>
                    <a:pt x="178919" y="222466"/>
                  </a:lnTo>
                  <a:lnTo>
                    <a:pt x="161886" y="213818"/>
                  </a:lnTo>
                  <a:lnTo>
                    <a:pt x="126240" y="205636"/>
                  </a:lnTo>
                  <a:lnTo>
                    <a:pt x="115543" y="202518"/>
                  </a:lnTo>
                  <a:lnTo>
                    <a:pt x="80210" y="199450"/>
                  </a:lnTo>
                  <a:lnTo>
                    <a:pt x="54122" y="1928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8"/>
          <p:cNvGrpSpPr/>
          <p:nvPr/>
        </p:nvGrpSpPr>
        <p:grpSpPr>
          <a:xfrm>
            <a:off x="1246604" y="1535906"/>
            <a:ext cx="1203703" cy="956926"/>
            <a:chOff x="1246604" y="1535906"/>
            <a:chExt cx="1203703" cy="956926"/>
          </a:xfrm>
        </p:grpSpPr>
        <p:sp>
          <p:nvSpPr>
            <p:cNvPr id="17" name="SMARTInkShape-86"/>
            <p:cNvSpPr/>
            <p:nvPr/>
          </p:nvSpPr>
          <p:spPr>
            <a:xfrm>
              <a:off x="2438967" y="1600200"/>
              <a:ext cx="11340" cy="14289"/>
            </a:xfrm>
            <a:custGeom>
              <a:avLst/>
              <a:gdLst/>
              <a:ahLst/>
              <a:cxnLst/>
              <a:rect l="0" t="0" r="0" b="0"/>
              <a:pathLst>
                <a:path w="11340" h="14289">
                  <a:moveTo>
                    <a:pt x="11339" y="14288"/>
                  </a:moveTo>
                  <a:lnTo>
                    <a:pt x="3754" y="14288"/>
                  </a:lnTo>
                  <a:lnTo>
                    <a:pt x="2314" y="13494"/>
                  </a:lnTo>
                  <a:lnTo>
                    <a:pt x="2147" y="12171"/>
                  </a:lnTo>
                  <a:lnTo>
                    <a:pt x="3791" y="8137"/>
                  </a:lnTo>
                  <a:lnTo>
                    <a:pt x="3132" y="7806"/>
                  </a:lnTo>
                  <a:lnTo>
                    <a:pt x="283" y="7438"/>
                  </a:lnTo>
                  <a:lnTo>
                    <a:pt x="0" y="6546"/>
                  </a:lnTo>
                  <a:lnTo>
                    <a:pt x="419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87"/>
            <p:cNvSpPr/>
            <p:nvPr/>
          </p:nvSpPr>
          <p:spPr>
            <a:xfrm>
              <a:off x="2128838" y="1535906"/>
              <a:ext cx="274315" cy="185739"/>
            </a:xfrm>
            <a:custGeom>
              <a:avLst/>
              <a:gdLst/>
              <a:ahLst/>
              <a:cxnLst/>
              <a:rect l="0" t="0" r="0" b="0"/>
              <a:pathLst>
                <a:path w="274315" h="185739">
                  <a:moveTo>
                    <a:pt x="0" y="0"/>
                  </a:moveTo>
                  <a:lnTo>
                    <a:pt x="5703" y="6497"/>
                  </a:lnTo>
                  <a:lnTo>
                    <a:pt x="25439" y="38091"/>
                  </a:lnTo>
                  <a:lnTo>
                    <a:pt x="47839" y="71750"/>
                  </a:lnTo>
                  <a:lnTo>
                    <a:pt x="71465" y="107198"/>
                  </a:lnTo>
                  <a:lnTo>
                    <a:pt x="95253" y="142087"/>
                  </a:lnTo>
                  <a:lnTo>
                    <a:pt x="126471" y="176292"/>
                  </a:lnTo>
                  <a:lnTo>
                    <a:pt x="132409" y="181540"/>
                  </a:lnTo>
                  <a:lnTo>
                    <a:pt x="137694" y="183872"/>
                  </a:lnTo>
                  <a:lnTo>
                    <a:pt x="149589" y="185689"/>
                  </a:lnTo>
                  <a:lnTo>
                    <a:pt x="149891" y="181931"/>
                  </a:lnTo>
                  <a:lnTo>
                    <a:pt x="143856" y="151416"/>
                  </a:lnTo>
                  <a:lnTo>
                    <a:pt x="143862" y="121720"/>
                  </a:lnTo>
                  <a:lnTo>
                    <a:pt x="148567" y="92923"/>
                  </a:lnTo>
                  <a:lnTo>
                    <a:pt x="151705" y="73571"/>
                  </a:lnTo>
                  <a:lnTo>
                    <a:pt x="157662" y="59899"/>
                  </a:lnTo>
                  <a:lnTo>
                    <a:pt x="162940" y="53609"/>
                  </a:lnTo>
                  <a:lnTo>
                    <a:pt x="170578" y="48168"/>
                  </a:lnTo>
                  <a:lnTo>
                    <a:pt x="183803" y="44435"/>
                  </a:lnTo>
                  <a:lnTo>
                    <a:pt x="197776" y="43328"/>
                  </a:lnTo>
                  <a:lnTo>
                    <a:pt x="215762" y="46793"/>
                  </a:lnTo>
                  <a:lnTo>
                    <a:pt x="232381" y="56639"/>
                  </a:lnTo>
                  <a:lnTo>
                    <a:pt x="251424" y="74188"/>
                  </a:lnTo>
                  <a:lnTo>
                    <a:pt x="271265" y="107178"/>
                  </a:lnTo>
                  <a:lnTo>
                    <a:pt x="273712" y="111934"/>
                  </a:lnTo>
                  <a:lnTo>
                    <a:pt x="274314" y="121450"/>
                  </a:lnTo>
                  <a:lnTo>
                    <a:pt x="266134" y="145257"/>
                  </a:lnTo>
                  <a:lnTo>
                    <a:pt x="261686" y="154782"/>
                  </a:lnTo>
                  <a:lnTo>
                    <a:pt x="254946" y="162190"/>
                  </a:lnTo>
                  <a:lnTo>
                    <a:pt x="224691" y="182480"/>
                  </a:lnTo>
                  <a:lnTo>
                    <a:pt x="219454" y="184290"/>
                  </a:lnTo>
                  <a:lnTo>
                    <a:pt x="200025" y="1857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88"/>
            <p:cNvSpPr/>
            <p:nvPr/>
          </p:nvSpPr>
          <p:spPr>
            <a:xfrm>
              <a:off x="2035969" y="1657350"/>
              <a:ext cx="14288" cy="14289"/>
            </a:xfrm>
            <a:custGeom>
              <a:avLst/>
              <a:gdLst/>
              <a:ahLst/>
              <a:cxnLst/>
              <a:rect l="0" t="0" r="0" b="0"/>
              <a:pathLst>
                <a:path w="14288" h="14289">
                  <a:moveTo>
                    <a:pt x="14287" y="1428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89"/>
            <p:cNvSpPr/>
            <p:nvPr/>
          </p:nvSpPr>
          <p:spPr>
            <a:xfrm>
              <a:off x="1971675" y="1693524"/>
              <a:ext cx="242889" cy="113846"/>
            </a:xfrm>
            <a:custGeom>
              <a:avLst/>
              <a:gdLst/>
              <a:ahLst/>
              <a:cxnLst/>
              <a:rect l="0" t="0" r="0" b="0"/>
              <a:pathLst>
                <a:path w="242889" h="113846">
                  <a:moveTo>
                    <a:pt x="0" y="113845"/>
                  </a:moveTo>
                  <a:lnTo>
                    <a:pt x="7585" y="110052"/>
                  </a:lnTo>
                  <a:lnTo>
                    <a:pt x="13425" y="103957"/>
                  </a:lnTo>
                  <a:lnTo>
                    <a:pt x="18667" y="97544"/>
                  </a:lnTo>
                  <a:lnTo>
                    <a:pt x="34698" y="85504"/>
                  </a:lnTo>
                  <a:lnTo>
                    <a:pt x="61563" y="57902"/>
                  </a:lnTo>
                  <a:lnTo>
                    <a:pt x="92329" y="37883"/>
                  </a:lnTo>
                  <a:lnTo>
                    <a:pt x="126400" y="15980"/>
                  </a:lnTo>
                  <a:lnTo>
                    <a:pt x="152112" y="3002"/>
                  </a:lnTo>
                  <a:lnTo>
                    <a:pt x="172382" y="0"/>
                  </a:lnTo>
                  <a:lnTo>
                    <a:pt x="177950" y="1864"/>
                  </a:lnTo>
                  <a:lnTo>
                    <a:pt x="180546" y="3472"/>
                  </a:lnTo>
                  <a:lnTo>
                    <a:pt x="182276" y="6132"/>
                  </a:lnTo>
                  <a:lnTo>
                    <a:pt x="187171" y="19690"/>
                  </a:lnTo>
                  <a:lnTo>
                    <a:pt x="211325" y="52161"/>
                  </a:lnTo>
                  <a:lnTo>
                    <a:pt x="223758" y="71983"/>
                  </a:lnTo>
                  <a:lnTo>
                    <a:pt x="228565" y="75396"/>
                  </a:lnTo>
                  <a:lnTo>
                    <a:pt x="233347" y="77706"/>
                  </a:lnTo>
                  <a:lnTo>
                    <a:pt x="242888" y="852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90"/>
            <p:cNvSpPr/>
            <p:nvPr/>
          </p:nvSpPr>
          <p:spPr>
            <a:xfrm>
              <a:off x="1964531" y="1664494"/>
              <a:ext cx="164308" cy="164307"/>
            </a:xfrm>
            <a:custGeom>
              <a:avLst/>
              <a:gdLst/>
              <a:ahLst/>
              <a:cxnLst/>
              <a:rect l="0" t="0" r="0" b="0"/>
              <a:pathLst>
                <a:path w="164308" h="164307">
                  <a:moveTo>
                    <a:pt x="0" y="0"/>
                  </a:moveTo>
                  <a:lnTo>
                    <a:pt x="6151" y="0"/>
                  </a:lnTo>
                  <a:lnTo>
                    <a:pt x="18354" y="6497"/>
                  </a:lnTo>
                  <a:lnTo>
                    <a:pt x="36052" y="24361"/>
                  </a:lnTo>
                  <a:lnTo>
                    <a:pt x="64485" y="57535"/>
                  </a:lnTo>
                  <a:lnTo>
                    <a:pt x="93992" y="92919"/>
                  </a:lnTo>
                  <a:lnTo>
                    <a:pt x="129679" y="125792"/>
                  </a:lnTo>
                  <a:lnTo>
                    <a:pt x="161683" y="161473"/>
                  </a:lnTo>
                  <a:lnTo>
                    <a:pt x="164307" y="1643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91"/>
            <p:cNvSpPr/>
            <p:nvPr/>
          </p:nvSpPr>
          <p:spPr>
            <a:xfrm>
              <a:off x="1707356" y="1823104"/>
              <a:ext cx="335758" cy="162860"/>
            </a:xfrm>
            <a:custGeom>
              <a:avLst/>
              <a:gdLst/>
              <a:ahLst/>
              <a:cxnLst/>
              <a:rect l="0" t="0" r="0" b="0"/>
              <a:pathLst>
                <a:path w="335758" h="162860">
                  <a:moveTo>
                    <a:pt x="0" y="162859"/>
                  </a:moveTo>
                  <a:lnTo>
                    <a:pt x="5704" y="156362"/>
                  </a:lnTo>
                  <a:lnTo>
                    <a:pt x="25720" y="130436"/>
                  </a:lnTo>
                  <a:lnTo>
                    <a:pt x="57715" y="103761"/>
                  </a:lnTo>
                  <a:lnTo>
                    <a:pt x="87953" y="82246"/>
                  </a:lnTo>
                  <a:lnTo>
                    <a:pt x="120473" y="62886"/>
                  </a:lnTo>
                  <a:lnTo>
                    <a:pt x="154918" y="48877"/>
                  </a:lnTo>
                  <a:lnTo>
                    <a:pt x="171977" y="42889"/>
                  </a:lnTo>
                  <a:lnTo>
                    <a:pt x="180426" y="41852"/>
                  </a:lnTo>
                  <a:lnTo>
                    <a:pt x="182196" y="42500"/>
                  </a:lnTo>
                  <a:lnTo>
                    <a:pt x="183377" y="43725"/>
                  </a:lnTo>
                  <a:lnTo>
                    <a:pt x="184688" y="47204"/>
                  </a:lnTo>
                  <a:lnTo>
                    <a:pt x="185271" y="51396"/>
                  </a:lnTo>
                  <a:lnTo>
                    <a:pt x="187647" y="55905"/>
                  </a:lnTo>
                  <a:lnTo>
                    <a:pt x="189392" y="58219"/>
                  </a:lnTo>
                  <a:lnTo>
                    <a:pt x="191331" y="65023"/>
                  </a:lnTo>
                  <a:lnTo>
                    <a:pt x="192986" y="72545"/>
                  </a:lnTo>
                  <a:lnTo>
                    <a:pt x="199174" y="82036"/>
                  </a:lnTo>
                  <a:lnTo>
                    <a:pt x="226836" y="110258"/>
                  </a:lnTo>
                  <a:lnTo>
                    <a:pt x="245961" y="123362"/>
                  </a:lnTo>
                  <a:lnTo>
                    <a:pt x="247318" y="123828"/>
                  </a:lnTo>
                  <a:lnTo>
                    <a:pt x="248222" y="123344"/>
                  </a:lnTo>
                  <a:lnTo>
                    <a:pt x="249674" y="120657"/>
                  </a:lnTo>
                  <a:lnTo>
                    <a:pt x="226180" y="86209"/>
                  </a:lnTo>
                  <a:lnTo>
                    <a:pt x="212570" y="67520"/>
                  </a:lnTo>
                  <a:lnTo>
                    <a:pt x="201831" y="34266"/>
                  </a:lnTo>
                  <a:lnTo>
                    <a:pt x="201229" y="29505"/>
                  </a:lnTo>
                  <a:lnTo>
                    <a:pt x="202677" y="22099"/>
                  </a:lnTo>
                  <a:lnTo>
                    <a:pt x="207955" y="13466"/>
                  </a:lnTo>
                  <a:lnTo>
                    <a:pt x="216849" y="3439"/>
                  </a:lnTo>
                  <a:lnTo>
                    <a:pt x="223642" y="724"/>
                  </a:lnTo>
                  <a:lnTo>
                    <a:pt x="227676" y="0"/>
                  </a:lnTo>
                  <a:lnTo>
                    <a:pt x="244731" y="2774"/>
                  </a:lnTo>
                  <a:lnTo>
                    <a:pt x="275969" y="15382"/>
                  </a:lnTo>
                  <a:lnTo>
                    <a:pt x="309548" y="39175"/>
                  </a:lnTo>
                  <a:lnTo>
                    <a:pt x="322258" y="50893"/>
                  </a:lnTo>
                  <a:lnTo>
                    <a:pt x="333895" y="69848"/>
                  </a:lnTo>
                  <a:lnTo>
                    <a:pt x="335757" y="771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92"/>
            <p:cNvSpPr/>
            <p:nvPr/>
          </p:nvSpPr>
          <p:spPr>
            <a:xfrm>
              <a:off x="1693069" y="1800686"/>
              <a:ext cx="228601" cy="263306"/>
            </a:xfrm>
            <a:custGeom>
              <a:avLst/>
              <a:gdLst/>
              <a:ahLst/>
              <a:cxnLst/>
              <a:rect l="0" t="0" r="0" b="0"/>
              <a:pathLst>
                <a:path w="228601" h="263306">
                  <a:moveTo>
                    <a:pt x="0" y="92408"/>
                  </a:moveTo>
                  <a:lnTo>
                    <a:pt x="5703" y="98905"/>
                  </a:lnTo>
                  <a:lnTo>
                    <a:pt x="11391" y="109502"/>
                  </a:lnTo>
                  <a:lnTo>
                    <a:pt x="21889" y="143554"/>
                  </a:lnTo>
                  <a:lnTo>
                    <a:pt x="38307" y="178283"/>
                  </a:lnTo>
                  <a:lnTo>
                    <a:pt x="52101" y="213871"/>
                  </a:lnTo>
                  <a:lnTo>
                    <a:pt x="66650" y="246773"/>
                  </a:lnTo>
                  <a:lnTo>
                    <a:pt x="73811" y="257561"/>
                  </a:lnTo>
                  <a:lnTo>
                    <a:pt x="78578" y="261059"/>
                  </a:lnTo>
                  <a:lnTo>
                    <a:pt x="84313" y="263305"/>
                  </a:lnTo>
                  <a:lnTo>
                    <a:pt x="84784" y="262695"/>
                  </a:lnTo>
                  <a:lnTo>
                    <a:pt x="85539" y="256014"/>
                  </a:lnTo>
                  <a:lnTo>
                    <a:pt x="84848" y="250053"/>
                  </a:lnTo>
                  <a:lnTo>
                    <a:pt x="75771" y="220118"/>
                  </a:lnTo>
                  <a:lnTo>
                    <a:pt x="66590" y="186544"/>
                  </a:lnTo>
                  <a:lnTo>
                    <a:pt x="59506" y="158753"/>
                  </a:lnTo>
                  <a:lnTo>
                    <a:pt x="52380" y="130410"/>
                  </a:lnTo>
                  <a:lnTo>
                    <a:pt x="44447" y="102697"/>
                  </a:lnTo>
                  <a:lnTo>
                    <a:pt x="30064" y="69481"/>
                  </a:lnTo>
                  <a:lnTo>
                    <a:pt x="16865" y="34561"/>
                  </a:lnTo>
                  <a:lnTo>
                    <a:pt x="8580" y="13078"/>
                  </a:lnTo>
                  <a:lnTo>
                    <a:pt x="7569" y="4785"/>
                  </a:lnTo>
                  <a:lnTo>
                    <a:pt x="8221" y="3037"/>
                  </a:lnTo>
                  <a:lnTo>
                    <a:pt x="9449" y="1871"/>
                  </a:lnTo>
                  <a:lnTo>
                    <a:pt x="12931" y="575"/>
                  </a:lnTo>
                  <a:lnTo>
                    <a:pt x="17124" y="0"/>
                  </a:lnTo>
                  <a:lnTo>
                    <a:pt x="21634" y="1860"/>
                  </a:lnTo>
                  <a:lnTo>
                    <a:pt x="32868" y="7370"/>
                  </a:lnTo>
                  <a:lnTo>
                    <a:pt x="64859" y="24383"/>
                  </a:lnTo>
                  <a:lnTo>
                    <a:pt x="100087" y="51092"/>
                  </a:lnTo>
                  <a:lnTo>
                    <a:pt x="133511" y="73516"/>
                  </a:lnTo>
                  <a:lnTo>
                    <a:pt x="163867" y="97936"/>
                  </a:lnTo>
                  <a:lnTo>
                    <a:pt x="194264" y="123945"/>
                  </a:lnTo>
                  <a:lnTo>
                    <a:pt x="223380" y="158362"/>
                  </a:lnTo>
                  <a:lnTo>
                    <a:pt x="228600" y="1638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93"/>
            <p:cNvSpPr/>
            <p:nvPr/>
          </p:nvSpPr>
          <p:spPr>
            <a:xfrm>
              <a:off x="1393031" y="2028825"/>
              <a:ext cx="207036" cy="192814"/>
            </a:xfrm>
            <a:custGeom>
              <a:avLst/>
              <a:gdLst/>
              <a:ahLst/>
              <a:cxnLst/>
              <a:rect l="0" t="0" r="0" b="0"/>
              <a:pathLst>
                <a:path w="207036" h="192814">
                  <a:moveTo>
                    <a:pt x="0" y="0"/>
                  </a:moveTo>
                  <a:lnTo>
                    <a:pt x="0" y="9943"/>
                  </a:lnTo>
                  <a:lnTo>
                    <a:pt x="2117" y="14473"/>
                  </a:lnTo>
                  <a:lnTo>
                    <a:pt x="20128" y="44133"/>
                  </a:lnTo>
                  <a:lnTo>
                    <a:pt x="27202" y="57715"/>
                  </a:lnTo>
                  <a:lnTo>
                    <a:pt x="51146" y="83720"/>
                  </a:lnTo>
                  <a:lnTo>
                    <a:pt x="80966" y="114977"/>
                  </a:lnTo>
                  <a:lnTo>
                    <a:pt x="110822" y="146315"/>
                  </a:lnTo>
                  <a:lnTo>
                    <a:pt x="138695" y="175194"/>
                  </a:lnTo>
                  <a:lnTo>
                    <a:pt x="142431" y="182261"/>
                  </a:lnTo>
                  <a:lnTo>
                    <a:pt x="149676" y="185602"/>
                  </a:lnTo>
                  <a:lnTo>
                    <a:pt x="149989" y="175782"/>
                  </a:lnTo>
                  <a:lnTo>
                    <a:pt x="138626" y="140852"/>
                  </a:lnTo>
                  <a:lnTo>
                    <a:pt x="131076" y="107835"/>
                  </a:lnTo>
                  <a:lnTo>
                    <a:pt x="128915" y="87412"/>
                  </a:lnTo>
                  <a:lnTo>
                    <a:pt x="132477" y="73613"/>
                  </a:lnTo>
                  <a:lnTo>
                    <a:pt x="140792" y="60431"/>
                  </a:lnTo>
                  <a:lnTo>
                    <a:pt x="145389" y="55169"/>
                  </a:lnTo>
                  <a:lnTo>
                    <a:pt x="152195" y="52301"/>
                  </a:lnTo>
                  <a:lnTo>
                    <a:pt x="156232" y="51536"/>
                  </a:lnTo>
                  <a:lnTo>
                    <a:pt x="164951" y="52803"/>
                  </a:lnTo>
                  <a:lnTo>
                    <a:pt x="187410" y="58165"/>
                  </a:lnTo>
                  <a:lnTo>
                    <a:pt x="193889" y="64480"/>
                  </a:lnTo>
                  <a:lnTo>
                    <a:pt x="202000" y="76961"/>
                  </a:lnTo>
                  <a:lnTo>
                    <a:pt x="205637" y="90713"/>
                  </a:lnTo>
                  <a:lnTo>
                    <a:pt x="207035" y="125233"/>
                  </a:lnTo>
                  <a:lnTo>
                    <a:pt x="202876" y="135299"/>
                  </a:lnTo>
                  <a:lnTo>
                    <a:pt x="183871" y="167806"/>
                  </a:lnTo>
                  <a:lnTo>
                    <a:pt x="161680" y="186992"/>
                  </a:lnTo>
                  <a:lnTo>
                    <a:pt x="148359" y="191136"/>
                  </a:lnTo>
                  <a:lnTo>
                    <a:pt x="126328" y="192813"/>
                  </a:lnTo>
                  <a:lnTo>
                    <a:pt x="124700" y="192042"/>
                  </a:lnTo>
                  <a:lnTo>
                    <a:pt x="123615" y="190734"/>
                  </a:lnTo>
                  <a:lnTo>
                    <a:pt x="121444" y="1857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94"/>
            <p:cNvSpPr/>
            <p:nvPr/>
          </p:nvSpPr>
          <p:spPr>
            <a:xfrm>
              <a:off x="1246604" y="2222780"/>
              <a:ext cx="324051" cy="270052"/>
            </a:xfrm>
            <a:custGeom>
              <a:avLst/>
              <a:gdLst/>
              <a:ahLst/>
              <a:cxnLst/>
              <a:rect l="0" t="0" r="0" b="0"/>
              <a:pathLst>
                <a:path w="324051" h="270052">
                  <a:moveTo>
                    <a:pt x="239296" y="63220"/>
                  </a:moveTo>
                  <a:lnTo>
                    <a:pt x="239296" y="53277"/>
                  </a:lnTo>
                  <a:lnTo>
                    <a:pt x="237179" y="48747"/>
                  </a:lnTo>
                  <a:lnTo>
                    <a:pt x="229353" y="35578"/>
                  </a:lnTo>
                  <a:lnTo>
                    <a:pt x="223464" y="20794"/>
                  </a:lnTo>
                  <a:lnTo>
                    <a:pt x="218766" y="15789"/>
                  </a:lnTo>
                  <a:lnTo>
                    <a:pt x="198306" y="3714"/>
                  </a:lnTo>
                  <a:lnTo>
                    <a:pt x="184377" y="345"/>
                  </a:lnTo>
                  <a:lnTo>
                    <a:pt x="158951" y="0"/>
                  </a:lnTo>
                  <a:lnTo>
                    <a:pt x="128411" y="6753"/>
                  </a:lnTo>
                  <a:lnTo>
                    <a:pt x="99036" y="19522"/>
                  </a:lnTo>
                  <a:lnTo>
                    <a:pt x="66701" y="49763"/>
                  </a:lnTo>
                  <a:lnTo>
                    <a:pt x="37680" y="84761"/>
                  </a:lnTo>
                  <a:lnTo>
                    <a:pt x="17996" y="115364"/>
                  </a:lnTo>
                  <a:lnTo>
                    <a:pt x="9972" y="133227"/>
                  </a:lnTo>
                  <a:lnTo>
                    <a:pt x="2704" y="168447"/>
                  </a:lnTo>
                  <a:lnTo>
                    <a:pt x="0" y="183806"/>
                  </a:lnTo>
                  <a:lnTo>
                    <a:pt x="2615" y="213069"/>
                  </a:lnTo>
                  <a:lnTo>
                    <a:pt x="2928" y="220270"/>
                  </a:lnTo>
                  <a:lnTo>
                    <a:pt x="7508" y="232503"/>
                  </a:lnTo>
                  <a:lnTo>
                    <a:pt x="10952" y="237988"/>
                  </a:lnTo>
                  <a:lnTo>
                    <a:pt x="21129" y="246199"/>
                  </a:lnTo>
                  <a:lnTo>
                    <a:pt x="53992" y="264616"/>
                  </a:lnTo>
                  <a:lnTo>
                    <a:pt x="84336" y="269249"/>
                  </a:lnTo>
                  <a:lnTo>
                    <a:pt x="113478" y="270051"/>
                  </a:lnTo>
                  <a:lnTo>
                    <a:pt x="147248" y="268172"/>
                  </a:lnTo>
                  <a:lnTo>
                    <a:pt x="180272" y="260472"/>
                  </a:lnTo>
                  <a:lnTo>
                    <a:pt x="210166" y="248136"/>
                  </a:lnTo>
                  <a:lnTo>
                    <a:pt x="239132" y="234426"/>
                  </a:lnTo>
                  <a:lnTo>
                    <a:pt x="265706" y="218194"/>
                  </a:lnTo>
                  <a:lnTo>
                    <a:pt x="296018" y="191375"/>
                  </a:lnTo>
                  <a:lnTo>
                    <a:pt x="313958" y="170248"/>
                  </a:lnTo>
                  <a:lnTo>
                    <a:pt x="320104" y="153915"/>
                  </a:lnTo>
                  <a:lnTo>
                    <a:pt x="324050" y="121352"/>
                  </a:lnTo>
                  <a:lnTo>
                    <a:pt x="324035" y="91989"/>
                  </a:lnTo>
                  <a:lnTo>
                    <a:pt x="321143" y="77594"/>
                  </a:lnTo>
                  <a:lnTo>
                    <a:pt x="312979" y="65375"/>
                  </a:lnTo>
                  <a:lnTo>
                    <a:pt x="288335" y="44596"/>
                  </a:lnTo>
                  <a:lnTo>
                    <a:pt x="258949" y="30907"/>
                  </a:lnTo>
                  <a:lnTo>
                    <a:pt x="228627" y="23042"/>
                  </a:lnTo>
                  <a:lnTo>
                    <a:pt x="199181" y="16479"/>
                  </a:lnTo>
                  <a:lnTo>
                    <a:pt x="165020" y="13859"/>
                  </a:lnTo>
                  <a:lnTo>
                    <a:pt x="132140" y="132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MARTInkShape-95"/>
          <p:cNvSpPr/>
          <p:nvPr/>
        </p:nvSpPr>
        <p:spPr>
          <a:xfrm>
            <a:off x="3479436" y="3436367"/>
            <a:ext cx="985368" cy="421249"/>
          </a:xfrm>
          <a:custGeom>
            <a:avLst/>
            <a:gdLst/>
            <a:ahLst/>
            <a:cxnLst/>
            <a:rect l="0" t="0" r="0" b="0"/>
            <a:pathLst>
              <a:path w="985368" h="421249">
                <a:moveTo>
                  <a:pt x="935402" y="392683"/>
                </a:moveTo>
                <a:lnTo>
                  <a:pt x="929251" y="392683"/>
                </a:lnTo>
                <a:lnTo>
                  <a:pt x="928920" y="391889"/>
                </a:lnTo>
                <a:lnTo>
                  <a:pt x="928552" y="388891"/>
                </a:lnTo>
                <a:lnTo>
                  <a:pt x="927660" y="387774"/>
                </a:lnTo>
                <a:lnTo>
                  <a:pt x="918341" y="382041"/>
                </a:lnTo>
                <a:lnTo>
                  <a:pt x="902041" y="365630"/>
                </a:lnTo>
                <a:lnTo>
                  <a:pt x="897291" y="357905"/>
                </a:lnTo>
                <a:lnTo>
                  <a:pt x="891048" y="327572"/>
                </a:lnTo>
                <a:lnTo>
                  <a:pt x="882719" y="299653"/>
                </a:lnTo>
                <a:lnTo>
                  <a:pt x="878341" y="265504"/>
                </a:lnTo>
                <a:lnTo>
                  <a:pt x="873604" y="237614"/>
                </a:lnTo>
                <a:lnTo>
                  <a:pt x="871053" y="209241"/>
                </a:lnTo>
                <a:lnTo>
                  <a:pt x="866417" y="180727"/>
                </a:lnTo>
                <a:lnTo>
                  <a:pt x="863897" y="152963"/>
                </a:lnTo>
                <a:lnTo>
                  <a:pt x="858453" y="121846"/>
                </a:lnTo>
                <a:lnTo>
                  <a:pt x="857143" y="88977"/>
                </a:lnTo>
                <a:lnTo>
                  <a:pt x="851181" y="58407"/>
                </a:lnTo>
                <a:lnTo>
                  <a:pt x="840992" y="23550"/>
                </a:lnTo>
                <a:lnTo>
                  <a:pt x="830423" y="5494"/>
                </a:lnTo>
                <a:lnTo>
                  <a:pt x="825774" y="2318"/>
                </a:lnTo>
                <a:lnTo>
                  <a:pt x="818694" y="529"/>
                </a:lnTo>
                <a:lnTo>
                  <a:pt x="811568" y="0"/>
                </a:lnTo>
                <a:lnTo>
                  <a:pt x="806811" y="1993"/>
                </a:lnTo>
                <a:lnTo>
                  <a:pt x="788410" y="11975"/>
                </a:lnTo>
                <a:lnTo>
                  <a:pt x="756266" y="23628"/>
                </a:lnTo>
                <a:lnTo>
                  <a:pt x="721018" y="37617"/>
                </a:lnTo>
                <a:lnTo>
                  <a:pt x="688708" y="51172"/>
                </a:lnTo>
                <a:lnTo>
                  <a:pt x="661136" y="62807"/>
                </a:lnTo>
                <a:lnTo>
                  <a:pt x="629066" y="72515"/>
                </a:lnTo>
                <a:lnTo>
                  <a:pt x="594428" y="80419"/>
                </a:lnTo>
                <a:lnTo>
                  <a:pt x="562822" y="87788"/>
                </a:lnTo>
                <a:lnTo>
                  <a:pt x="529556" y="91206"/>
                </a:lnTo>
                <a:lnTo>
                  <a:pt x="504201" y="92006"/>
                </a:lnTo>
                <a:lnTo>
                  <a:pt x="477057" y="92361"/>
                </a:lnTo>
                <a:lnTo>
                  <a:pt x="449118" y="92519"/>
                </a:lnTo>
                <a:lnTo>
                  <a:pt x="422942" y="92589"/>
                </a:lnTo>
                <a:lnTo>
                  <a:pt x="397286" y="92621"/>
                </a:lnTo>
                <a:lnTo>
                  <a:pt x="370007" y="92635"/>
                </a:lnTo>
                <a:lnTo>
                  <a:pt x="344126" y="92640"/>
                </a:lnTo>
                <a:lnTo>
                  <a:pt x="318600" y="92643"/>
                </a:lnTo>
                <a:lnTo>
                  <a:pt x="291380" y="92644"/>
                </a:lnTo>
                <a:lnTo>
                  <a:pt x="265524" y="92645"/>
                </a:lnTo>
                <a:lnTo>
                  <a:pt x="240803" y="92645"/>
                </a:lnTo>
                <a:lnTo>
                  <a:pt x="216587" y="92646"/>
                </a:lnTo>
                <a:lnTo>
                  <a:pt x="192595" y="90529"/>
                </a:lnTo>
                <a:lnTo>
                  <a:pt x="158892" y="86991"/>
                </a:lnTo>
                <a:lnTo>
                  <a:pt x="126681" y="85943"/>
                </a:lnTo>
                <a:lnTo>
                  <a:pt x="96235" y="85632"/>
                </a:lnTo>
                <a:lnTo>
                  <a:pt x="64614" y="89320"/>
                </a:lnTo>
                <a:lnTo>
                  <a:pt x="31011" y="92354"/>
                </a:lnTo>
                <a:lnTo>
                  <a:pt x="11937" y="92620"/>
                </a:lnTo>
                <a:lnTo>
                  <a:pt x="6919" y="94751"/>
                </a:lnTo>
                <a:lnTo>
                  <a:pt x="4469" y="96430"/>
                </a:lnTo>
                <a:lnTo>
                  <a:pt x="1748" y="100413"/>
                </a:lnTo>
                <a:lnTo>
                  <a:pt x="216" y="107118"/>
                </a:lnTo>
                <a:lnTo>
                  <a:pt x="0" y="109437"/>
                </a:lnTo>
                <a:lnTo>
                  <a:pt x="3490" y="120287"/>
                </a:lnTo>
                <a:lnTo>
                  <a:pt x="21062" y="152410"/>
                </a:lnTo>
                <a:lnTo>
                  <a:pt x="26584" y="164451"/>
                </a:lnTo>
                <a:lnTo>
                  <a:pt x="47617" y="193804"/>
                </a:lnTo>
                <a:lnTo>
                  <a:pt x="52674" y="209571"/>
                </a:lnTo>
                <a:lnTo>
                  <a:pt x="56509" y="226369"/>
                </a:lnTo>
                <a:lnTo>
                  <a:pt x="69790" y="256555"/>
                </a:lnTo>
                <a:lnTo>
                  <a:pt x="79908" y="276149"/>
                </a:lnTo>
                <a:lnTo>
                  <a:pt x="90843" y="294125"/>
                </a:lnTo>
                <a:lnTo>
                  <a:pt x="104929" y="322878"/>
                </a:lnTo>
                <a:lnTo>
                  <a:pt x="130237" y="355547"/>
                </a:lnTo>
                <a:lnTo>
                  <a:pt x="137593" y="365364"/>
                </a:lnTo>
                <a:lnTo>
                  <a:pt x="144522" y="368635"/>
                </a:lnTo>
                <a:lnTo>
                  <a:pt x="175904" y="377249"/>
                </a:lnTo>
                <a:lnTo>
                  <a:pt x="209499" y="372590"/>
                </a:lnTo>
                <a:lnTo>
                  <a:pt x="241592" y="367724"/>
                </a:lnTo>
                <a:lnTo>
                  <a:pt x="276565" y="359913"/>
                </a:lnTo>
                <a:lnTo>
                  <a:pt x="305392" y="357044"/>
                </a:lnTo>
                <a:lnTo>
                  <a:pt x="338716" y="352314"/>
                </a:lnTo>
                <a:lnTo>
                  <a:pt x="373725" y="349765"/>
                </a:lnTo>
                <a:lnTo>
                  <a:pt x="397372" y="346356"/>
                </a:lnTo>
                <a:lnTo>
                  <a:pt x="423227" y="344312"/>
                </a:lnTo>
                <a:lnTo>
                  <a:pt x="449800" y="343404"/>
                </a:lnTo>
                <a:lnTo>
                  <a:pt x="474839" y="343000"/>
                </a:lnTo>
                <a:lnTo>
                  <a:pt x="501313" y="344937"/>
                </a:lnTo>
                <a:lnTo>
                  <a:pt x="528955" y="347650"/>
                </a:lnTo>
                <a:lnTo>
                  <a:pt x="557115" y="348856"/>
                </a:lnTo>
                <a:lnTo>
                  <a:pt x="583388" y="351508"/>
                </a:lnTo>
                <a:lnTo>
                  <a:pt x="609089" y="355333"/>
                </a:lnTo>
                <a:lnTo>
                  <a:pt x="636386" y="359679"/>
                </a:lnTo>
                <a:lnTo>
                  <a:pt x="662277" y="364256"/>
                </a:lnTo>
                <a:lnTo>
                  <a:pt x="687807" y="369730"/>
                </a:lnTo>
                <a:lnTo>
                  <a:pt x="715028" y="377455"/>
                </a:lnTo>
                <a:lnTo>
                  <a:pt x="749544" y="386936"/>
                </a:lnTo>
                <a:lnTo>
                  <a:pt x="774217" y="392245"/>
                </a:lnTo>
                <a:lnTo>
                  <a:pt x="799470" y="397251"/>
                </a:lnTo>
                <a:lnTo>
                  <a:pt x="831537" y="403738"/>
                </a:lnTo>
                <a:lnTo>
                  <a:pt x="861147" y="406806"/>
                </a:lnTo>
                <a:lnTo>
                  <a:pt x="889235" y="412390"/>
                </a:lnTo>
                <a:lnTo>
                  <a:pt x="920461" y="419271"/>
                </a:lnTo>
                <a:lnTo>
                  <a:pt x="956148" y="421084"/>
                </a:lnTo>
                <a:lnTo>
                  <a:pt x="980187" y="421248"/>
                </a:lnTo>
                <a:lnTo>
                  <a:pt x="981927" y="420457"/>
                </a:lnTo>
                <a:lnTo>
                  <a:pt x="983087" y="419137"/>
                </a:lnTo>
                <a:lnTo>
                  <a:pt x="984376" y="415553"/>
                </a:lnTo>
                <a:lnTo>
                  <a:pt x="985367" y="387465"/>
                </a:lnTo>
                <a:lnTo>
                  <a:pt x="979748" y="356277"/>
                </a:lnTo>
                <a:lnTo>
                  <a:pt x="978557" y="328254"/>
                </a:lnTo>
                <a:lnTo>
                  <a:pt x="978322" y="294084"/>
                </a:lnTo>
                <a:lnTo>
                  <a:pt x="976159" y="258877"/>
                </a:lnTo>
                <a:lnTo>
                  <a:pt x="972116" y="224965"/>
                </a:lnTo>
                <a:lnTo>
                  <a:pt x="971415" y="197115"/>
                </a:lnTo>
                <a:lnTo>
                  <a:pt x="971178" y="164964"/>
                </a:lnTo>
                <a:lnTo>
                  <a:pt x="971132" y="135682"/>
                </a:lnTo>
                <a:lnTo>
                  <a:pt x="970328" y="105515"/>
                </a:lnTo>
                <a:lnTo>
                  <a:pt x="962301" y="73387"/>
                </a:lnTo>
                <a:lnTo>
                  <a:pt x="949542" y="57117"/>
                </a:lnTo>
                <a:lnTo>
                  <a:pt x="944861" y="53042"/>
                </a:lnTo>
                <a:lnTo>
                  <a:pt x="940135" y="51232"/>
                </a:lnTo>
                <a:lnTo>
                  <a:pt x="909721" y="49868"/>
                </a:lnTo>
                <a:lnTo>
                  <a:pt x="879058" y="51917"/>
                </a:lnTo>
                <a:lnTo>
                  <a:pt x="846043" y="59730"/>
                </a:lnTo>
                <a:lnTo>
                  <a:pt x="818349" y="66577"/>
                </a:lnTo>
                <a:lnTo>
                  <a:pt x="786243" y="73632"/>
                </a:lnTo>
                <a:lnTo>
                  <a:pt x="751595" y="80750"/>
                </a:lnTo>
                <a:lnTo>
                  <a:pt x="725916" y="85506"/>
                </a:lnTo>
                <a:lnTo>
                  <a:pt x="699422" y="89472"/>
                </a:lnTo>
                <a:lnTo>
                  <a:pt x="674417" y="91235"/>
                </a:lnTo>
                <a:lnTo>
                  <a:pt x="647959" y="94135"/>
                </a:lnTo>
                <a:lnTo>
                  <a:pt x="619530" y="98070"/>
                </a:lnTo>
                <a:lnTo>
                  <a:pt x="588375" y="102465"/>
                </a:lnTo>
                <a:lnTo>
                  <a:pt x="558124" y="104947"/>
                </a:lnTo>
                <a:lnTo>
                  <a:pt x="528010" y="106050"/>
                </a:lnTo>
                <a:lnTo>
                  <a:pt x="496105" y="106541"/>
                </a:lnTo>
                <a:lnTo>
                  <a:pt x="465521" y="106759"/>
                </a:lnTo>
                <a:lnTo>
                  <a:pt x="436847" y="106855"/>
                </a:lnTo>
                <a:lnTo>
                  <a:pt x="410874" y="106899"/>
                </a:lnTo>
                <a:lnTo>
                  <a:pt x="383984" y="106918"/>
                </a:lnTo>
                <a:lnTo>
                  <a:pt x="356159" y="106132"/>
                </a:lnTo>
                <a:lnTo>
                  <a:pt x="327916" y="103137"/>
                </a:lnTo>
                <a:lnTo>
                  <a:pt x="301606" y="101278"/>
                </a:lnTo>
                <a:lnTo>
                  <a:pt x="276683" y="100451"/>
                </a:lnTo>
                <a:lnTo>
                  <a:pt x="252377" y="100083"/>
                </a:lnTo>
                <a:lnTo>
                  <a:pt x="228346" y="99920"/>
                </a:lnTo>
                <a:lnTo>
                  <a:pt x="204436" y="99847"/>
                </a:lnTo>
                <a:lnTo>
                  <a:pt x="169456" y="99806"/>
                </a:lnTo>
                <a:lnTo>
                  <a:pt x="138630" y="99795"/>
                </a:lnTo>
                <a:lnTo>
                  <a:pt x="110182" y="99791"/>
                </a:lnTo>
                <a:lnTo>
                  <a:pt x="78834" y="99790"/>
                </a:lnTo>
                <a:lnTo>
                  <a:pt x="59039" y="101906"/>
                </a:lnTo>
                <a:lnTo>
                  <a:pt x="34007" y="106271"/>
                </a:lnTo>
                <a:lnTo>
                  <a:pt x="27311" y="106639"/>
                </a:lnTo>
                <a:lnTo>
                  <a:pt x="21689" y="108919"/>
                </a:lnTo>
                <a:lnTo>
                  <a:pt x="16544" y="111785"/>
                </a:lnTo>
                <a:lnTo>
                  <a:pt x="11613" y="113058"/>
                </a:lnTo>
                <a:lnTo>
                  <a:pt x="9980" y="114191"/>
                </a:lnTo>
                <a:lnTo>
                  <a:pt x="8891" y="115741"/>
                </a:lnTo>
                <a:lnTo>
                  <a:pt x="7682" y="119579"/>
                </a:lnTo>
                <a:lnTo>
                  <a:pt x="6752" y="147862"/>
                </a:lnTo>
                <a:lnTo>
                  <a:pt x="16661" y="179821"/>
                </a:lnTo>
                <a:lnTo>
                  <a:pt x="34356" y="215209"/>
                </a:lnTo>
                <a:lnTo>
                  <a:pt x="56911" y="249956"/>
                </a:lnTo>
                <a:lnTo>
                  <a:pt x="85467" y="285546"/>
                </a:lnTo>
                <a:lnTo>
                  <a:pt x="111198" y="321248"/>
                </a:lnTo>
                <a:lnTo>
                  <a:pt x="140038" y="354165"/>
                </a:lnTo>
                <a:lnTo>
                  <a:pt x="160421" y="382193"/>
                </a:lnTo>
                <a:lnTo>
                  <a:pt x="162853" y="390016"/>
                </a:lnTo>
                <a:lnTo>
                  <a:pt x="163877" y="40697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4" name="SMARTInkShape-Group10"/>
          <p:cNvGrpSpPr/>
          <p:nvPr/>
        </p:nvGrpSpPr>
        <p:grpSpPr>
          <a:xfrm>
            <a:off x="3750469" y="1521619"/>
            <a:ext cx="1857376" cy="821376"/>
            <a:chOff x="3750469" y="1521619"/>
            <a:chExt cx="1857376" cy="821376"/>
          </a:xfrm>
        </p:grpSpPr>
        <p:sp>
          <p:nvSpPr>
            <p:cNvPr id="28" name="SMARTInkShape-96"/>
            <p:cNvSpPr/>
            <p:nvPr/>
          </p:nvSpPr>
          <p:spPr>
            <a:xfrm>
              <a:off x="5393825" y="1547534"/>
              <a:ext cx="214020" cy="188398"/>
            </a:xfrm>
            <a:custGeom>
              <a:avLst/>
              <a:gdLst/>
              <a:ahLst/>
              <a:cxnLst/>
              <a:rect l="0" t="0" r="0" b="0"/>
              <a:pathLst>
                <a:path w="214020" h="188398">
                  <a:moveTo>
                    <a:pt x="6850" y="109816"/>
                  </a:moveTo>
                  <a:lnTo>
                    <a:pt x="6850" y="131213"/>
                  </a:lnTo>
                  <a:lnTo>
                    <a:pt x="3058" y="127445"/>
                  </a:lnTo>
                  <a:lnTo>
                    <a:pt x="1196" y="121355"/>
                  </a:lnTo>
                  <a:lnTo>
                    <a:pt x="0" y="104511"/>
                  </a:lnTo>
                  <a:lnTo>
                    <a:pt x="7516" y="71282"/>
                  </a:lnTo>
                  <a:lnTo>
                    <a:pt x="16506" y="39233"/>
                  </a:lnTo>
                  <a:lnTo>
                    <a:pt x="27350" y="20993"/>
                  </a:lnTo>
                  <a:lnTo>
                    <a:pt x="40617" y="9326"/>
                  </a:lnTo>
                  <a:lnTo>
                    <a:pt x="58395" y="843"/>
                  </a:lnTo>
                  <a:lnTo>
                    <a:pt x="71827" y="0"/>
                  </a:lnTo>
                  <a:lnTo>
                    <a:pt x="99854" y="5927"/>
                  </a:lnTo>
                  <a:lnTo>
                    <a:pt x="127527" y="25354"/>
                  </a:lnTo>
                  <a:lnTo>
                    <a:pt x="157865" y="53930"/>
                  </a:lnTo>
                  <a:lnTo>
                    <a:pt x="179143" y="81491"/>
                  </a:lnTo>
                  <a:lnTo>
                    <a:pt x="198245" y="116993"/>
                  </a:lnTo>
                  <a:lnTo>
                    <a:pt x="210080" y="149657"/>
                  </a:lnTo>
                  <a:lnTo>
                    <a:pt x="214019" y="1883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97"/>
            <p:cNvSpPr/>
            <p:nvPr/>
          </p:nvSpPr>
          <p:spPr>
            <a:xfrm>
              <a:off x="5186363" y="1521619"/>
              <a:ext cx="14288" cy="1"/>
            </a:xfrm>
            <a:custGeom>
              <a:avLst/>
              <a:gdLst/>
              <a:ahLst/>
              <a:cxnLst/>
              <a:rect l="0" t="0" r="0" b="0"/>
              <a:pathLst>
                <a:path w="14288" h="1">
                  <a:moveTo>
                    <a:pt x="14287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98"/>
            <p:cNvSpPr/>
            <p:nvPr/>
          </p:nvSpPr>
          <p:spPr>
            <a:xfrm>
              <a:off x="4929188" y="1596712"/>
              <a:ext cx="385763" cy="203350"/>
            </a:xfrm>
            <a:custGeom>
              <a:avLst/>
              <a:gdLst/>
              <a:ahLst/>
              <a:cxnLst/>
              <a:rect l="0" t="0" r="0" b="0"/>
              <a:pathLst>
                <a:path w="385763" h="203350">
                  <a:moveTo>
                    <a:pt x="0" y="153507"/>
                  </a:moveTo>
                  <a:lnTo>
                    <a:pt x="3792" y="153507"/>
                  </a:lnTo>
                  <a:lnTo>
                    <a:pt x="30528" y="159658"/>
                  </a:lnTo>
                  <a:lnTo>
                    <a:pt x="58329" y="155545"/>
                  </a:lnTo>
                  <a:lnTo>
                    <a:pt x="91455" y="151793"/>
                  </a:lnTo>
                  <a:lnTo>
                    <a:pt x="121164" y="143643"/>
                  </a:lnTo>
                  <a:lnTo>
                    <a:pt x="154338" y="123514"/>
                  </a:lnTo>
                  <a:lnTo>
                    <a:pt x="161993" y="111866"/>
                  </a:lnTo>
                  <a:lnTo>
                    <a:pt x="173374" y="82311"/>
                  </a:lnTo>
                  <a:lnTo>
                    <a:pt x="174157" y="70006"/>
                  </a:lnTo>
                  <a:lnTo>
                    <a:pt x="171012" y="45056"/>
                  </a:lnTo>
                  <a:lnTo>
                    <a:pt x="167816" y="38367"/>
                  </a:lnTo>
                  <a:lnTo>
                    <a:pt x="165852" y="36265"/>
                  </a:lnTo>
                  <a:lnTo>
                    <a:pt x="161554" y="33931"/>
                  </a:lnTo>
                  <a:lnTo>
                    <a:pt x="159296" y="34102"/>
                  </a:lnTo>
                  <a:lnTo>
                    <a:pt x="154671" y="36409"/>
                  </a:lnTo>
                  <a:lnTo>
                    <a:pt x="147604" y="42170"/>
                  </a:lnTo>
                  <a:lnTo>
                    <a:pt x="140484" y="52696"/>
                  </a:lnTo>
                  <a:lnTo>
                    <a:pt x="131760" y="76179"/>
                  </a:lnTo>
                  <a:lnTo>
                    <a:pt x="129005" y="110809"/>
                  </a:lnTo>
                  <a:lnTo>
                    <a:pt x="136413" y="146385"/>
                  </a:lnTo>
                  <a:lnTo>
                    <a:pt x="141590" y="159866"/>
                  </a:lnTo>
                  <a:lnTo>
                    <a:pt x="162383" y="186427"/>
                  </a:lnTo>
                  <a:lnTo>
                    <a:pt x="176348" y="197216"/>
                  </a:lnTo>
                  <a:lnTo>
                    <a:pt x="194332" y="201647"/>
                  </a:lnTo>
                  <a:lnTo>
                    <a:pt x="229720" y="203349"/>
                  </a:lnTo>
                  <a:lnTo>
                    <a:pt x="241268" y="199207"/>
                  </a:lnTo>
                  <a:lnTo>
                    <a:pt x="261617" y="183612"/>
                  </a:lnTo>
                  <a:lnTo>
                    <a:pt x="285707" y="150651"/>
                  </a:lnTo>
                  <a:lnTo>
                    <a:pt x="300999" y="118635"/>
                  </a:lnTo>
                  <a:lnTo>
                    <a:pt x="311663" y="88587"/>
                  </a:lnTo>
                  <a:lnTo>
                    <a:pt x="319296" y="57134"/>
                  </a:lnTo>
                  <a:lnTo>
                    <a:pt x="319709" y="44793"/>
                  </a:lnTo>
                  <a:lnTo>
                    <a:pt x="314108" y="10642"/>
                  </a:lnTo>
                  <a:lnTo>
                    <a:pt x="312593" y="8257"/>
                  </a:lnTo>
                  <a:lnTo>
                    <a:pt x="310789" y="6667"/>
                  </a:lnTo>
                  <a:lnTo>
                    <a:pt x="308784" y="2784"/>
                  </a:lnTo>
                  <a:lnTo>
                    <a:pt x="308250" y="638"/>
                  </a:lnTo>
                  <a:lnTo>
                    <a:pt x="307893" y="0"/>
                  </a:lnTo>
                  <a:lnTo>
                    <a:pt x="307656" y="369"/>
                  </a:lnTo>
                  <a:lnTo>
                    <a:pt x="307275" y="6664"/>
                  </a:lnTo>
                  <a:lnTo>
                    <a:pt x="319541" y="39424"/>
                  </a:lnTo>
                  <a:lnTo>
                    <a:pt x="320183" y="44114"/>
                  </a:lnTo>
                  <a:lnTo>
                    <a:pt x="325130" y="53559"/>
                  </a:lnTo>
                  <a:lnTo>
                    <a:pt x="334724" y="69917"/>
                  </a:lnTo>
                  <a:lnTo>
                    <a:pt x="353230" y="102988"/>
                  </a:lnTo>
                  <a:lnTo>
                    <a:pt x="385762" y="1392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99"/>
            <p:cNvSpPr/>
            <p:nvPr/>
          </p:nvSpPr>
          <p:spPr>
            <a:xfrm>
              <a:off x="4958057" y="1535906"/>
              <a:ext cx="121150" cy="278608"/>
            </a:xfrm>
            <a:custGeom>
              <a:avLst/>
              <a:gdLst/>
              <a:ahLst/>
              <a:cxnLst/>
              <a:rect l="0" t="0" r="0" b="0"/>
              <a:pathLst>
                <a:path w="121150" h="278608">
                  <a:moveTo>
                    <a:pt x="6849" y="0"/>
                  </a:moveTo>
                  <a:lnTo>
                    <a:pt x="3057" y="0"/>
                  </a:lnTo>
                  <a:lnTo>
                    <a:pt x="1939" y="794"/>
                  </a:lnTo>
                  <a:lnTo>
                    <a:pt x="1195" y="2117"/>
                  </a:lnTo>
                  <a:lnTo>
                    <a:pt x="0" y="9943"/>
                  </a:lnTo>
                  <a:lnTo>
                    <a:pt x="12701" y="44900"/>
                  </a:lnTo>
                  <a:lnTo>
                    <a:pt x="28966" y="79454"/>
                  </a:lnTo>
                  <a:lnTo>
                    <a:pt x="40655" y="107415"/>
                  </a:lnTo>
                  <a:lnTo>
                    <a:pt x="51262" y="135808"/>
                  </a:lnTo>
                  <a:lnTo>
                    <a:pt x="64459" y="164329"/>
                  </a:lnTo>
                  <a:lnTo>
                    <a:pt x="79348" y="198619"/>
                  </a:lnTo>
                  <a:lnTo>
                    <a:pt x="98055" y="233442"/>
                  </a:lnTo>
                  <a:lnTo>
                    <a:pt x="111743" y="258463"/>
                  </a:lnTo>
                  <a:lnTo>
                    <a:pt x="113558" y="268895"/>
                  </a:lnTo>
                  <a:lnTo>
                    <a:pt x="121149" y="2786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8" name="SMARTInkShape-100"/>
            <p:cNvSpPr/>
            <p:nvPr/>
          </p:nvSpPr>
          <p:spPr>
            <a:xfrm>
              <a:off x="4707731" y="1687765"/>
              <a:ext cx="274332" cy="183739"/>
            </a:xfrm>
            <a:custGeom>
              <a:avLst/>
              <a:gdLst/>
              <a:ahLst/>
              <a:cxnLst/>
              <a:rect l="0" t="0" r="0" b="0"/>
              <a:pathLst>
                <a:path w="274332" h="183739">
                  <a:moveTo>
                    <a:pt x="0" y="112460"/>
                  </a:moveTo>
                  <a:lnTo>
                    <a:pt x="25302" y="144709"/>
                  </a:lnTo>
                  <a:lnTo>
                    <a:pt x="55820" y="177774"/>
                  </a:lnTo>
                  <a:lnTo>
                    <a:pt x="65576" y="182083"/>
                  </a:lnTo>
                  <a:lnTo>
                    <a:pt x="77074" y="183738"/>
                  </a:lnTo>
                  <a:lnTo>
                    <a:pt x="77911" y="179593"/>
                  </a:lnTo>
                  <a:lnTo>
                    <a:pt x="78542" y="146516"/>
                  </a:lnTo>
                  <a:lnTo>
                    <a:pt x="78576" y="112241"/>
                  </a:lnTo>
                  <a:lnTo>
                    <a:pt x="80696" y="90964"/>
                  </a:lnTo>
                  <a:lnTo>
                    <a:pt x="91560" y="56095"/>
                  </a:lnTo>
                  <a:lnTo>
                    <a:pt x="111281" y="24632"/>
                  </a:lnTo>
                  <a:lnTo>
                    <a:pt x="123741" y="4370"/>
                  </a:lnTo>
                  <a:lnTo>
                    <a:pt x="130667" y="920"/>
                  </a:lnTo>
                  <a:lnTo>
                    <a:pt x="134737" y="0"/>
                  </a:lnTo>
                  <a:lnTo>
                    <a:pt x="138243" y="180"/>
                  </a:lnTo>
                  <a:lnTo>
                    <a:pt x="144256" y="2498"/>
                  </a:lnTo>
                  <a:lnTo>
                    <a:pt x="152104" y="8265"/>
                  </a:lnTo>
                  <a:lnTo>
                    <a:pt x="166384" y="39443"/>
                  </a:lnTo>
                  <a:lnTo>
                    <a:pt x="174976" y="67013"/>
                  </a:lnTo>
                  <a:lnTo>
                    <a:pt x="181672" y="97662"/>
                  </a:lnTo>
                  <a:lnTo>
                    <a:pt x="190857" y="129591"/>
                  </a:lnTo>
                  <a:lnTo>
                    <a:pt x="196274" y="146359"/>
                  </a:lnTo>
                  <a:lnTo>
                    <a:pt x="199112" y="149347"/>
                  </a:lnTo>
                  <a:lnTo>
                    <a:pt x="206498" y="152667"/>
                  </a:lnTo>
                  <a:lnTo>
                    <a:pt x="223171" y="154973"/>
                  </a:lnTo>
                  <a:lnTo>
                    <a:pt x="227362" y="155089"/>
                  </a:lnTo>
                  <a:lnTo>
                    <a:pt x="230950" y="153580"/>
                  </a:lnTo>
                  <a:lnTo>
                    <a:pt x="252348" y="135055"/>
                  </a:lnTo>
                  <a:lnTo>
                    <a:pt x="268867" y="103351"/>
                  </a:lnTo>
                  <a:lnTo>
                    <a:pt x="273749" y="93595"/>
                  </a:lnTo>
                  <a:lnTo>
                    <a:pt x="274331" y="83967"/>
                  </a:lnTo>
                  <a:lnTo>
                    <a:pt x="268237" y="64851"/>
                  </a:lnTo>
                  <a:lnTo>
                    <a:pt x="261687" y="54345"/>
                  </a:lnTo>
                  <a:lnTo>
                    <a:pt x="258596" y="52285"/>
                  </a:lnTo>
                  <a:lnTo>
                    <a:pt x="246660" y="49387"/>
                  </a:lnTo>
                  <a:lnTo>
                    <a:pt x="233069" y="49322"/>
                  </a:lnTo>
                  <a:lnTo>
                    <a:pt x="199852" y="61177"/>
                  </a:lnTo>
                  <a:lnTo>
                    <a:pt x="166552" y="83462"/>
                  </a:lnTo>
                  <a:lnTo>
                    <a:pt x="157163" y="910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9" name="SMARTInkShape-101"/>
            <p:cNvSpPr/>
            <p:nvPr/>
          </p:nvSpPr>
          <p:spPr>
            <a:xfrm>
              <a:off x="4551323" y="1750922"/>
              <a:ext cx="140282" cy="227770"/>
            </a:xfrm>
            <a:custGeom>
              <a:avLst/>
              <a:gdLst/>
              <a:ahLst/>
              <a:cxnLst/>
              <a:rect l="0" t="0" r="0" b="0"/>
              <a:pathLst>
                <a:path w="140282" h="227770">
                  <a:moveTo>
                    <a:pt x="70683" y="135028"/>
                  </a:moveTo>
                  <a:lnTo>
                    <a:pt x="75593" y="146434"/>
                  </a:lnTo>
                  <a:lnTo>
                    <a:pt x="81532" y="180368"/>
                  </a:lnTo>
                  <a:lnTo>
                    <a:pt x="89995" y="200458"/>
                  </a:lnTo>
                  <a:lnTo>
                    <a:pt x="97193" y="212893"/>
                  </a:lnTo>
                  <a:lnTo>
                    <a:pt x="99222" y="227466"/>
                  </a:lnTo>
                  <a:lnTo>
                    <a:pt x="95455" y="227769"/>
                  </a:lnTo>
                  <a:lnTo>
                    <a:pt x="91482" y="225723"/>
                  </a:lnTo>
                  <a:lnTo>
                    <a:pt x="74880" y="210358"/>
                  </a:lnTo>
                  <a:lnTo>
                    <a:pt x="53029" y="177462"/>
                  </a:lnTo>
                  <a:lnTo>
                    <a:pt x="30948" y="145439"/>
                  </a:lnTo>
                  <a:lnTo>
                    <a:pt x="12142" y="110421"/>
                  </a:lnTo>
                  <a:lnTo>
                    <a:pt x="4977" y="93929"/>
                  </a:lnTo>
                  <a:lnTo>
                    <a:pt x="0" y="60471"/>
                  </a:lnTo>
                  <a:lnTo>
                    <a:pt x="3262" y="41235"/>
                  </a:lnTo>
                  <a:lnTo>
                    <a:pt x="17178" y="14195"/>
                  </a:lnTo>
                  <a:lnTo>
                    <a:pt x="26001" y="3008"/>
                  </a:lnTo>
                  <a:lnTo>
                    <a:pt x="33751" y="184"/>
                  </a:lnTo>
                  <a:lnTo>
                    <a:pt x="64238" y="0"/>
                  </a:lnTo>
                  <a:lnTo>
                    <a:pt x="78667" y="3049"/>
                  </a:lnTo>
                  <a:lnTo>
                    <a:pt x="99507" y="16813"/>
                  </a:lnTo>
                  <a:lnTo>
                    <a:pt x="116971" y="35972"/>
                  </a:lnTo>
                  <a:lnTo>
                    <a:pt x="134174" y="70860"/>
                  </a:lnTo>
                  <a:lnTo>
                    <a:pt x="139766" y="92203"/>
                  </a:lnTo>
                  <a:lnTo>
                    <a:pt x="140281" y="106470"/>
                  </a:lnTo>
                  <a:lnTo>
                    <a:pt x="134143" y="132915"/>
                  </a:lnTo>
                  <a:lnTo>
                    <a:pt x="132040" y="138382"/>
                  </a:lnTo>
                  <a:lnTo>
                    <a:pt x="125469" y="146573"/>
                  </a:lnTo>
                  <a:lnTo>
                    <a:pt x="100508" y="165824"/>
                  </a:lnTo>
                  <a:lnTo>
                    <a:pt x="96123" y="166671"/>
                  </a:lnTo>
                  <a:lnTo>
                    <a:pt x="69029" y="163183"/>
                  </a:lnTo>
                  <a:lnTo>
                    <a:pt x="62540" y="159977"/>
                  </a:lnTo>
                  <a:lnTo>
                    <a:pt x="60492" y="158011"/>
                  </a:lnTo>
                  <a:lnTo>
                    <a:pt x="56396" y="1493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1" name="SMARTInkShape-102"/>
            <p:cNvSpPr/>
            <p:nvPr/>
          </p:nvSpPr>
          <p:spPr>
            <a:xfrm>
              <a:off x="4188003" y="1652197"/>
              <a:ext cx="260476" cy="417650"/>
            </a:xfrm>
            <a:custGeom>
              <a:avLst/>
              <a:gdLst/>
              <a:ahLst/>
              <a:cxnLst/>
              <a:rect l="0" t="0" r="0" b="0"/>
              <a:pathLst>
                <a:path w="260476" h="417650">
                  <a:moveTo>
                    <a:pt x="12522" y="90878"/>
                  </a:moveTo>
                  <a:lnTo>
                    <a:pt x="16314" y="98463"/>
                  </a:lnTo>
                  <a:lnTo>
                    <a:pt x="21341" y="123362"/>
                  </a:lnTo>
                  <a:lnTo>
                    <a:pt x="31793" y="155187"/>
                  </a:lnTo>
                  <a:lnTo>
                    <a:pt x="39575" y="182076"/>
                  </a:lnTo>
                  <a:lnTo>
                    <a:pt x="50788" y="210151"/>
                  </a:lnTo>
                  <a:lnTo>
                    <a:pt x="60285" y="237784"/>
                  </a:lnTo>
                  <a:lnTo>
                    <a:pt x="75196" y="268857"/>
                  </a:lnTo>
                  <a:lnTo>
                    <a:pt x="88509" y="303522"/>
                  </a:lnTo>
                  <a:lnTo>
                    <a:pt x="95009" y="315985"/>
                  </a:lnTo>
                  <a:lnTo>
                    <a:pt x="98236" y="347602"/>
                  </a:lnTo>
                  <a:lnTo>
                    <a:pt x="85268" y="334254"/>
                  </a:lnTo>
                  <a:lnTo>
                    <a:pt x="71106" y="311020"/>
                  </a:lnTo>
                  <a:lnTo>
                    <a:pt x="56638" y="279707"/>
                  </a:lnTo>
                  <a:lnTo>
                    <a:pt x="39352" y="248515"/>
                  </a:lnTo>
                  <a:lnTo>
                    <a:pt x="26734" y="214138"/>
                  </a:lnTo>
                  <a:lnTo>
                    <a:pt x="14175" y="182609"/>
                  </a:lnTo>
                  <a:lnTo>
                    <a:pt x="4192" y="149367"/>
                  </a:lnTo>
                  <a:lnTo>
                    <a:pt x="0" y="118174"/>
                  </a:lnTo>
                  <a:lnTo>
                    <a:pt x="2550" y="88823"/>
                  </a:lnTo>
                  <a:lnTo>
                    <a:pt x="8333" y="60019"/>
                  </a:lnTo>
                  <a:lnTo>
                    <a:pt x="18865" y="35168"/>
                  </a:lnTo>
                  <a:lnTo>
                    <a:pt x="32041" y="16516"/>
                  </a:lnTo>
                  <a:lnTo>
                    <a:pt x="45998" y="4727"/>
                  </a:lnTo>
                  <a:lnTo>
                    <a:pt x="55446" y="995"/>
                  </a:lnTo>
                  <a:lnTo>
                    <a:pt x="60188" y="0"/>
                  </a:lnTo>
                  <a:lnTo>
                    <a:pt x="78239" y="2391"/>
                  </a:lnTo>
                  <a:lnTo>
                    <a:pt x="87502" y="8159"/>
                  </a:lnTo>
                  <a:lnTo>
                    <a:pt x="103709" y="28589"/>
                  </a:lnTo>
                  <a:lnTo>
                    <a:pt x="116494" y="56349"/>
                  </a:lnTo>
                  <a:lnTo>
                    <a:pt x="124547" y="91583"/>
                  </a:lnTo>
                  <a:lnTo>
                    <a:pt x="124031" y="121779"/>
                  </a:lnTo>
                  <a:lnTo>
                    <a:pt x="118851" y="151628"/>
                  </a:lnTo>
                  <a:lnTo>
                    <a:pt x="107663" y="184721"/>
                  </a:lnTo>
                  <a:lnTo>
                    <a:pt x="95851" y="205963"/>
                  </a:lnTo>
                  <a:lnTo>
                    <a:pt x="88718" y="214230"/>
                  </a:lnTo>
                  <a:lnTo>
                    <a:pt x="83958" y="217139"/>
                  </a:lnTo>
                  <a:lnTo>
                    <a:pt x="78227" y="219006"/>
                  </a:lnTo>
                  <a:lnTo>
                    <a:pt x="77756" y="218365"/>
                  </a:lnTo>
                  <a:lnTo>
                    <a:pt x="76940" y="213274"/>
                  </a:lnTo>
                  <a:lnTo>
                    <a:pt x="80645" y="205019"/>
                  </a:lnTo>
                  <a:lnTo>
                    <a:pt x="86719" y="199022"/>
                  </a:lnTo>
                  <a:lnTo>
                    <a:pt x="109239" y="183833"/>
                  </a:lnTo>
                  <a:lnTo>
                    <a:pt x="121389" y="179816"/>
                  </a:lnTo>
                  <a:lnTo>
                    <a:pt x="140823" y="178349"/>
                  </a:lnTo>
                  <a:lnTo>
                    <a:pt x="170744" y="186672"/>
                  </a:lnTo>
                  <a:lnTo>
                    <a:pt x="197675" y="201463"/>
                  </a:lnTo>
                  <a:lnTo>
                    <a:pt x="227855" y="228158"/>
                  </a:lnTo>
                  <a:lnTo>
                    <a:pt x="249114" y="255490"/>
                  </a:lnTo>
                  <a:lnTo>
                    <a:pt x="258218" y="276706"/>
                  </a:lnTo>
                  <a:lnTo>
                    <a:pt x="260475" y="298074"/>
                  </a:lnTo>
                  <a:lnTo>
                    <a:pt x="255676" y="319486"/>
                  </a:lnTo>
                  <a:lnTo>
                    <a:pt x="235767" y="355198"/>
                  </a:lnTo>
                  <a:lnTo>
                    <a:pt x="204698" y="388799"/>
                  </a:lnTo>
                  <a:lnTo>
                    <a:pt x="183763" y="402459"/>
                  </a:lnTo>
                  <a:lnTo>
                    <a:pt x="148226" y="415954"/>
                  </a:lnTo>
                  <a:lnTo>
                    <a:pt x="126814" y="417649"/>
                  </a:lnTo>
                  <a:lnTo>
                    <a:pt x="100362" y="411513"/>
                  </a:lnTo>
                  <a:lnTo>
                    <a:pt x="94894" y="409409"/>
                  </a:lnTo>
                  <a:lnTo>
                    <a:pt x="86703" y="402839"/>
                  </a:lnTo>
                  <a:lnTo>
                    <a:pt x="80416" y="396215"/>
                  </a:lnTo>
                  <a:lnTo>
                    <a:pt x="69672" y="3909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2" name="SMARTInkShape-103"/>
            <p:cNvSpPr/>
            <p:nvPr/>
          </p:nvSpPr>
          <p:spPr>
            <a:xfrm>
              <a:off x="3779044" y="1843088"/>
              <a:ext cx="357188" cy="478632"/>
            </a:xfrm>
            <a:custGeom>
              <a:avLst/>
              <a:gdLst/>
              <a:ahLst/>
              <a:cxnLst/>
              <a:rect l="0" t="0" r="0" b="0"/>
              <a:pathLst>
                <a:path w="357188" h="478632">
                  <a:moveTo>
                    <a:pt x="0" y="478631"/>
                  </a:moveTo>
                  <a:lnTo>
                    <a:pt x="3792" y="478631"/>
                  </a:lnTo>
                  <a:lnTo>
                    <a:pt x="4909" y="477837"/>
                  </a:lnTo>
                  <a:lnTo>
                    <a:pt x="5654" y="476514"/>
                  </a:lnTo>
                  <a:lnTo>
                    <a:pt x="6947" y="471355"/>
                  </a:lnTo>
                  <a:lnTo>
                    <a:pt x="7932" y="451578"/>
                  </a:lnTo>
                  <a:lnTo>
                    <a:pt x="12797" y="435128"/>
                  </a:lnTo>
                  <a:lnTo>
                    <a:pt x="16273" y="401483"/>
                  </a:lnTo>
                  <a:lnTo>
                    <a:pt x="24204" y="373698"/>
                  </a:lnTo>
                  <a:lnTo>
                    <a:pt x="31072" y="346910"/>
                  </a:lnTo>
                  <a:lnTo>
                    <a:pt x="41927" y="318864"/>
                  </a:lnTo>
                  <a:lnTo>
                    <a:pt x="55197" y="290446"/>
                  </a:lnTo>
                  <a:lnTo>
                    <a:pt x="69183" y="261918"/>
                  </a:lnTo>
                  <a:lnTo>
                    <a:pt x="87173" y="233356"/>
                  </a:lnTo>
                  <a:lnTo>
                    <a:pt x="107585" y="204785"/>
                  </a:lnTo>
                  <a:lnTo>
                    <a:pt x="128714" y="176211"/>
                  </a:lnTo>
                  <a:lnTo>
                    <a:pt x="162097" y="143815"/>
                  </a:lnTo>
                  <a:lnTo>
                    <a:pt x="192445" y="114485"/>
                  </a:lnTo>
                  <a:lnTo>
                    <a:pt x="217578" y="85761"/>
                  </a:lnTo>
                  <a:lnTo>
                    <a:pt x="248344" y="52127"/>
                  </a:lnTo>
                  <a:lnTo>
                    <a:pt x="259600" y="42217"/>
                  </a:lnTo>
                  <a:lnTo>
                    <a:pt x="294547" y="19264"/>
                  </a:lnTo>
                  <a:lnTo>
                    <a:pt x="322992" y="3402"/>
                  </a:lnTo>
                  <a:lnTo>
                    <a:pt x="335116" y="672"/>
                  </a:lnTo>
                  <a:lnTo>
                    <a:pt x="357062" y="0"/>
                  </a:lnTo>
                  <a:lnTo>
                    <a:pt x="357187" y="71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" name="SMARTInkShape-104"/>
            <p:cNvSpPr/>
            <p:nvPr/>
          </p:nvSpPr>
          <p:spPr>
            <a:xfrm>
              <a:off x="3750469" y="2150269"/>
              <a:ext cx="164307" cy="192726"/>
            </a:xfrm>
            <a:custGeom>
              <a:avLst/>
              <a:gdLst/>
              <a:ahLst/>
              <a:cxnLst/>
              <a:rect l="0" t="0" r="0" b="0"/>
              <a:pathLst>
                <a:path w="164307" h="192726">
                  <a:moveTo>
                    <a:pt x="0" y="0"/>
                  </a:moveTo>
                  <a:lnTo>
                    <a:pt x="794" y="25015"/>
                  </a:lnTo>
                  <a:lnTo>
                    <a:pt x="8819" y="59337"/>
                  </a:lnTo>
                  <a:lnTo>
                    <a:pt x="14361" y="93156"/>
                  </a:lnTo>
                  <a:lnTo>
                    <a:pt x="20343" y="128625"/>
                  </a:lnTo>
                  <a:lnTo>
                    <a:pt x="27486" y="163868"/>
                  </a:lnTo>
                  <a:lnTo>
                    <a:pt x="28479" y="186878"/>
                  </a:lnTo>
                  <a:lnTo>
                    <a:pt x="29305" y="188879"/>
                  </a:lnTo>
                  <a:lnTo>
                    <a:pt x="30649" y="190213"/>
                  </a:lnTo>
                  <a:lnTo>
                    <a:pt x="35422" y="192725"/>
                  </a:lnTo>
                  <a:lnTo>
                    <a:pt x="36512" y="159346"/>
                  </a:lnTo>
                  <a:lnTo>
                    <a:pt x="52511" y="123724"/>
                  </a:lnTo>
                  <a:lnTo>
                    <a:pt x="66426" y="99999"/>
                  </a:lnTo>
                  <a:lnTo>
                    <a:pt x="95995" y="69187"/>
                  </a:lnTo>
                  <a:lnTo>
                    <a:pt x="108964" y="59482"/>
                  </a:lnTo>
                  <a:lnTo>
                    <a:pt x="122977" y="44499"/>
                  </a:lnTo>
                  <a:lnTo>
                    <a:pt x="142382" y="30835"/>
                  </a:lnTo>
                  <a:lnTo>
                    <a:pt x="147418" y="28786"/>
                  </a:lnTo>
                  <a:lnTo>
                    <a:pt x="164306" y="142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4" name="SMARTInkShape-Group11"/>
          <p:cNvGrpSpPr/>
          <p:nvPr/>
        </p:nvGrpSpPr>
        <p:grpSpPr>
          <a:xfrm>
            <a:off x="4829736" y="2164556"/>
            <a:ext cx="1563921" cy="1020965"/>
            <a:chOff x="4829736" y="2164556"/>
            <a:chExt cx="1563921" cy="1020965"/>
          </a:xfrm>
        </p:grpSpPr>
        <p:sp>
          <p:nvSpPr>
            <p:cNvPr id="2055" name="SMARTInkShape-105"/>
            <p:cNvSpPr/>
            <p:nvPr/>
          </p:nvSpPr>
          <p:spPr>
            <a:xfrm>
              <a:off x="6393656" y="2228850"/>
              <a:ext cx="1" cy="14289"/>
            </a:xfrm>
            <a:custGeom>
              <a:avLst/>
              <a:gdLst/>
              <a:ahLst/>
              <a:cxnLst/>
              <a:rect l="0" t="0" r="0" b="0"/>
              <a:pathLst>
                <a:path w="1" h="14289">
                  <a:moveTo>
                    <a:pt x="0" y="0"/>
                  </a:moveTo>
                  <a:lnTo>
                    <a:pt x="0" y="142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" name="SMARTInkShape-106"/>
            <p:cNvSpPr/>
            <p:nvPr/>
          </p:nvSpPr>
          <p:spPr>
            <a:xfrm>
              <a:off x="6029325" y="2164556"/>
              <a:ext cx="278153" cy="235270"/>
            </a:xfrm>
            <a:custGeom>
              <a:avLst/>
              <a:gdLst/>
              <a:ahLst/>
              <a:cxnLst/>
              <a:rect l="0" t="0" r="0" b="0"/>
              <a:pathLst>
                <a:path w="278153" h="235270">
                  <a:moveTo>
                    <a:pt x="0" y="0"/>
                  </a:moveTo>
                  <a:lnTo>
                    <a:pt x="0" y="3793"/>
                  </a:lnTo>
                  <a:lnTo>
                    <a:pt x="3792" y="13736"/>
                  </a:lnTo>
                  <a:lnTo>
                    <a:pt x="20585" y="42076"/>
                  </a:lnTo>
                  <a:lnTo>
                    <a:pt x="33792" y="71645"/>
                  </a:lnTo>
                  <a:lnTo>
                    <a:pt x="47760" y="101750"/>
                  </a:lnTo>
                  <a:lnTo>
                    <a:pt x="65745" y="134571"/>
                  </a:lnTo>
                  <a:lnTo>
                    <a:pt x="86155" y="161846"/>
                  </a:lnTo>
                  <a:lnTo>
                    <a:pt x="108682" y="196511"/>
                  </a:lnTo>
                  <a:lnTo>
                    <a:pt x="123572" y="214153"/>
                  </a:lnTo>
                  <a:lnTo>
                    <a:pt x="149474" y="235269"/>
                  </a:lnTo>
                  <a:lnTo>
                    <a:pt x="149776" y="233416"/>
                  </a:lnTo>
                  <a:lnTo>
                    <a:pt x="150013" y="198710"/>
                  </a:lnTo>
                  <a:lnTo>
                    <a:pt x="150018" y="164133"/>
                  </a:lnTo>
                  <a:lnTo>
                    <a:pt x="150019" y="128565"/>
                  </a:lnTo>
                  <a:lnTo>
                    <a:pt x="154252" y="116407"/>
                  </a:lnTo>
                  <a:lnTo>
                    <a:pt x="170273" y="90765"/>
                  </a:lnTo>
                  <a:lnTo>
                    <a:pt x="186712" y="77870"/>
                  </a:lnTo>
                  <a:lnTo>
                    <a:pt x="201989" y="73344"/>
                  </a:lnTo>
                  <a:lnTo>
                    <a:pt x="211746" y="72285"/>
                  </a:lnTo>
                  <a:lnTo>
                    <a:pt x="226164" y="75481"/>
                  </a:lnTo>
                  <a:lnTo>
                    <a:pt x="245258" y="84466"/>
                  </a:lnTo>
                  <a:lnTo>
                    <a:pt x="258759" y="96288"/>
                  </a:lnTo>
                  <a:lnTo>
                    <a:pt x="273425" y="119199"/>
                  </a:lnTo>
                  <a:lnTo>
                    <a:pt x="277071" y="133391"/>
                  </a:lnTo>
                  <a:lnTo>
                    <a:pt x="278152" y="147650"/>
                  </a:lnTo>
                  <a:lnTo>
                    <a:pt x="276287" y="155051"/>
                  </a:lnTo>
                  <a:lnTo>
                    <a:pt x="268659" y="165798"/>
                  </a:lnTo>
                  <a:lnTo>
                    <a:pt x="244112" y="191581"/>
                  </a:lnTo>
                  <a:lnTo>
                    <a:pt x="235229" y="196272"/>
                  </a:lnTo>
                  <a:lnTo>
                    <a:pt x="200639" y="206630"/>
                  </a:lnTo>
                  <a:lnTo>
                    <a:pt x="192881" y="2071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" name="SMARTInkShape-107"/>
            <p:cNvSpPr/>
            <p:nvPr/>
          </p:nvSpPr>
          <p:spPr>
            <a:xfrm>
              <a:off x="5922169" y="2250281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7144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" name="SMARTInkShape-108"/>
            <p:cNvSpPr/>
            <p:nvPr/>
          </p:nvSpPr>
          <p:spPr>
            <a:xfrm>
              <a:off x="5857875" y="2372179"/>
              <a:ext cx="242889" cy="99560"/>
            </a:xfrm>
            <a:custGeom>
              <a:avLst/>
              <a:gdLst/>
              <a:ahLst/>
              <a:cxnLst/>
              <a:rect l="0" t="0" r="0" b="0"/>
              <a:pathLst>
                <a:path w="242889" h="99560">
                  <a:moveTo>
                    <a:pt x="0" y="70984"/>
                  </a:moveTo>
                  <a:lnTo>
                    <a:pt x="0" y="67191"/>
                  </a:lnTo>
                  <a:lnTo>
                    <a:pt x="2117" y="63213"/>
                  </a:lnTo>
                  <a:lnTo>
                    <a:pt x="18707" y="41726"/>
                  </a:lnTo>
                  <a:lnTo>
                    <a:pt x="51382" y="19300"/>
                  </a:lnTo>
                  <a:lnTo>
                    <a:pt x="84350" y="7299"/>
                  </a:lnTo>
                  <a:lnTo>
                    <a:pt x="108865" y="1843"/>
                  </a:lnTo>
                  <a:lnTo>
                    <a:pt x="141801" y="0"/>
                  </a:lnTo>
                  <a:lnTo>
                    <a:pt x="163988" y="3473"/>
                  </a:lnTo>
                  <a:lnTo>
                    <a:pt x="181851" y="13321"/>
                  </a:lnTo>
                  <a:lnTo>
                    <a:pt x="212578" y="47509"/>
                  </a:lnTo>
                  <a:lnTo>
                    <a:pt x="220942" y="58207"/>
                  </a:lnTo>
                  <a:lnTo>
                    <a:pt x="240757" y="91827"/>
                  </a:lnTo>
                  <a:lnTo>
                    <a:pt x="242888" y="995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SMARTInkShape-109"/>
            <p:cNvSpPr/>
            <p:nvPr/>
          </p:nvSpPr>
          <p:spPr>
            <a:xfrm>
              <a:off x="5865019" y="2286000"/>
              <a:ext cx="157163" cy="242889"/>
            </a:xfrm>
            <a:custGeom>
              <a:avLst/>
              <a:gdLst/>
              <a:ahLst/>
              <a:cxnLst/>
              <a:rect l="0" t="0" r="0" b="0"/>
              <a:pathLst>
                <a:path w="157163" h="242889">
                  <a:moveTo>
                    <a:pt x="0" y="0"/>
                  </a:moveTo>
                  <a:lnTo>
                    <a:pt x="0" y="9943"/>
                  </a:lnTo>
                  <a:lnTo>
                    <a:pt x="794" y="11391"/>
                  </a:lnTo>
                  <a:lnTo>
                    <a:pt x="2117" y="12357"/>
                  </a:lnTo>
                  <a:lnTo>
                    <a:pt x="3792" y="13000"/>
                  </a:lnTo>
                  <a:lnTo>
                    <a:pt x="17888" y="26233"/>
                  </a:lnTo>
                  <a:lnTo>
                    <a:pt x="40641" y="61575"/>
                  </a:lnTo>
                  <a:lnTo>
                    <a:pt x="58609" y="88712"/>
                  </a:lnTo>
                  <a:lnTo>
                    <a:pt x="75221" y="116861"/>
                  </a:lnTo>
                  <a:lnTo>
                    <a:pt x="90197" y="145309"/>
                  </a:lnTo>
                  <a:lnTo>
                    <a:pt x="114389" y="177664"/>
                  </a:lnTo>
                  <a:lnTo>
                    <a:pt x="133162" y="206985"/>
                  </a:lnTo>
                  <a:lnTo>
                    <a:pt x="140145" y="219787"/>
                  </a:lnTo>
                  <a:lnTo>
                    <a:pt x="153331" y="234473"/>
                  </a:lnTo>
                  <a:lnTo>
                    <a:pt x="157162" y="2428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0" name="SMARTInkShape-110"/>
            <p:cNvSpPr/>
            <p:nvPr/>
          </p:nvSpPr>
          <p:spPr>
            <a:xfrm>
              <a:off x="5629275" y="2443628"/>
              <a:ext cx="314326" cy="156698"/>
            </a:xfrm>
            <a:custGeom>
              <a:avLst/>
              <a:gdLst/>
              <a:ahLst/>
              <a:cxnLst/>
              <a:rect l="0" t="0" r="0" b="0"/>
              <a:pathLst>
                <a:path w="314326" h="156698">
                  <a:moveTo>
                    <a:pt x="0" y="156697"/>
                  </a:moveTo>
                  <a:lnTo>
                    <a:pt x="0" y="149112"/>
                  </a:lnTo>
                  <a:lnTo>
                    <a:pt x="2117" y="143272"/>
                  </a:lnTo>
                  <a:lnTo>
                    <a:pt x="24836" y="111208"/>
                  </a:lnTo>
                  <a:lnTo>
                    <a:pt x="51552" y="87609"/>
                  </a:lnTo>
                  <a:lnTo>
                    <a:pt x="71896" y="77136"/>
                  </a:lnTo>
                  <a:lnTo>
                    <a:pt x="105100" y="71784"/>
                  </a:lnTo>
                  <a:lnTo>
                    <a:pt x="115767" y="72127"/>
                  </a:lnTo>
                  <a:lnTo>
                    <a:pt x="131492" y="77576"/>
                  </a:lnTo>
                  <a:lnTo>
                    <a:pt x="149292" y="88892"/>
                  </a:lnTo>
                  <a:lnTo>
                    <a:pt x="179768" y="121997"/>
                  </a:lnTo>
                  <a:lnTo>
                    <a:pt x="189468" y="137525"/>
                  </a:lnTo>
                  <a:lnTo>
                    <a:pt x="194324" y="149059"/>
                  </a:lnTo>
                  <a:lnTo>
                    <a:pt x="198899" y="155188"/>
                  </a:lnTo>
                  <a:lnTo>
                    <a:pt x="199274" y="154897"/>
                  </a:lnTo>
                  <a:lnTo>
                    <a:pt x="199691" y="152458"/>
                  </a:lnTo>
                  <a:lnTo>
                    <a:pt x="197760" y="148727"/>
                  </a:lnTo>
                  <a:lnTo>
                    <a:pt x="196134" y="146621"/>
                  </a:lnTo>
                  <a:lnTo>
                    <a:pt x="194327" y="140048"/>
                  </a:lnTo>
                  <a:lnTo>
                    <a:pt x="191193" y="127422"/>
                  </a:lnTo>
                  <a:lnTo>
                    <a:pt x="178446" y="91715"/>
                  </a:lnTo>
                  <a:lnTo>
                    <a:pt x="173523" y="70768"/>
                  </a:lnTo>
                  <a:lnTo>
                    <a:pt x="171723" y="36020"/>
                  </a:lnTo>
                  <a:lnTo>
                    <a:pt x="171486" y="13267"/>
                  </a:lnTo>
                  <a:lnTo>
                    <a:pt x="173583" y="7489"/>
                  </a:lnTo>
                  <a:lnTo>
                    <a:pt x="175253" y="4838"/>
                  </a:lnTo>
                  <a:lnTo>
                    <a:pt x="177161" y="3070"/>
                  </a:lnTo>
                  <a:lnTo>
                    <a:pt x="181397" y="1106"/>
                  </a:lnTo>
                  <a:lnTo>
                    <a:pt x="188244" y="0"/>
                  </a:lnTo>
                  <a:lnTo>
                    <a:pt x="199092" y="3465"/>
                  </a:lnTo>
                  <a:lnTo>
                    <a:pt x="230138" y="22490"/>
                  </a:lnTo>
                  <a:lnTo>
                    <a:pt x="261655" y="47503"/>
                  </a:lnTo>
                  <a:lnTo>
                    <a:pt x="280058" y="68900"/>
                  </a:lnTo>
                  <a:lnTo>
                    <a:pt x="302085" y="87519"/>
                  </a:lnTo>
                  <a:lnTo>
                    <a:pt x="304917" y="92349"/>
                  </a:lnTo>
                  <a:lnTo>
                    <a:pt x="305671" y="94748"/>
                  </a:lnTo>
                  <a:lnTo>
                    <a:pt x="306968" y="96348"/>
                  </a:lnTo>
                  <a:lnTo>
                    <a:pt x="314325" y="995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SMARTInkShape-111"/>
            <p:cNvSpPr/>
            <p:nvPr/>
          </p:nvSpPr>
          <p:spPr>
            <a:xfrm>
              <a:off x="5586421" y="2347717"/>
              <a:ext cx="207161" cy="394882"/>
            </a:xfrm>
            <a:custGeom>
              <a:avLst/>
              <a:gdLst/>
              <a:ahLst/>
              <a:cxnLst/>
              <a:rect l="0" t="0" r="0" b="0"/>
              <a:pathLst>
                <a:path w="207161" h="394882">
                  <a:moveTo>
                    <a:pt x="21423" y="59727"/>
                  </a:moveTo>
                  <a:lnTo>
                    <a:pt x="21423" y="93122"/>
                  </a:lnTo>
                  <a:lnTo>
                    <a:pt x="23540" y="118917"/>
                  </a:lnTo>
                  <a:lnTo>
                    <a:pt x="27126" y="142390"/>
                  </a:lnTo>
                  <a:lnTo>
                    <a:pt x="31366" y="168697"/>
                  </a:lnTo>
                  <a:lnTo>
                    <a:pt x="35896" y="196264"/>
                  </a:lnTo>
                  <a:lnTo>
                    <a:pt x="41349" y="224392"/>
                  </a:lnTo>
                  <a:lnTo>
                    <a:pt x="49064" y="252767"/>
                  </a:lnTo>
                  <a:lnTo>
                    <a:pt x="53552" y="279137"/>
                  </a:lnTo>
                  <a:lnTo>
                    <a:pt x="55545" y="304086"/>
                  </a:lnTo>
                  <a:lnTo>
                    <a:pt x="56669" y="338857"/>
                  </a:lnTo>
                  <a:lnTo>
                    <a:pt x="57048" y="370628"/>
                  </a:lnTo>
                  <a:lnTo>
                    <a:pt x="57140" y="394881"/>
                  </a:lnTo>
                  <a:lnTo>
                    <a:pt x="44162" y="365375"/>
                  </a:lnTo>
                  <a:lnTo>
                    <a:pt x="30001" y="333797"/>
                  </a:lnTo>
                  <a:lnTo>
                    <a:pt x="21848" y="299154"/>
                  </a:lnTo>
                  <a:lnTo>
                    <a:pt x="16849" y="272501"/>
                  </a:lnTo>
                  <a:lnTo>
                    <a:pt x="11981" y="244781"/>
                  </a:lnTo>
                  <a:lnTo>
                    <a:pt x="9289" y="216585"/>
                  </a:lnTo>
                  <a:lnTo>
                    <a:pt x="7299" y="187386"/>
                  </a:lnTo>
                  <a:lnTo>
                    <a:pt x="3768" y="155887"/>
                  </a:lnTo>
                  <a:lnTo>
                    <a:pt x="1670" y="125484"/>
                  </a:lnTo>
                  <a:lnTo>
                    <a:pt x="737" y="97683"/>
                  </a:lnTo>
                  <a:lnTo>
                    <a:pt x="212" y="64976"/>
                  </a:lnTo>
                  <a:lnTo>
                    <a:pt x="35" y="32189"/>
                  </a:lnTo>
                  <a:lnTo>
                    <a:pt x="0" y="10366"/>
                  </a:lnTo>
                  <a:lnTo>
                    <a:pt x="2112" y="3922"/>
                  </a:lnTo>
                  <a:lnTo>
                    <a:pt x="3787" y="1093"/>
                  </a:lnTo>
                  <a:lnTo>
                    <a:pt x="5697" y="0"/>
                  </a:lnTo>
                  <a:lnTo>
                    <a:pt x="7764" y="65"/>
                  </a:lnTo>
                  <a:lnTo>
                    <a:pt x="12177" y="2254"/>
                  </a:lnTo>
                  <a:lnTo>
                    <a:pt x="16784" y="5873"/>
                  </a:lnTo>
                  <a:lnTo>
                    <a:pt x="31119" y="26070"/>
                  </a:lnTo>
                  <a:lnTo>
                    <a:pt x="44534" y="55107"/>
                  </a:lnTo>
                  <a:lnTo>
                    <a:pt x="57639" y="81906"/>
                  </a:lnTo>
                  <a:lnTo>
                    <a:pt x="73693" y="112071"/>
                  </a:lnTo>
                  <a:lnTo>
                    <a:pt x="91415" y="144028"/>
                  </a:lnTo>
                  <a:lnTo>
                    <a:pt x="108836" y="173605"/>
                  </a:lnTo>
                  <a:lnTo>
                    <a:pt x="132264" y="208251"/>
                  </a:lnTo>
                  <a:lnTo>
                    <a:pt x="156294" y="238025"/>
                  </a:lnTo>
                  <a:lnTo>
                    <a:pt x="176875" y="270208"/>
                  </a:lnTo>
                  <a:lnTo>
                    <a:pt x="207160" y="2954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SMARTInkShape-112"/>
            <p:cNvSpPr/>
            <p:nvPr/>
          </p:nvSpPr>
          <p:spPr>
            <a:xfrm>
              <a:off x="5266709" y="2666552"/>
              <a:ext cx="205405" cy="183019"/>
            </a:xfrm>
            <a:custGeom>
              <a:avLst/>
              <a:gdLst/>
              <a:ahLst/>
              <a:cxnLst/>
              <a:rect l="0" t="0" r="0" b="0"/>
              <a:pathLst>
                <a:path w="205405" h="183019">
                  <a:moveTo>
                    <a:pt x="183972" y="48073"/>
                  </a:moveTo>
                  <a:lnTo>
                    <a:pt x="180180" y="40488"/>
                  </a:lnTo>
                  <a:lnTo>
                    <a:pt x="174085" y="34648"/>
                  </a:lnTo>
                  <a:lnTo>
                    <a:pt x="139400" y="9860"/>
                  </a:lnTo>
                  <a:lnTo>
                    <a:pt x="119172" y="1914"/>
                  </a:lnTo>
                  <a:lnTo>
                    <a:pt x="98097" y="0"/>
                  </a:lnTo>
                  <a:lnTo>
                    <a:pt x="83893" y="2366"/>
                  </a:lnTo>
                  <a:lnTo>
                    <a:pt x="53886" y="20378"/>
                  </a:lnTo>
                  <a:lnTo>
                    <a:pt x="30306" y="38722"/>
                  </a:lnTo>
                  <a:lnTo>
                    <a:pt x="19027" y="60472"/>
                  </a:lnTo>
                  <a:lnTo>
                    <a:pt x="8104" y="90562"/>
                  </a:lnTo>
                  <a:lnTo>
                    <a:pt x="420" y="119437"/>
                  </a:lnTo>
                  <a:lnTo>
                    <a:pt x="0" y="133765"/>
                  </a:lnTo>
                  <a:lnTo>
                    <a:pt x="2459" y="148071"/>
                  </a:lnTo>
                  <a:lnTo>
                    <a:pt x="8314" y="158133"/>
                  </a:lnTo>
                  <a:lnTo>
                    <a:pt x="18419" y="170377"/>
                  </a:lnTo>
                  <a:lnTo>
                    <a:pt x="21216" y="174853"/>
                  </a:lnTo>
                  <a:lnTo>
                    <a:pt x="24668" y="177837"/>
                  </a:lnTo>
                  <a:lnTo>
                    <a:pt x="32737" y="181152"/>
                  </a:lnTo>
                  <a:lnTo>
                    <a:pt x="46205" y="183018"/>
                  </a:lnTo>
                  <a:lnTo>
                    <a:pt x="60250" y="179779"/>
                  </a:lnTo>
                  <a:lnTo>
                    <a:pt x="74465" y="173792"/>
                  </a:lnTo>
                  <a:lnTo>
                    <a:pt x="107774" y="138122"/>
                  </a:lnTo>
                  <a:lnTo>
                    <a:pt x="120473" y="119469"/>
                  </a:lnTo>
                  <a:lnTo>
                    <a:pt x="131174" y="83850"/>
                  </a:lnTo>
                  <a:lnTo>
                    <a:pt x="137837" y="53050"/>
                  </a:lnTo>
                  <a:lnTo>
                    <a:pt x="134164" y="28479"/>
                  </a:lnTo>
                  <a:lnTo>
                    <a:pt x="133304" y="27867"/>
                  </a:lnTo>
                  <a:lnTo>
                    <a:pt x="127833" y="26803"/>
                  </a:lnTo>
                  <a:lnTo>
                    <a:pt x="127496" y="27543"/>
                  </a:lnTo>
                  <a:lnTo>
                    <a:pt x="127121" y="30482"/>
                  </a:lnTo>
                  <a:lnTo>
                    <a:pt x="129072" y="34434"/>
                  </a:lnTo>
                  <a:lnTo>
                    <a:pt x="138231" y="46571"/>
                  </a:lnTo>
                  <a:lnTo>
                    <a:pt x="144523" y="67552"/>
                  </a:lnTo>
                  <a:lnTo>
                    <a:pt x="167496" y="100486"/>
                  </a:lnTo>
                  <a:lnTo>
                    <a:pt x="179972" y="113962"/>
                  </a:lnTo>
                  <a:lnTo>
                    <a:pt x="205404" y="1337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SMARTInkShape-113"/>
            <p:cNvSpPr/>
            <p:nvPr/>
          </p:nvSpPr>
          <p:spPr>
            <a:xfrm>
              <a:off x="4829736" y="2794392"/>
              <a:ext cx="383881" cy="391129"/>
            </a:xfrm>
            <a:custGeom>
              <a:avLst/>
              <a:gdLst/>
              <a:ahLst/>
              <a:cxnLst/>
              <a:rect l="0" t="0" r="0" b="0"/>
              <a:pathLst>
                <a:path w="383881" h="391129">
                  <a:moveTo>
                    <a:pt x="235183" y="13102"/>
                  </a:moveTo>
                  <a:lnTo>
                    <a:pt x="200637" y="800"/>
                  </a:lnTo>
                  <a:lnTo>
                    <a:pt x="171150" y="0"/>
                  </a:lnTo>
                  <a:lnTo>
                    <a:pt x="144067" y="6221"/>
                  </a:lnTo>
                  <a:lnTo>
                    <a:pt x="108587" y="28852"/>
                  </a:lnTo>
                  <a:lnTo>
                    <a:pt x="78414" y="60046"/>
                  </a:lnTo>
                  <a:lnTo>
                    <a:pt x="52913" y="87424"/>
                  </a:lnTo>
                  <a:lnTo>
                    <a:pt x="32834" y="119437"/>
                  </a:lnTo>
                  <a:lnTo>
                    <a:pt x="16830" y="154058"/>
                  </a:lnTo>
                  <a:lnTo>
                    <a:pt x="5827" y="189451"/>
                  </a:lnTo>
                  <a:lnTo>
                    <a:pt x="1332" y="225074"/>
                  </a:lnTo>
                  <a:lnTo>
                    <a:pt x="0" y="260764"/>
                  </a:lnTo>
                  <a:lnTo>
                    <a:pt x="7190" y="296474"/>
                  </a:lnTo>
                  <a:lnTo>
                    <a:pt x="19374" y="328398"/>
                  </a:lnTo>
                  <a:lnTo>
                    <a:pt x="36831" y="354173"/>
                  </a:lnTo>
                  <a:lnTo>
                    <a:pt x="60877" y="373099"/>
                  </a:lnTo>
                  <a:lnTo>
                    <a:pt x="88110" y="384968"/>
                  </a:lnTo>
                  <a:lnTo>
                    <a:pt x="116288" y="389720"/>
                  </a:lnTo>
                  <a:lnTo>
                    <a:pt x="148537" y="391128"/>
                  </a:lnTo>
                  <a:lnTo>
                    <a:pt x="183228" y="383960"/>
                  </a:lnTo>
                  <a:lnTo>
                    <a:pt x="214850" y="367990"/>
                  </a:lnTo>
                  <a:lnTo>
                    <a:pt x="244328" y="348177"/>
                  </a:lnTo>
                  <a:lnTo>
                    <a:pt x="273170" y="327225"/>
                  </a:lnTo>
                  <a:lnTo>
                    <a:pt x="306451" y="292315"/>
                  </a:lnTo>
                  <a:lnTo>
                    <a:pt x="332676" y="260314"/>
                  </a:lnTo>
                  <a:lnTo>
                    <a:pt x="355086" y="229577"/>
                  </a:lnTo>
                  <a:lnTo>
                    <a:pt x="371340" y="195688"/>
                  </a:lnTo>
                  <a:lnTo>
                    <a:pt x="380741" y="161305"/>
                  </a:lnTo>
                  <a:lnTo>
                    <a:pt x="383880" y="130656"/>
                  </a:lnTo>
                  <a:lnTo>
                    <a:pt x="383223" y="102261"/>
                  </a:lnTo>
                  <a:lnTo>
                    <a:pt x="369582" y="70930"/>
                  </a:lnTo>
                  <a:lnTo>
                    <a:pt x="360004" y="57060"/>
                  </a:lnTo>
                  <a:lnTo>
                    <a:pt x="347808" y="45603"/>
                  </a:lnTo>
                  <a:lnTo>
                    <a:pt x="314874" y="31016"/>
                  </a:lnTo>
                  <a:lnTo>
                    <a:pt x="279911" y="22609"/>
                  </a:lnTo>
                  <a:lnTo>
                    <a:pt x="246046" y="20712"/>
                  </a:lnTo>
                  <a:lnTo>
                    <a:pt x="215280" y="20338"/>
                  </a:lnTo>
                  <a:lnTo>
                    <a:pt x="192320" y="202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5" name="SMARTInkShape-114"/>
          <p:cNvSpPr/>
          <p:nvPr/>
        </p:nvSpPr>
        <p:spPr>
          <a:xfrm>
            <a:off x="3529111" y="5200777"/>
            <a:ext cx="1357178" cy="642625"/>
          </a:xfrm>
          <a:custGeom>
            <a:avLst/>
            <a:gdLst/>
            <a:ahLst/>
            <a:cxnLst/>
            <a:rect l="0" t="0" r="0" b="0"/>
            <a:pathLst>
              <a:path w="1357178" h="642625">
                <a:moveTo>
                  <a:pt x="1228627" y="149892"/>
                </a:moveTo>
                <a:lnTo>
                  <a:pt x="1203325" y="169043"/>
                </a:lnTo>
                <a:lnTo>
                  <a:pt x="1168598" y="183375"/>
                </a:lnTo>
                <a:lnTo>
                  <a:pt x="1135379" y="195155"/>
                </a:lnTo>
                <a:lnTo>
                  <a:pt x="1106314" y="198961"/>
                </a:lnTo>
                <a:lnTo>
                  <a:pt x="1070822" y="199713"/>
                </a:lnTo>
                <a:lnTo>
                  <a:pt x="1042699" y="201960"/>
                </a:lnTo>
                <a:lnTo>
                  <a:pt x="1023755" y="203990"/>
                </a:lnTo>
                <a:lnTo>
                  <a:pt x="994445" y="201463"/>
                </a:lnTo>
                <a:lnTo>
                  <a:pt x="960978" y="199568"/>
                </a:lnTo>
                <a:lnTo>
                  <a:pt x="925927" y="194332"/>
                </a:lnTo>
                <a:lnTo>
                  <a:pt x="890406" y="187754"/>
                </a:lnTo>
                <a:lnTo>
                  <a:pt x="854745" y="180777"/>
                </a:lnTo>
                <a:lnTo>
                  <a:pt x="819044" y="172890"/>
                </a:lnTo>
                <a:lnTo>
                  <a:pt x="795236" y="165140"/>
                </a:lnTo>
                <a:lnTo>
                  <a:pt x="769308" y="158521"/>
                </a:lnTo>
                <a:lnTo>
                  <a:pt x="742704" y="152933"/>
                </a:lnTo>
                <a:lnTo>
                  <a:pt x="717650" y="147804"/>
                </a:lnTo>
                <a:lnTo>
                  <a:pt x="693286" y="140761"/>
                </a:lnTo>
                <a:lnTo>
                  <a:pt x="668435" y="133134"/>
                </a:lnTo>
                <a:lnTo>
                  <a:pt x="641515" y="127098"/>
                </a:lnTo>
                <a:lnTo>
                  <a:pt x="615792" y="119653"/>
                </a:lnTo>
                <a:lnTo>
                  <a:pt x="590337" y="111846"/>
                </a:lnTo>
                <a:lnTo>
                  <a:pt x="563149" y="105730"/>
                </a:lnTo>
                <a:lnTo>
                  <a:pt x="535190" y="98250"/>
                </a:lnTo>
                <a:lnTo>
                  <a:pt x="506888" y="90427"/>
                </a:lnTo>
                <a:lnTo>
                  <a:pt x="478435" y="84305"/>
                </a:lnTo>
                <a:lnTo>
                  <a:pt x="447798" y="81055"/>
                </a:lnTo>
                <a:lnTo>
                  <a:pt x="417248" y="79610"/>
                </a:lnTo>
                <a:lnTo>
                  <a:pt x="390441" y="78968"/>
                </a:lnTo>
                <a:lnTo>
                  <a:pt x="363181" y="78683"/>
                </a:lnTo>
                <a:lnTo>
                  <a:pt x="335984" y="79350"/>
                </a:lnTo>
                <a:lnTo>
                  <a:pt x="310667" y="82292"/>
                </a:lnTo>
                <a:lnTo>
                  <a:pt x="286186" y="86245"/>
                </a:lnTo>
                <a:lnTo>
                  <a:pt x="262077" y="90648"/>
                </a:lnTo>
                <a:lnTo>
                  <a:pt x="238132" y="95251"/>
                </a:lnTo>
                <a:lnTo>
                  <a:pt x="214261" y="99942"/>
                </a:lnTo>
                <a:lnTo>
                  <a:pt x="180626" y="107046"/>
                </a:lnTo>
                <a:lnTo>
                  <a:pt x="150552" y="114178"/>
                </a:lnTo>
                <a:lnTo>
                  <a:pt x="123649" y="123434"/>
                </a:lnTo>
                <a:lnTo>
                  <a:pt x="93225" y="136993"/>
                </a:lnTo>
                <a:lnTo>
                  <a:pt x="71474" y="148627"/>
                </a:lnTo>
                <a:lnTo>
                  <a:pt x="38431" y="182334"/>
                </a:lnTo>
                <a:lnTo>
                  <a:pt x="24740" y="202896"/>
                </a:lnTo>
                <a:lnTo>
                  <a:pt x="11943" y="236011"/>
                </a:lnTo>
                <a:lnTo>
                  <a:pt x="5574" y="271387"/>
                </a:lnTo>
                <a:lnTo>
                  <a:pt x="1022" y="303713"/>
                </a:lnTo>
                <a:lnTo>
                  <a:pt x="233" y="331288"/>
                </a:lnTo>
                <a:lnTo>
                  <a:pt x="0" y="359567"/>
                </a:lnTo>
                <a:lnTo>
                  <a:pt x="3723" y="388054"/>
                </a:lnTo>
                <a:lnTo>
                  <a:pt x="6389" y="421215"/>
                </a:lnTo>
                <a:lnTo>
                  <a:pt x="8438" y="447419"/>
                </a:lnTo>
                <a:lnTo>
                  <a:pt x="18315" y="478008"/>
                </a:lnTo>
                <a:lnTo>
                  <a:pt x="24529" y="503189"/>
                </a:lnTo>
                <a:lnTo>
                  <a:pt x="35728" y="526195"/>
                </a:lnTo>
                <a:lnTo>
                  <a:pt x="39637" y="532244"/>
                </a:lnTo>
                <a:lnTo>
                  <a:pt x="41374" y="537578"/>
                </a:lnTo>
                <a:lnTo>
                  <a:pt x="46380" y="542595"/>
                </a:lnTo>
                <a:lnTo>
                  <a:pt x="53102" y="546676"/>
                </a:lnTo>
                <a:lnTo>
                  <a:pt x="62143" y="548974"/>
                </a:lnTo>
                <a:lnTo>
                  <a:pt x="83602" y="549815"/>
                </a:lnTo>
                <a:lnTo>
                  <a:pt x="115644" y="543780"/>
                </a:lnTo>
                <a:lnTo>
                  <a:pt x="143855" y="542198"/>
                </a:lnTo>
                <a:lnTo>
                  <a:pt x="179179" y="537182"/>
                </a:lnTo>
                <a:lnTo>
                  <a:pt x="207273" y="536107"/>
                </a:lnTo>
                <a:lnTo>
                  <a:pt x="235705" y="535788"/>
                </a:lnTo>
                <a:lnTo>
                  <a:pt x="266355" y="535695"/>
                </a:lnTo>
                <a:lnTo>
                  <a:pt x="300572" y="537783"/>
                </a:lnTo>
                <a:lnTo>
                  <a:pt x="335845" y="543429"/>
                </a:lnTo>
                <a:lnTo>
                  <a:pt x="360347" y="547841"/>
                </a:lnTo>
                <a:lnTo>
                  <a:pt x="387112" y="552447"/>
                </a:lnTo>
                <a:lnTo>
                  <a:pt x="412766" y="557141"/>
                </a:lnTo>
                <a:lnTo>
                  <a:pt x="438190" y="562667"/>
                </a:lnTo>
                <a:lnTo>
                  <a:pt x="465365" y="570414"/>
                </a:lnTo>
                <a:lnTo>
                  <a:pt x="495435" y="577032"/>
                </a:lnTo>
                <a:lnTo>
                  <a:pt x="525732" y="582620"/>
                </a:lnTo>
                <a:lnTo>
                  <a:pt x="552427" y="587749"/>
                </a:lnTo>
                <a:lnTo>
                  <a:pt x="581754" y="594791"/>
                </a:lnTo>
                <a:lnTo>
                  <a:pt x="612515" y="602418"/>
                </a:lnTo>
                <a:lnTo>
                  <a:pt x="642062" y="608454"/>
                </a:lnTo>
                <a:lnTo>
                  <a:pt x="673185" y="613783"/>
                </a:lnTo>
                <a:lnTo>
                  <a:pt x="704745" y="618797"/>
                </a:lnTo>
                <a:lnTo>
                  <a:pt x="734647" y="623671"/>
                </a:lnTo>
                <a:lnTo>
                  <a:pt x="763811" y="628483"/>
                </a:lnTo>
                <a:lnTo>
                  <a:pt x="792648" y="633268"/>
                </a:lnTo>
                <a:lnTo>
                  <a:pt x="821339" y="638040"/>
                </a:lnTo>
                <a:lnTo>
                  <a:pt x="847850" y="640690"/>
                </a:lnTo>
                <a:lnTo>
                  <a:pt x="873655" y="641868"/>
                </a:lnTo>
                <a:lnTo>
                  <a:pt x="900999" y="642392"/>
                </a:lnTo>
                <a:lnTo>
                  <a:pt x="926910" y="642624"/>
                </a:lnTo>
                <a:lnTo>
                  <a:pt x="951655" y="641934"/>
                </a:lnTo>
                <a:lnTo>
                  <a:pt x="987105" y="636289"/>
                </a:lnTo>
                <a:lnTo>
                  <a:pt x="1018070" y="624915"/>
                </a:lnTo>
                <a:lnTo>
                  <a:pt x="1047353" y="611491"/>
                </a:lnTo>
                <a:lnTo>
                  <a:pt x="1076138" y="596665"/>
                </a:lnTo>
                <a:lnTo>
                  <a:pt x="1104775" y="578338"/>
                </a:lnTo>
                <a:lnTo>
                  <a:pt x="1132575" y="561707"/>
                </a:lnTo>
                <a:lnTo>
                  <a:pt x="1163704" y="535156"/>
                </a:lnTo>
                <a:lnTo>
                  <a:pt x="1192783" y="503189"/>
                </a:lnTo>
                <a:lnTo>
                  <a:pt x="1216549" y="471209"/>
                </a:lnTo>
                <a:lnTo>
                  <a:pt x="1241234" y="437259"/>
                </a:lnTo>
                <a:lnTo>
                  <a:pt x="1261632" y="403594"/>
                </a:lnTo>
                <a:lnTo>
                  <a:pt x="1280949" y="372073"/>
                </a:lnTo>
                <a:lnTo>
                  <a:pt x="1300051" y="342916"/>
                </a:lnTo>
                <a:lnTo>
                  <a:pt x="1318966" y="307867"/>
                </a:lnTo>
                <a:lnTo>
                  <a:pt x="1342430" y="273639"/>
                </a:lnTo>
                <a:lnTo>
                  <a:pt x="1355774" y="258594"/>
                </a:lnTo>
                <a:lnTo>
                  <a:pt x="1356574" y="255619"/>
                </a:lnTo>
                <a:lnTo>
                  <a:pt x="1357177" y="246446"/>
                </a:lnTo>
                <a:lnTo>
                  <a:pt x="1356395" y="245218"/>
                </a:lnTo>
                <a:lnTo>
                  <a:pt x="1355081" y="244399"/>
                </a:lnTo>
                <a:lnTo>
                  <a:pt x="1353411" y="243853"/>
                </a:lnTo>
                <a:lnTo>
                  <a:pt x="1333171" y="231433"/>
                </a:lnTo>
                <a:lnTo>
                  <a:pt x="1323720" y="227763"/>
                </a:lnTo>
                <a:lnTo>
                  <a:pt x="1288059" y="204865"/>
                </a:lnTo>
                <a:lnTo>
                  <a:pt x="1256561" y="185010"/>
                </a:lnTo>
                <a:lnTo>
                  <a:pt x="1228500" y="162650"/>
                </a:lnTo>
                <a:lnTo>
                  <a:pt x="1194323" y="140212"/>
                </a:lnTo>
                <a:lnTo>
                  <a:pt x="1166428" y="120565"/>
                </a:lnTo>
                <a:lnTo>
                  <a:pt x="1138054" y="99663"/>
                </a:lnTo>
                <a:lnTo>
                  <a:pt x="1108745" y="79182"/>
                </a:lnTo>
                <a:lnTo>
                  <a:pt x="1075278" y="63501"/>
                </a:lnTo>
                <a:lnTo>
                  <a:pt x="1040227" y="52680"/>
                </a:lnTo>
                <a:lnTo>
                  <a:pt x="1004706" y="39773"/>
                </a:lnTo>
                <a:lnTo>
                  <a:pt x="980940" y="30571"/>
                </a:lnTo>
                <a:lnTo>
                  <a:pt x="955031" y="23306"/>
                </a:lnTo>
                <a:lnTo>
                  <a:pt x="927641" y="17431"/>
                </a:lnTo>
                <a:lnTo>
                  <a:pt x="899592" y="12175"/>
                </a:lnTo>
                <a:lnTo>
                  <a:pt x="871252" y="7192"/>
                </a:lnTo>
                <a:lnTo>
                  <a:pt x="842781" y="3126"/>
                </a:lnTo>
                <a:lnTo>
                  <a:pt x="814252" y="1319"/>
                </a:lnTo>
                <a:lnTo>
                  <a:pt x="783581" y="516"/>
                </a:lnTo>
                <a:lnTo>
                  <a:pt x="751428" y="158"/>
                </a:lnTo>
                <a:lnTo>
                  <a:pt x="718617" y="0"/>
                </a:lnTo>
                <a:lnTo>
                  <a:pt x="687631" y="2046"/>
                </a:lnTo>
                <a:lnTo>
                  <a:pt x="657190" y="5601"/>
                </a:lnTo>
                <a:lnTo>
                  <a:pt x="625140" y="9827"/>
                </a:lnTo>
                <a:lnTo>
                  <a:pt x="590258" y="16468"/>
                </a:lnTo>
                <a:lnTo>
                  <a:pt x="572067" y="20461"/>
                </a:lnTo>
                <a:lnTo>
                  <a:pt x="537037" y="29132"/>
                </a:lnTo>
                <a:lnTo>
                  <a:pt x="502947" y="38277"/>
                </a:lnTo>
                <a:lnTo>
                  <a:pt x="469275" y="47633"/>
                </a:lnTo>
                <a:lnTo>
                  <a:pt x="433672" y="57083"/>
                </a:lnTo>
                <a:lnTo>
                  <a:pt x="415289" y="61826"/>
                </a:lnTo>
                <a:lnTo>
                  <a:pt x="380045" y="71328"/>
                </a:lnTo>
                <a:lnTo>
                  <a:pt x="362868" y="76085"/>
                </a:lnTo>
                <a:lnTo>
                  <a:pt x="344273" y="80844"/>
                </a:lnTo>
                <a:lnTo>
                  <a:pt x="324732" y="85603"/>
                </a:lnTo>
                <a:lnTo>
                  <a:pt x="304562" y="90364"/>
                </a:lnTo>
                <a:lnTo>
                  <a:pt x="285558" y="95919"/>
                </a:lnTo>
                <a:lnTo>
                  <a:pt x="267333" y="102003"/>
                </a:lnTo>
                <a:lnTo>
                  <a:pt x="249627" y="108442"/>
                </a:lnTo>
                <a:lnTo>
                  <a:pt x="231473" y="115114"/>
                </a:lnTo>
                <a:lnTo>
                  <a:pt x="213020" y="121944"/>
                </a:lnTo>
                <a:lnTo>
                  <a:pt x="194368" y="128879"/>
                </a:lnTo>
                <a:lnTo>
                  <a:pt x="160944" y="140817"/>
                </a:lnTo>
                <a:lnTo>
                  <a:pt x="131801" y="151415"/>
                </a:lnTo>
                <a:lnTo>
                  <a:pt x="100719" y="164719"/>
                </a:lnTo>
                <a:lnTo>
                  <a:pt x="85627" y="17132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3" name="SMARTInkShape-Group13"/>
          <p:cNvGrpSpPr/>
          <p:nvPr/>
        </p:nvGrpSpPr>
        <p:grpSpPr>
          <a:xfrm>
            <a:off x="4500847" y="4223530"/>
            <a:ext cx="1578485" cy="1003912"/>
            <a:chOff x="4500847" y="4223530"/>
            <a:chExt cx="1578485" cy="1003912"/>
          </a:xfrm>
        </p:grpSpPr>
        <p:sp>
          <p:nvSpPr>
            <p:cNvPr id="2066" name="SMARTInkShape-115"/>
            <p:cNvSpPr/>
            <p:nvPr/>
          </p:nvSpPr>
          <p:spPr>
            <a:xfrm>
              <a:off x="5893594" y="4223530"/>
              <a:ext cx="185738" cy="146908"/>
            </a:xfrm>
            <a:custGeom>
              <a:avLst/>
              <a:gdLst/>
              <a:ahLst/>
              <a:cxnLst/>
              <a:rect l="0" t="0" r="0" b="0"/>
              <a:pathLst>
                <a:path w="185738" h="146908">
                  <a:moveTo>
                    <a:pt x="0" y="55576"/>
                  </a:moveTo>
                  <a:lnTo>
                    <a:pt x="9887" y="71118"/>
                  </a:lnTo>
                  <a:lnTo>
                    <a:pt x="34556" y="105009"/>
                  </a:lnTo>
                  <a:lnTo>
                    <a:pt x="52381" y="128526"/>
                  </a:lnTo>
                  <a:lnTo>
                    <a:pt x="60411" y="137957"/>
                  </a:lnTo>
                  <a:lnTo>
                    <a:pt x="63782" y="146907"/>
                  </a:lnTo>
                  <a:lnTo>
                    <a:pt x="63953" y="146626"/>
                  </a:lnTo>
                  <a:lnTo>
                    <a:pt x="64142" y="144197"/>
                  </a:lnTo>
                  <a:lnTo>
                    <a:pt x="62109" y="140471"/>
                  </a:lnTo>
                  <a:lnTo>
                    <a:pt x="60457" y="138367"/>
                  </a:lnTo>
                  <a:lnTo>
                    <a:pt x="58619" y="131795"/>
                  </a:lnTo>
                  <a:lnTo>
                    <a:pt x="52434" y="103537"/>
                  </a:lnTo>
                  <a:lnTo>
                    <a:pt x="51519" y="78871"/>
                  </a:lnTo>
                  <a:lnTo>
                    <a:pt x="57919" y="48801"/>
                  </a:lnTo>
                  <a:lnTo>
                    <a:pt x="66827" y="23723"/>
                  </a:lnTo>
                  <a:lnTo>
                    <a:pt x="73622" y="15490"/>
                  </a:lnTo>
                  <a:lnTo>
                    <a:pt x="90919" y="3737"/>
                  </a:lnTo>
                  <a:lnTo>
                    <a:pt x="104903" y="0"/>
                  </a:lnTo>
                  <a:lnTo>
                    <a:pt x="112240" y="1242"/>
                  </a:lnTo>
                  <a:lnTo>
                    <a:pt x="118941" y="5234"/>
                  </a:lnTo>
                  <a:lnTo>
                    <a:pt x="150150" y="36521"/>
                  </a:lnTo>
                  <a:lnTo>
                    <a:pt x="169095" y="66982"/>
                  </a:lnTo>
                  <a:lnTo>
                    <a:pt x="179571" y="98026"/>
                  </a:lnTo>
                  <a:lnTo>
                    <a:pt x="185737" y="1198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SMARTInkShape-116"/>
            <p:cNvSpPr/>
            <p:nvPr/>
          </p:nvSpPr>
          <p:spPr>
            <a:xfrm>
              <a:off x="5514975" y="4329550"/>
              <a:ext cx="364332" cy="232221"/>
            </a:xfrm>
            <a:custGeom>
              <a:avLst/>
              <a:gdLst/>
              <a:ahLst/>
              <a:cxnLst/>
              <a:rect l="0" t="0" r="0" b="0"/>
              <a:pathLst>
                <a:path w="364332" h="232221">
                  <a:moveTo>
                    <a:pt x="0" y="221019"/>
                  </a:moveTo>
                  <a:lnTo>
                    <a:pt x="6151" y="227170"/>
                  </a:lnTo>
                  <a:lnTo>
                    <a:pt x="36365" y="232220"/>
                  </a:lnTo>
                  <a:lnTo>
                    <a:pt x="69269" y="228854"/>
                  </a:lnTo>
                  <a:lnTo>
                    <a:pt x="92226" y="224575"/>
                  </a:lnTo>
                  <a:lnTo>
                    <a:pt x="122110" y="210315"/>
                  </a:lnTo>
                  <a:lnTo>
                    <a:pt x="153531" y="192211"/>
                  </a:lnTo>
                  <a:lnTo>
                    <a:pt x="185418" y="163848"/>
                  </a:lnTo>
                  <a:lnTo>
                    <a:pt x="194327" y="153541"/>
                  </a:lnTo>
                  <a:lnTo>
                    <a:pt x="209114" y="124379"/>
                  </a:lnTo>
                  <a:lnTo>
                    <a:pt x="212772" y="105601"/>
                  </a:lnTo>
                  <a:lnTo>
                    <a:pt x="210064" y="88749"/>
                  </a:lnTo>
                  <a:lnTo>
                    <a:pt x="202037" y="69626"/>
                  </a:lnTo>
                  <a:lnTo>
                    <a:pt x="197480" y="62981"/>
                  </a:lnTo>
                  <a:lnTo>
                    <a:pt x="192808" y="59498"/>
                  </a:lnTo>
                  <a:lnTo>
                    <a:pt x="187292" y="57951"/>
                  </a:lnTo>
                  <a:lnTo>
                    <a:pt x="179550" y="57263"/>
                  </a:lnTo>
                  <a:lnTo>
                    <a:pt x="170816" y="61191"/>
                  </a:lnTo>
                  <a:lnTo>
                    <a:pt x="144936" y="80026"/>
                  </a:lnTo>
                  <a:lnTo>
                    <a:pt x="133757" y="97565"/>
                  </a:lnTo>
                  <a:lnTo>
                    <a:pt x="130119" y="115384"/>
                  </a:lnTo>
                  <a:lnTo>
                    <a:pt x="132834" y="131952"/>
                  </a:lnTo>
                  <a:lnTo>
                    <a:pt x="140862" y="150979"/>
                  </a:lnTo>
                  <a:lnTo>
                    <a:pt x="145420" y="157611"/>
                  </a:lnTo>
                  <a:lnTo>
                    <a:pt x="156241" y="165807"/>
                  </a:lnTo>
                  <a:lnTo>
                    <a:pt x="179029" y="174894"/>
                  </a:lnTo>
                  <a:lnTo>
                    <a:pt x="189635" y="176706"/>
                  </a:lnTo>
                  <a:lnTo>
                    <a:pt x="208324" y="173934"/>
                  </a:lnTo>
                  <a:lnTo>
                    <a:pt x="243982" y="161326"/>
                  </a:lnTo>
                  <a:lnTo>
                    <a:pt x="279695" y="141035"/>
                  </a:lnTo>
                  <a:lnTo>
                    <a:pt x="296568" y="125618"/>
                  </a:lnTo>
                  <a:lnTo>
                    <a:pt x="310788" y="103984"/>
                  </a:lnTo>
                  <a:lnTo>
                    <a:pt x="317952" y="84477"/>
                  </a:lnTo>
                  <a:lnTo>
                    <a:pt x="321005" y="53255"/>
                  </a:lnTo>
                  <a:lnTo>
                    <a:pt x="315277" y="21131"/>
                  </a:lnTo>
                  <a:lnTo>
                    <a:pt x="312631" y="14969"/>
                  </a:lnTo>
                  <a:lnTo>
                    <a:pt x="309604" y="9585"/>
                  </a:lnTo>
                  <a:lnTo>
                    <a:pt x="307501" y="1039"/>
                  </a:lnTo>
                  <a:lnTo>
                    <a:pt x="306601" y="547"/>
                  </a:lnTo>
                  <a:lnTo>
                    <a:pt x="303484" y="0"/>
                  </a:lnTo>
                  <a:lnTo>
                    <a:pt x="303129" y="648"/>
                  </a:lnTo>
                  <a:lnTo>
                    <a:pt x="306146" y="7391"/>
                  </a:lnTo>
                  <a:lnTo>
                    <a:pt x="307839" y="23612"/>
                  </a:lnTo>
                  <a:lnTo>
                    <a:pt x="310913" y="29566"/>
                  </a:lnTo>
                  <a:lnTo>
                    <a:pt x="341671" y="62567"/>
                  </a:lnTo>
                  <a:lnTo>
                    <a:pt x="354093" y="74244"/>
                  </a:lnTo>
                  <a:lnTo>
                    <a:pt x="364331" y="78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SMARTInkShape-117"/>
            <p:cNvSpPr/>
            <p:nvPr/>
          </p:nvSpPr>
          <p:spPr>
            <a:xfrm>
              <a:off x="5557838" y="4336256"/>
              <a:ext cx="135732" cy="264320"/>
            </a:xfrm>
            <a:custGeom>
              <a:avLst/>
              <a:gdLst/>
              <a:ahLst/>
              <a:cxnLst/>
              <a:rect l="0" t="0" r="0" b="0"/>
              <a:pathLst>
                <a:path w="135732" h="264320">
                  <a:moveTo>
                    <a:pt x="0" y="0"/>
                  </a:moveTo>
                  <a:lnTo>
                    <a:pt x="0" y="9943"/>
                  </a:lnTo>
                  <a:lnTo>
                    <a:pt x="2116" y="14473"/>
                  </a:lnTo>
                  <a:lnTo>
                    <a:pt x="5703" y="20720"/>
                  </a:lnTo>
                  <a:lnTo>
                    <a:pt x="16792" y="50854"/>
                  </a:lnTo>
                  <a:lnTo>
                    <a:pt x="27641" y="79273"/>
                  </a:lnTo>
                  <a:lnTo>
                    <a:pt x="40910" y="109037"/>
                  </a:lnTo>
                  <a:lnTo>
                    <a:pt x="51103" y="141757"/>
                  </a:lnTo>
                  <a:lnTo>
                    <a:pt x="62943" y="172795"/>
                  </a:lnTo>
                  <a:lnTo>
                    <a:pt x="81165" y="205230"/>
                  </a:lnTo>
                  <a:lnTo>
                    <a:pt x="104645" y="237746"/>
                  </a:lnTo>
                  <a:lnTo>
                    <a:pt x="116554" y="250713"/>
                  </a:lnTo>
                  <a:lnTo>
                    <a:pt x="124669" y="256054"/>
                  </a:lnTo>
                  <a:lnTo>
                    <a:pt x="128220" y="261518"/>
                  </a:lnTo>
                  <a:lnTo>
                    <a:pt x="135731" y="2643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SMARTInkShape-118"/>
            <p:cNvSpPr/>
            <p:nvPr/>
          </p:nvSpPr>
          <p:spPr>
            <a:xfrm>
              <a:off x="5322094" y="4544328"/>
              <a:ext cx="263202" cy="213247"/>
            </a:xfrm>
            <a:custGeom>
              <a:avLst/>
              <a:gdLst/>
              <a:ahLst/>
              <a:cxnLst/>
              <a:rect l="0" t="0" r="0" b="0"/>
              <a:pathLst>
                <a:path w="263202" h="213247">
                  <a:moveTo>
                    <a:pt x="0" y="91966"/>
                  </a:moveTo>
                  <a:lnTo>
                    <a:pt x="35314" y="121626"/>
                  </a:lnTo>
                  <a:lnTo>
                    <a:pt x="59478" y="150199"/>
                  </a:lnTo>
                  <a:lnTo>
                    <a:pt x="79544" y="181185"/>
                  </a:lnTo>
                  <a:lnTo>
                    <a:pt x="96219" y="203982"/>
                  </a:lnTo>
                  <a:lnTo>
                    <a:pt x="97484" y="207125"/>
                  </a:lnTo>
                  <a:lnTo>
                    <a:pt x="99120" y="209220"/>
                  </a:lnTo>
                  <a:lnTo>
                    <a:pt x="106796" y="213246"/>
                  </a:lnTo>
                  <a:lnTo>
                    <a:pt x="107049" y="209569"/>
                  </a:lnTo>
                  <a:lnTo>
                    <a:pt x="97203" y="175292"/>
                  </a:lnTo>
                  <a:lnTo>
                    <a:pt x="93725" y="142115"/>
                  </a:lnTo>
                  <a:lnTo>
                    <a:pt x="93037" y="107928"/>
                  </a:lnTo>
                  <a:lnTo>
                    <a:pt x="92902" y="74217"/>
                  </a:lnTo>
                  <a:lnTo>
                    <a:pt x="96671" y="53987"/>
                  </a:lnTo>
                  <a:lnTo>
                    <a:pt x="112001" y="19087"/>
                  </a:lnTo>
                  <a:lnTo>
                    <a:pt x="116718" y="12479"/>
                  </a:lnTo>
                  <a:lnTo>
                    <a:pt x="127628" y="4297"/>
                  </a:lnTo>
                  <a:lnTo>
                    <a:pt x="137122" y="638"/>
                  </a:lnTo>
                  <a:lnTo>
                    <a:pt x="144551" y="1898"/>
                  </a:lnTo>
                  <a:lnTo>
                    <a:pt x="162256" y="9175"/>
                  </a:lnTo>
                  <a:lnTo>
                    <a:pt x="169481" y="17864"/>
                  </a:lnTo>
                  <a:lnTo>
                    <a:pt x="185564" y="50986"/>
                  </a:lnTo>
                  <a:lnTo>
                    <a:pt x="194355" y="84360"/>
                  </a:lnTo>
                  <a:lnTo>
                    <a:pt x="207298" y="111240"/>
                  </a:lnTo>
                  <a:lnTo>
                    <a:pt x="209636" y="114340"/>
                  </a:lnTo>
                  <a:lnTo>
                    <a:pt x="216467" y="117785"/>
                  </a:lnTo>
                  <a:lnTo>
                    <a:pt x="229996" y="119996"/>
                  </a:lnTo>
                  <a:lnTo>
                    <a:pt x="235306" y="118182"/>
                  </a:lnTo>
                  <a:lnTo>
                    <a:pt x="245182" y="110550"/>
                  </a:lnTo>
                  <a:lnTo>
                    <a:pt x="252387" y="99941"/>
                  </a:lnTo>
                  <a:lnTo>
                    <a:pt x="260547" y="66629"/>
                  </a:lnTo>
                  <a:lnTo>
                    <a:pt x="263201" y="47946"/>
                  </a:lnTo>
                  <a:lnTo>
                    <a:pt x="260195" y="31121"/>
                  </a:lnTo>
                  <a:lnTo>
                    <a:pt x="252068" y="12008"/>
                  </a:lnTo>
                  <a:lnTo>
                    <a:pt x="247497" y="5364"/>
                  </a:lnTo>
                  <a:lnTo>
                    <a:pt x="244372" y="3275"/>
                  </a:lnTo>
                  <a:lnTo>
                    <a:pt x="232391" y="335"/>
                  </a:lnTo>
                  <a:lnTo>
                    <a:pt x="199793" y="0"/>
                  </a:lnTo>
                  <a:lnTo>
                    <a:pt x="164306" y="62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0" name="SMARTInkShape-119"/>
            <p:cNvSpPr/>
            <p:nvPr/>
          </p:nvSpPr>
          <p:spPr>
            <a:xfrm>
              <a:off x="4957763" y="4643696"/>
              <a:ext cx="413910" cy="339050"/>
            </a:xfrm>
            <a:custGeom>
              <a:avLst/>
              <a:gdLst/>
              <a:ahLst/>
              <a:cxnLst/>
              <a:rect l="0" t="0" r="0" b="0"/>
              <a:pathLst>
                <a:path w="413910" h="339050">
                  <a:moveTo>
                    <a:pt x="0" y="292635"/>
                  </a:moveTo>
                  <a:lnTo>
                    <a:pt x="6150" y="292635"/>
                  </a:lnTo>
                  <a:lnTo>
                    <a:pt x="16999" y="282692"/>
                  </a:lnTo>
                  <a:lnTo>
                    <a:pt x="44720" y="252692"/>
                  </a:lnTo>
                  <a:lnTo>
                    <a:pt x="66895" y="222598"/>
                  </a:lnTo>
                  <a:lnTo>
                    <a:pt x="93382" y="192899"/>
                  </a:lnTo>
                  <a:lnTo>
                    <a:pt x="116568" y="173390"/>
                  </a:lnTo>
                  <a:lnTo>
                    <a:pt x="149056" y="152576"/>
                  </a:lnTo>
                  <a:lnTo>
                    <a:pt x="175722" y="138274"/>
                  </a:lnTo>
                  <a:lnTo>
                    <a:pt x="191344" y="136026"/>
                  </a:lnTo>
                  <a:lnTo>
                    <a:pt x="198284" y="137835"/>
                  </a:lnTo>
                  <a:lnTo>
                    <a:pt x="204807" y="140492"/>
                  </a:lnTo>
                  <a:lnTo>
                    <a:pt x="212998" y="141672"/>
                  </a:lnTo>
                  <a:lnTo>
                    <a:pt x="216611" y="143574"/>
                  </a:lnTo>
                  <a:lnTo>
                    <a:pt x="230656" y="158628"/>
                  </a:lnTo>
                  <a:lnTo>
                    <a:pt x="237716" y="161639"/>
                  </a:lnTo>
                  <a:lnTo>
                    <a:pt x="245351" y="163771"/>
                  </a:lnTo>
                  <a:lnTo>
                    <a:pt x="256720" y="171607"/>
                  </a:lnTo>
                  <a:lnTo>
                    <a:pt x="261735" y="175345"/>
                  </a:lnTo>
                  <a:lnTo>
                    <a:pt x="270024" y="177941"/>
                  </a:lnTo>
                  <a:lnTo>
                    <a:pt x="274828" y="178218"/>
                  </a:lnTo>
                  <a:lnTo>
                    <a:pt x="276087" y="177464"/>
                  </a:lnTo>
                  <a:lnTo>
                    <a:pt x="276927" y="176167"/>
                  </a:lnTo>
                  <a:lnTo>
                    <a:pt x="278274" y="172174"/>
                  </a:lnTo>
                  <a:lnTo>
                    <a:pt x="280575" y="171628"/>
                  </a:lnTo>
                  <a:lnTo>
                    <a:pt x="291810" y="171199"/>
                  </a:lnTo>
                  <a:lnTo>
                    <a:pt x="316917" y="191118"/>
                  </a:lnTo>
                  <a:lnTo>
                    <a:pt x="338887" y="222424"/>
                  </a:lnTo>
                  <a:lnTo>
                    <a:pt x="358256" y="257078"/>
                  </a:lnTo>
                  <a:lnTo>
                    <a:pt x="379072" y="290539"/>
                  </a:lnTo>
                  <a:lnTo>
                    <a:pt x="402039" y="325850"/>
                  </a:lnTo>
                  <a:lnTo>
                    <a:pt x="407020" y="331210"/>
                  </a:lnTo>
                  <a:lnTo>
                    <a:pt x="409458" y="332639"/>
                  </a:lnTo>
                  <a:lnTo>
                    <a:pt x="411085" y="334385"/>
                  </a:lnTo>
                  <a:lnTo>
                    <a:pt x="413373" y="339049"/>
                  </a:lnTo>
                  <a:lnTo>
                    <a:pt x="413694" y="338659"/>
                  </a:lnTo>
                  <a:lnTo>
                    <a:pt x="413909" y="337605"/>
                  </a:lnTo>
                  <a:lnTo>
                    <a:pt x="413258" y="336903"/>
                  </a:lnTo>
                  <a:lnTo>
                    <a:pt x="410418" y="336122"/>
                  </a:lnTo>
                  <a:lnTo>
                    <a:pt x="406510" y="331541"/>
                  </a:lnTo>
                  <a:lnTo>
                    <a:pt x="376749" y="298136"/>
                  </a:lnTo>
                  <a:lnTo>
                    <a:pt x="354584" y="264382"/>
                  </a:lnTo>
                  <a:lnTo>
                    <a:pt x="335778" y="232582"/>
                  </a:lnTo>
                  <a:lnTo>
                    <a:pt x="319799" y="201905"/>
                  </a:lnTo>
                  <a:lnTo>
                    <a:pt x="305010" y="168033"/>
                  </a:lnTo>
                  <a:lnTo>
                    <a:pt x="291369" y="133655"/>
                  </a:lnTo>
                  <a:lnTo>
                    <a:pt x="282740" y="103801"/>
                  </a:lnTo>
                  <a:lnTo>
                    <a:pt x="279423" y="71979"/>
                  </a:lnTo>
                  <a:lnTo>
                    <a:pt x="280965" y="49985"/>
                  </a:lnTo>
                  <a:lnTo>
                    <a:pt x="288597" y="25012"/>
                  </a:lnTo>
                  <a:lnTo>
                    <a:pt x="299205" y="9698"/>
                  </a:lnTo>
                  <a:lnTo>
                    <a:pt x="307870" y="4167"/>
                  </a:lnTo>
                  <a:lnTo>
                    <a:pt x="326367" y="615"/>
                  </a:lnTo>
                  <a:lnTo>
                    <a:pt x="340559" y="0"/>
                  </a:lnTo>
                  <a:lnTo>
                    <a:pt x="350061" y="4090"/>
                  </a:lnTo>
                  <a:lnTo>
                    <a:pt x="369097" y="19650"/>
                  </a:lnTo>
                  <a:lnTo>
                    <a:pt x="387725" y="47442"/>
                  </a:lnTo>
                  <a:lnTo>
                    <a:pt x="391371" y="65469"/>
                  </a:lnTo>
                  <a:lnTo>
                    <a:pt x="391809" y="92100"/>
                  </a:lnTo>
                  <a:lnTo>
                    <a:pt x="382923" y="118423"/>
                  </a:lnTo>
                  <a:lnTo>
                    <a:pt x="359110" y="153496"/>
                  </a:lnTo>
                  <a:lnTo>
                    <a:pt x="335756" y="1783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" name="SMARTInkShape-120"/>
            <p:cNvSpPr/>
            <p:nvPr/>
          </p:nvSpPr>
          <p:spPr>
            <a:xfrm>
              <a:off x="4929213" y="4679419"/>
              <a:ext cx="235719" cy="319657"/>
            </a:xfrm>
            <a:custGeom>
              <a:avLst/>
              <a:gdLst/>
              <a:ahLst/>
              <a:cxnLst/>
              <a:rect l="0" t="0" r="0" b="0"/>
              <a:pathLst>
                <a:path w="235719" h="319657">
                  <a:moveTo>
                    <a:pt x="7118" y="56887"/>
                  </a:moveTo>
                  <a:lnTo>
                    <a:pt x="269" y="56887"/>
                  </a:lnTo>
                  <a:lnTo>
                    <a:pt x="0" y="66830"/>
                  </a:lnTo>
                  <a:lnTo>
                    <a:pt x="16070" y="98265"/>
                  </a:lnTo>
                  <a:lnTo>
                    <a:pt x="26849" y="128825"/>
                  </a:lnTo>
                  <a:lnTo>
                    <a:pt x="38188" y="156166"/>
                  </a:lnTo>
                  <a:lnTo>
                    <a:pt x="47721" y="188256"/>
                  </a:lnTo>
                  <a:lnTo>
                    <a:pt x="59453" y="218225"/>
                  </a:lnTo>
                  <a:lnTo>
                    <a:pt x="68310" y="246419"/>
                  </a:lnTo>
                  <a:lnTo>
                    <a:pt x="80842" y="281254"/>
                  </a:lnTo>
                  <a:lnTo>
                    <a:pt x="98573" y="315977"/>
                  </a:lnTo>
                  <a:lnTo>
                    <a:pt x="99568" y="319656"/>
                  </a:lnTo>
                  <a:lnTo>
                    <a:pt x="98914" y="319379"/>
                  </a:lnTo>
                  <a:lnTo>
                    <a:pt x="96070" y="316954"/>
                  </a:lnTo>
                  <a:lnTo>
                    <a:pt x="94277" y="311114"/>
                  </a:lnTo>
                  <a:lnTo>
                    <a:pt x="91151" y="298901"/>
                  </a:lnTo>
                  <a:lnTo>
                    <a:pt x="75805" y="263647"/>
                  </a:lnTo>
                  <a:lnTo>
                    <a:pt x="67246" y="231567"/>
                  </a:lnTo>
                  <a:lnTo>
                    <a:pt x="59682" y="196927"/>
                  </a:lnTo>
                  <a:lnTo>
                    <a:pt x="52414" y="161528"/>
                  </a:lnTo>
                  <a:lnTo>
                    <a:pt x="45234" y="125904"/>
                  </a:lnTo>
                  <a:lnTo>
                    <a:pt x="38873" y="91007"/>
                  </a:lnTo>
                  <a:lnTo>
                    <a:pt x="36635" y="60999"/>
                  </a:lnTo>
                  <a:lnTo>
                    <a:pt x="35817" y="25502"/>
                  </a:lnTo>
                  <a:lnTo>
                    <a:pt x="39522" y="9841"/>
                  </a:lnTo>
                  <a:lnTo>
                    <a:pt x="41421" y="6473"/>
                  </a:lnTo>
                  <a:lnTo>
                    <a:pt x="45647" y="2731"/>
                  </a:lnTo>
                  <a:lnTo>
                    <a:pt x="50171" y="1068"/>
                  </a:lnTo>
                  <a:lnTo>
                    <a:pt x="63336" y="0"/>
                  </a:lnTo>
                  <a:lnTo>
                    <a:pt x="66822" y="1500"/>
                  </a:lnTo>
                  <a:lnTo>
                    <a:pt x="88827" y="24916"/>
                  </a:lnTo>
                  <a:lnTo>
                    <a:pt x="111992" y="57381"/>
                  </a:lnTo>
                  <a:lnTo>
                    <a:pt x="135872" y="91263"/>
                  </a:lnTo>
                  <a:lnTo>
                    <a:pt x="151718" y="119107"/>
                  </a:lnTo>
                  <a:lnTo>
                    <a:pt x="166467" y="146672"/>
                  </a:lnTo>
                  <a:lnTo>
                    <a:pt x="190449" y="181276"/>
                  </a:lnTo>
                  <a:lnTo>
                    <a:pt x="216535" y="216325"/>
                  </a:lnTo>
                  <a:lnTo>
                    <a:pt x="224655" y="229893"/>
                  </a:lnTo>
                  <a:lnTo>
                    <a:pt x="226832" y="236437"/>
                  </a:lnTo>
                  <a:lnTo>
                    <a:pt x="228206" y="238499"/>
                  </a:lnTo>
                  <a:lnTo>
                    <a:pt x="229917" y="239875"/>
                  </a:lnTo>
                  <a:lnTo>
                    <a:pt x="235718" y="242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SMARTInkShape-121"/>
            <p:cNvSpPr/>
            <p:nvPr/>
          </p:nvSpPr>
          <p:spPr>
            <a:xfrm>
              <a:off x="4500847" y="4829201"/>
              <a:ext cx="292067" cy="398241"/>
            </a:xfrm>
            <a:custGeom>
              <a:avLst/>
              <a:gdLst/>
              <a:ahLst/>
              <a:cxnLst/>
              <a:rect l="0" t="0" r="0" b="0"/>
              <a:pathLst>
                <a:path w="292067" h="398241">
                  <a:moveTo>
                    <a:pt x="242603" y="7118"/>
                  </a:moveTo>
                  <a:lnTo>
                    <a:pt x="238811" y="3326"/>
                  </a:lnTo>
                  <a:lnTo>
                    <a:pt x="232716" y="1463"/>
                  </a:lnTo>
                  <a:lnTo>
                    <a:pt x="197693" y="0"/>
                  </a:lnTo>
                  <a:lnTo>
                    <a:pt x="176464" y="773"/>
                  </a:lnTo>
                  <a:lnTo>
                    <a:pt x="146606" y="7250"/>
                  </a:lnTo>
                  <a:lnTo>
                    <a:pt x="112300" y="15129"/>
                  </a:lnTo>
                  <a:lnTo>
                    <a:pt x="78208" y="34453"/>
                  </a:lnTo>
                  <a:lnTo>
                    <a:pt x="48335" y="67020"/>
                  </a:lnTo>
                  <a:lnTo>
                    <a:pt x="29706" y="96556"/>
                  </a:lnTo>
                  <a:lnTo>
                    <a:pt x="17134" y="127061"/>
                  </a:lnTo>
                  <a:lnTo>
                    <a:pt x="7007" y="158957"/>
                  </a:lnTo>
                  <a:lnTo>
                    <a:pt x="1156" y="191803"/>
                  </a:lnTo>
                  <a:lnTo>
                    <a:pt x="0" y="226926"/>
                  </a:lnTo>
                  <a:lnTo>
                    <a:pt x="1888" y="262321"/>
                  </a:lnTo>
                  <a:lnTo>
                    <a:pt x="9670" y="296271"/>
                  </a:lnTo>
                  <a:lnTo>
                    <a:pt x="23760" y="327848"/>
                  </a:lnTo>
                  <a:lnTo>
                    <a:pt x="37126" y="357016"/>
                  </a:lnTo>
                  <a:lnTo>
                    <a:pt x="46505" y="369797"/>
                  </a:lnTo>
                  <a:lnTo>
                    <a:pt x="80082" y="389935"/>
                  </a:lnTo>
                  <a:lnTo>
                    <a:pt x="95583" y="396682"/>
                  </a:lnTo>
                  <a:lnTo>
                    <a:pt x="114904" y="398240"/>
                  </a:lnTo>
                  <a:lnTo>
                    <a:pt x="149851" y="389950"/>
                  </a:lnTo>
                  <a:lnTo>
                    <a:pt x="185469" y="370750"/>
                  </a:lnTo>
                  <a:lnTo>
                    <a:pt x="214031" y="348468"/>
                  </a:lnTo>
                  <a:lnTo>
                    <a:pt x="241976" y="314095"/>
                  </a:lnTo>
                  <a:lnTo>
                    <a:pt x="261529" y="281892"/>
                  </a:lnTo>
                  <a:lnTo>
                    <a:pt x="279885" y="249866"/>
                  </a:lnTo>
                  <a:lnTo>
                    <a:pt x="289861" y="215906"/>
                  </a:lnTo>
                  <a:lnTo>
                    <a:pt x="292066" y="186031"/>
                  </a:lnTo>
                  <a:lnTo>
                    <a:pt x="291708" y="157200"/>
                  </a:lnTo>
                  <a:lnTo>
                    <a:pt x="284817" y="128574"/>
                  </a:lnTo>
                  <a:lnTo>
                    <a:pt x="279621" y="115073"/>
                  </a:lnTo>
                  <a:lnTo>
                    <a:pt x="254205" y="83597"/>
                  </a:lnTo>
                  <a:lnTo>
                    <a:pt x="235399" y="66440"/>
                  </a:lnTo>
                  <a:lnTo>
                    <a:pt x="205936" y="48532"/>
                  </a:lnTo>
                  <a:lnTo>
                    <a:pt x="174833" y="39794"/>
                  </a:lnTo>
                  <a:lnTo>
                    <a:pt x="144249" y="36233"/>
                  </a:lnTo>
                  <a:lnTo>
                    <a:pt x="133803" y="36726"/>
                  </a:lnTo>
                  <a:lnTo>
                    <a:pt x="106872" y="428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3" name="SMARTInkShape-Group14"/>
          <p:cNvGrpSpPr/>
          <p:nvPr/>
        </p:nvGrpSpPr>
        <p:grpSpPr>
          <a:xfrm>
            <a:off x="4379153" y="4307966"/>
            <a:ext cx="1914492" cy="1135573"/>
            <a:chOff x="4379153" y="4307966"/>
            <a:chExt cx="1914492" cy="1135573"/>
          </a:xfrm>
        </p:grpSpPr>
        <p:sp>
          <p:nvSpPr>
            <p:cNvPr id="2074" name="SMARTInkShape-122"/>
            <p:cNvSpPr/>
            <p:nvPr/>
          </p:nvSpPr>
          <p:spPr>
            <a:xfrm>
              <a:off x="6107906" y="4531912"/>
              <a:ext cx="185739" cy="175820"/>
            </a:xfrm>
            <a:custGeom>
              <a:avLst/>
              <a:gdLst/>
              <a:ahLst/>
              <a:cxnLst/>
              <a:rect l="0" t="0" r="0" b="0"/>
              <a:pathLst>
                <a:path w="185739" h="175820">
                  <a:moveTo>
                    <a:pt x="0" y="118669"/>
                  </a:moveTo>
                  <a:lnTo>
                    <a:pt x="28547" y="136367"/>
                  </a:lnTo>
                  <a:lnTo>
                    <a:pt x="30938" y="138406"/>
                  </a:lnTo>
                  <a:lnTo>
                    <a:pt x="35097" y="144273"/>
                  </a:lnTo>
                  <a:lnTo>
                    <a:pt x="41683" y="146853"/>
                  </a:lnTo>
                  <a:lnTo>
                    <a:pt x="42076" y="146190"/>
                  </a:lnTo>
                  <a:lnTo>
                    <a:pt x="42759" y="137267"/>
                  </a:lnTo>
                  <a:lnTo>
                    <a:pt x="36375" y="103136"/>
                  </a:lnTo>
                  <a:lnTo>
                    <a:pt x="33732" y="73444"/>
                  </a:lnTo>
                  <a:lnTo>
                    <a:pt x="31661" y="56500"/>
                  </a:lnTo>
                  <a:lnTo>
                    <a:pt x="35028" y="22729"/>
                  </a:lnTo>
                  <a:lnTo>
                    <a:pt x="39306" y="7252"/>
                  </a:lnTo>
                  <a:lnTo>
                    <a:pt x="41285" y="3910"/>
                  </a:lnTo>
                  <a:lnTo>
                    <a:pt x="45601" y="196"/>
                  </a:lnTo>
                  <a:lnTo>
                    <a:pt x="48657" y="0"/>
                  </a:lnTo>
                  <a:lnTo>
                    <a:pt x="56286" y="1898"/>
                  </a:lnTo>
                  <a:lnTo>
                    <a:pt x="65714" y="7430"/>
                  </a:lnTo>
                  <a:lnTo>
                    <a:pt x="86226" y="28634"/>
                  </a:lnTo>
                  <a:lnTo>
                    <a:pt x="110397" y="62686"/>
                  </a:lnTo>
                  <a:lnTo>
                    <a:pt x="134256" y="97939"/>
                  </a:lnTo>
                  <a:lnTo>
                    <a:pt x="154490" y="131684"/>
                  </a:lnTo>
                  <a:lnTo>
                    <a:pt x="177096" y="163809"/>
                  </a:lnTo>
                  <a:lnTo>
                    <a:pt x="185738" y="1758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5" name="SMARTInkShape-123"/>
            <p:cNvSpPr/>
            <p:nvPr/>
          </p:nvSpPr>
          <p:spPr>
            <a:xfrm>
              <a:off x="5916018" y="4600575"/>
              <a:ext cx="13296" cy="4117"/>
            </a:xfrm>
            <a:custGeom>
              <a:avLst/>
              <a:gdLst/>
              <a:ahLst/>
              <a:cxnLst/>
              <a:rect l="0" t="0" r="0" b="0"/>
              <a:pathLst>
                <a:path w="13296" h="4117">
                  <a:moveTo>
                    <a:pt x="6151" y="0"/>
                  </a:moveTo>
                  <a:lnTo>
                    <a:pt x="2359" y="0"/>
                  </a:lnTo>
                  <a:lnTo>
                    <a:pt x="1241" y="794"/>
                  </a:lnTo>
                  <a:lnTo>
                    <a:pt x="496" y="2117"/>
                  </a:lnTo>
                  <a:lnTo>
                    <a:pt x="0" y="3792"/>
                  </a:lnTo>
                  <a:lnTo>
                    <a:pt x="463" y="4116"/>
                  </a:lnTo>
                  <a:lnTo>
                    <a:pt x="5245" y="699"/>
                  </a:lnTo>
                  <a:lnTo>
                    <a:pt x="1329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6" name="SMARTInkShape-124"/>
            <p:cNvSpPr/>
            <p:nvPr/>
          </p:nvSpPr>
          <p:spPr>
            <a:xfrm>
              <a:off x="5708150" y="4640624"/>
              <a:ext cx="392614" cy="272964"/>
            </a:xfrm>
            <a:custGeom>
              <a:avLst/>
              <a:gdLst/>
              <a:ahLst/>
              <a:cxnLst/>
              <a:rect l="0" t="0" r="0" b="0"/>
              <a:pathLst>
                <a:path w="392614" h="272964">
                  <a:moveTo>
                    <a:pt x="6850" y="252845"/>
                  </a:moveTo>
                  <a:lnTo>
                    <a:pt x="699" y="252845"/>
                  </a:lnTo>
                  <a:lnTo>
                    <a:pt x="368" y="253639"/>
                  </a:lnTo>
                  <a:lnTo>
                    <a:pt x="0" y="256637"/>
                  </a:lnTo>
                  <a:lnTo>
                    <a:pt x="696" y="257755"/>
                  </a:lnTo>
                  <a:lnTo>
                    <a:pt x="1954" y="258499"/>
                  </a:lnTo>
                  <a:lnTo>
                    <a:pt x="3586" y="258996"/>
                  </a:lnTo>
                  <a:lnTo>
                    <a:pt x="4674" y="260120"/>
                  </a:lnTo>
                  <a:lnTo>
                    <a:pt x="5883" y="263487"/>
                  </a:lnTo>
                  <a:lnTo>
                    <a:pt x="10654" y="267629"/>
                  </a:lnTo>
                  <a:lnTo>
                    <a:pt x="18066" y="271322"/>
                  </a:lnTo>
                  <a:lnTo>
                    <a:pt x="26651" y="272963"/>
                  </a:lnTo>
                  <a:lnTo>
                    <a:pt x="35759" y="271575"/>
                  </a:lnTo>
                  <a:lnTo>
                    <a:pt x="64985" y="261220"/>
                  </a:lnTo>
                  <a:lnTo>
                    <a:pt x="99848" y="244266"/>
                  </a:lnTo>
                  <a:lnTo>
                    <a:pt x="111947" y="234744"/>
                  </a:lnTo>
                  <a:lnTo>
                    <a:pt x="145938" y="201014"/>
                  </a:lnTo>
                  <a:lnTo>
                    <a:pt x="169334" y="167587"/>
                  </a:lnTo>
                  <a:lnTo>
                    <a:pt x="182029" y="143369"/>
                  </a:lnTo>
                  <a:lnTo>
                    <a:pt x="185310" y="109002"/>
                  </a:lnTo>
                  <a:lnTo>
                    <a:pt x="181612" y="97071"/>
                  </a:lnTo>
                  <a:lnTo>
                    <a:pt x="179715" y="94227"/>
                  </a:lnTo>
                  <a:lnTo>
                    <a:pt x="166309" y="84128"/>
                  </a:lnTo>
                  <a:lnTo>
                    <a:pt x="161593" y="82610"/>
                  </a:lnTo>
                  <a:lnTo>
                    <a:pt x="159225" y="82999"/>
                  </a:lnTo>
                  <a:lnTo>
                    <a:pt x="154477" y="85547"/>
                  </a:lnTo>
                  <a:lnTo>
                    <a:pt x="147340" y="91445"/>
                  </a:lnTo>
                  <a:lnTo>
                    <a:pt x="144696" y="95916"/>
                  </a:lnTo>
                  <a:lnTo>
                    <a:pt x="143208" y="105012"/>
                  </a:lnTo>
                  <a:lnTo>
                    <a:pt x="143653" y="114116"/>
                  </a:lnTo>
                  <a:lnTo>
                    <a:pt x="150675" y="147493"/>
                  </a:lnTo>
                  <a:lnTo>
                    <a:pt x="169527" y="171806"/>
                  </a:lnTo>
                  <a:lnTo>
                    <a:pt x="197416" y="190507"/>
                  </a:lnTo>
                  <a:lnTo>
                    <a:pt x="216413" y="199580"/>
                  </a:lnTo>
                  <a:lnTo>
                    <a:pt x="225931" y="201390"/>
                  </a:lnTo>
                  <a:lnTo>
                    <a:pt x="244006" y="198617"/>
                  </a:lnTo>
                  <a:lnTo>
                    <a:pt x="269486" y="186008"/>
                  </a:lnTo>
                  <a:lnTo>
                    <a:pt x="283282" y="175186"/>
                  </a:lnTo>
                  <a:lnTo>
                    <a:pt x="293631" y="158133"/>
                  </a:lnTo>
                  <a:lnTo>
                    <a:pt x="302999" y="123102"/>
                  </a:lnTo>
                  <a:lnTo>
                    <a:pt x="303043" y="109457"/>
                  </a:lnTo>
                  <a:lnTo>
                    <a:pt x="300178" y="74184"/>
                  </a:lnTo>
                  <a:lnTo>
                    <a:pt x="299801" y="38524"/>
                  </a:lnTo>
                  <a:lnTo>
                    <a:pt x="293598" y="9405"/>
                  </a:lnTo>
                  <a:lnTo>
                    <a:pt x="290927" y="3626"/>
                  </a:lnTo>
                  <a:lnTo>
                    <a:pt x="289103" y="974"/>
                  </a:lnTo>
                  <a:lnTo>
                    <a:pt x="287887" y="0"/>
                  </a:lnTo>
                  <a:lnTo>
                    <a:pt x="287077" y="144"/>
                  </a:lnTo>
                  <a:lnTo>
                    <a:pt x="285776" y="2286"/>
                  </a:lnTo>
                  <a:lnTo>
                    <a:pt x="309308" y="37301"/>
                  </a:lnTo>
                  <a:lnTo>
                    <a:pt x="329711" y="70978"/>
                  </a:lnTo>
                  <a:lnTo>
                    <a:pt x="337140" y="78882"/>
                  </a:lnTo>
                  <a:lnTo>
                    <a:pt x="344939" y="85834"/>
                  </a:lnTo>
                  <a:lnTo>
                    <a:pt x="355380" y="97879"/>
                  </a:lnTo>
                  <a:lnTo>
                    <a:pt x="371262" y="106035"/>
                  </a:lnTo>
                  <a:lnTo>
                    <a:pt x="384544" y="109192"/>
                  </a:lnTo>
                  <a:lnTo>
                    <a:pt x="392613" y="1099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7" name="SMARTInkShape-125"/>
            <p:cNvSpPr/>
            <p:nvPr/>
          </p:nvSpPr>
          <p:spPr>
            <a:xfrm>
              <a:off x="5693569" y="4707731"/>
              <a:ext cx="171451" cy="228601"/>
            </a:xfrm>
            <a:custGeom>
              <a:avLst/>
              <a:gdLst/>
              <a:ahLst/>
              <a:cxnLst/>
              <a:rect l="0" t="0" r="0" b="0"/>
              <a:pathLst>
                <a:path w="171451" h="228601">
                  <a:moveTo>
                    <a:pt x="0" y="0"/>
                  </a:moveTo>
                  <a:lnTo>
                    <a:pt x="0" y="3792"/>
                  </a:lnTo>
                  <a:lnTo>
                    <a:pt x="2117" y="7771"/>
                  </a:lnTo>
                  <a:lnTo>
                    <a:pt x="23602" y="38479"/>
                  </a:lnTo>
                  <a:lnTo>
                    <a:pt x="44702" y="68632"/>
                  </a:lnTo>
                  <a:lnTo>
                    <a:pt x="61046" y="95830"/>
                  </a:lnTo>
                  <a:lnTo>
                    <a:pt x="85701" y="128555"/>
                  </a:lnTo>
                  <a:lnTo>
                    <a:pt x="108798" y="162654"/>
                  </a:lnTo>
                  <a:lnTo>
                    <a:pt x="136737" y="197136"/>
                  </a:lnTo>
                  <a:lnTo>
                    <a:pt x="161685" y="218169"/>
                  </a:lnTo>
                  <a:lnTo>
                    <a:pt x="166581" y="219995"/>
                  </a:lnTo>
                  <a:lnTo>
                    <a:pt x="168204" y="221276"/>
                  </a:lnTo>
                  <a:lnTo>
                    <a:pt x="17145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8" name="SMARTInkShape-126"/>
            <p:cNvSpPr/>
            <p:nvPr/>
          </p:nvSpPr>
          <p:spPr>
            <a:xfrm>
              <a:off x="5679281" y="4914900"/>
              <a:ext cx="120026" cy="135597"/>
            </a:xfrm>
            <a:custGeom>
              <a:avLst/>
              <a:gdLst/>
              <a:ahLst/>
              <a:cxnLst/>
              <a:rect l="0" t="0" r="0" b="0"/>
              <a:pathLst>
                <a:path w="120026" h="135597">
                  <a:moveTo>
                    <a:pt x="7144" y="21431"/>
                  </a:moveTo>
                  <a:lnTo>
                    <a:pt x="7144" y="53215"/>
                  </a:lnTo>
                  <a:lnTo>
                    <a:pt x="9261" y="73718"/>
                  </a:lnTo>
                  <a:lnTo>
                    <a:pt x="19501" y="106729"/>
                  </a:lnTo>
                  <a:lnTo>
                    <a:pt x="21367" y="115698"/>
                  </a:lnTo>
                  <a:lnTo>
                    <a:pt x="26881" y="125209"/>
                  </a:lnTo>
                  <a:lnTo>
                    <a:pt x="31262" y="130526"/>
                  </a:lnTo>
                  <a:lnTo>
                    <a:pt x="37971" y="133418"/>
                  </a:lnTo>
                  <a:lnTo>
                    <a:pt x="65396" y="135596"/>
                  </a:lnTo>
                  <a:lnTo>
                    <a:pt x="70869" y="133554"/>
                  </a:lnTo>
                  <a:lnTo>
                    <a:pt x="88179" y="122745"/>
                  </a:lnTo>
                  <a:lnTo>
                    <a:pt x="104572" y="97327"/>
                  </a:lnTo>
                  <a:lnTo>
                    <a:pt x="118251" y="69030"/>
                  </a:lnTo>
                  <a:lnTo>
                    <a:pt x="120025" y="59520"/>
                  </a:lnTo>
                  <a:lnTo>
                    <a:pt x="118696" y="52118"/>
                  </a:lnTo>
                  <a:lnTo>
                    <a:pt x="100822" y="17367"/>
                  </a:lnTo>
                  <a:lnTo>
                    <a:pt x="92170" y="11688"/>
                  </a:lnTo>
                  <a:lnTo>
                    <a:pt x="59491" y="1259"/>
                  </a:lnTo>
                  <a:lnTo>
                    <a:pt x="26192" y="7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9" name="SMARTInkShape-127"/>
            <p:cNvSpPr/>
            <p:nvPr/>
          </p:nvSpPr>
          <p:spPr>
            <a:xfrm>
              <a:off x="5536406" y="4943475"/>
              <a:ext cx="64258" cy="185702"/>
            </a:xfrm>
            <a:custGeom>
              <a:avLst/>
              <a:gdLst/>
              <a:ahLst/>
              <a:cxnLst/>
              <a:rect l="0" t="0" r="0" b="0"/>
              <a:pathLst>
                <a:path w="64258" h="185702">
                  <a:moveTo>
                    <a:pt x="0" y="128588"/>
                  </a:moveTo>
                  <a:lnTo>
                    <a:pt x="3792" y="128588"/>
                  </a:lnTo>
                  <a:lnTo>
                    <a:pt x="4910" y="129381"/>
                  </a:lnTo>
                  <a:lnTo>
                    <a:pt x="5655" y="130704"/>
                  </a:lnTo>
                  <a:lnTo>
                    <a:pt x="6151" y="132380"/>
                  </a:lnTo>
                  <a:lnTo>
                    <a:pt x="10936" y="136358"/>
                  </a:lnTo>
                  <a:lnTo>
                    <a:pt x="44193" y="159555"/>
                  </a:lnTo>
                  <a:lnTo>
                    <a:pt x="59439" y="173832"/>
                  </a:lnTo>
                  <a:lnTo>
                    <a:pt x="62137" y="178595"/>
                  </a:lnTo>
                  <a:lnTo>
                    <a:pt x="64257" y="185613"/>
                  </a:lnTo>
                  <a:lnTo>
                    <a:pt x="60491" y="185701"/>
                  </a:lnTo>
                  <a:lnTo>
                    <a:pt x="56519" y="183604"/>
                  </a:lnTo>
                  <a:lnTo>
                    <a:pt x="47500" y="175791"/>
                  </a:lnTo>
                  <a:lnTo>
                    <a:pt x="33327" y="151945"/>
                  </a:lnTo>
                  <a:lnTo>
                    <a:pt x="24605" y="127557"/>
                  </a:lnTo>
                  <a:lnTo>
                    <a:pt x="21849" y="92733"/>
                  </a:lnTo>
                  <a:lnTo>
                    <a:pt x="23603" y="62786"/>
                  </a:lnTo>
                  <a:lnTo>
                    <a:pt x="35910" y="29070"/>
                  </a:lnTo>
                  <a:lnTo>
                    <a:pt x="47650" y="6415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0" name="SMARTInkShape-128"/>
            <p:cNvSpPr/>
            <p:nvPr/>
          </p:nvSpPr>
          <p:spPr>
            <a:xfrm>
              <a:off x="5372100" y="5064927"/>
              <a:ext cx="135401" cy="248809"/>
            </a:xfrm>
            <a:custGeom>
              <a:avLst/>
              <a:gdLst/>
              <a:ahLst/>
              <a:cxnLst/>
              <a:rect l="0" t="0" r="0" b="0"/>
              <a:pathLst>
                <a:path w="135401" h="248809">
                  <a:moveTo>
                    <a:pt x="0" y="157154"/>
                  </a:moveTo>
                  <a:lnTo>
                    <a:pt x="7585" y="160946"/>
                  </a:lnTo>
                  <a:lnTo>
                    <a:pt x="13426" y="167041"/>
                  </a:lnTo>
                  <a:lnTo>
                    <a:pt x="37386" y="198272"/>
                  </a:lnTo>
                  <a:lnTo>
                    <a:pt x="53933" y="226100"/>
                  </a:lnTo>
                  <a:lnTo>
                    <a:pt x="56962" y="243875"/>
                  </a:lnTo>
                  <a:lnTo>
                    <a:pt x="57024" y="245924"/>
                  </a:lnTo>
                  <a:lnTo>
                    <a:pt x="56273" y="247291"/>
                  </a:lnTo>
                  <a:lnTo>
                    <a:pt x="54977" y="248201"/>
                  </a:lnTo>
                  <a:lnTo>
                    <a:pt x="53321" y="248808"/>
                  </a:lnTo>
                  <a:lnTo>
                    <a:pt x="51422" y="248420"/>
                  </a:lnTo>
                  <a:lnTo>
                    <a:pt x="44958" y="244080"/>
                  </a:lnTo>
                  <a:lnTo>
                    <a:pt x="40354" y="239973"/>
                  </a:lnTo>
                  <a:lnTo>
                    <a:pt x="37779" y="233386"/>
                  </a:lnTo>
                  <a:lnTo>
                    <a:pt x="35047" y="224372"/>
                  </a:lnTo>
                  <a:lnTo>
                    <a:pt x="26171" y="205116"/>
                  </a:lnTo>
                  <a:lnTo>
                    <a:pt x="22368" y="170568"/>
                  </a:lnTo>
                  <a:lnTo>
                    <a:pt x="21709" y="142608"/>
                  </a:lnTo>
                  <a:lnTo>
                    <a:pt x="21486" y="108508"/>
                  </a:lnTo>
                  <a:lnTo>
                    <a:pt x="21442" y="74726"/>
                  </a:lnTo>
                  <a:lnTo>
                    <a:pt x="22228" y="56443"/>
                  </a:lnTo>
                  <a:lnTo>
                    <a:pt x="29173" y="24127"/>
                  </a:lnTo>
                  <a:lnTo>
                    <a:pt x="35833" y="14455"/>
                  </a:lnTo>
                  <a:lnTo>
                    <a:pt x="41780" y="8256"/>
                  </a:lnTo>
                  <a:lnTo>
                    <a:pt x="46334" y="7467"/>
                  </a:lnTo>
                  <a:lnTo>
                    <a:pt x="47558" y="6563"/>
                  </a:lnTo>
                  <a:lnTo>
                    <a:pt x="48918" y="3442"/>
                  </a:lnTo>
                  <a:lnTo>
                    <a:pt x="50075" y="2292"/>
                  </a:lnTo>
                  <a:lnTo>
                    <a:pt x="53477" y="1014"/>
                  </a:lnTo>
                  <a:lnTo>
                    <a:pt x="84763" y="0"/>
                  </a:lnTo>
                  <a:lnTo>
                    <a:pt x="91384" y="2112"/>
                  </a:lnTo>
                  <a:lnTo>
                    <a:pt x="96971" y="4903"/>
                  </a:lnTo>
                  <a:lnTo>
                    <a:pt x="104579" y="7268"/>
                  </a:lnTo>
                  <a:lnTo>
                    <a:pt x="116656" y="16991"/>
                  </a:lnTo>
                  <a:lnTo>
                    <a:pt x="123817" y="27695"/>
                  </a:lnTo>
                  <a:lnTo>
                    <a:pt x="134056" y="51988"/>
                  </a:lnTo>
                  <a:lnTo>
                    <a:pt x="135400" y="69441"/>
                  </a:lnTo>
                  <a:lnTo>
                    <a:pt x="131841" y="83452"/>
                  </a:lnTo>
                  <a:lnTo>
                    <a:pt x="116593" y="116680"/>
                  </a:lnTo>
                  <a:lnTo>
                    <a:pt x="104763" y="136694"/>
                  </a:lnTo>
                  <a:lnTo>
                    <a:pt x="97628" y="144830"/>
                  </a:lnTo>
                  <a:lnTo>
                    <a:pt x="92867" y="147708"/>
                  </a:lnTo>
                  <a:lnTo>
                    <a:pt x="85725" y="1500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1" name="SMARTInkShape-129"/>
            <p:cNvSpPr/>
            <p:nvPr/>
          </p:nvSpPr>
          <p:spPr>
            <a:xfrm>
              <a:off x="5057775" y="5023639"/>
              <a:ext cx="292561" cy="419900"/>
            </a:xfrm>
            <a:custGeom>
              <a:avLst/>
              <a:gdLst/>
              <a:ahLst/>
              <a:cxnLst/>
              <a:rect l="0" t="0" r="0" b="0"/>
              <a:pathLst>
                <a:path w="292561" h="419900">
                  <a:moveTo>
                    <a:pt x="0" y="148436"/>
                  </a:moveTo>
                  <a:lnTo>
                    <a:pt x="14473" y="165026"/>
                  </a:lnTo>
                  <a:lnTo>
                    <a:pt x="20720" y="173272"/>
                  </a:lnTo>
                  <a:lnTo>
                    <a:pt x="52805" y="201707"/>
                  </a:lnTo>
                  <a:lnTo>
                    <a:pt x="82301" y="234591"/>
                  </a:lnTo>
                  <a:lnTo>
                    <a:pt x="107019" y="269936"/>
                  </a:lnTo>
                  <a:lnTo>
                    <a:pt x="125247" y="304812"/>
                  </a:lnTo>
                  <a:lnTo>
                    <a:pt x="134194" y="327582"/>
                  </a:lnTo>
                  <a:lnTo>
                    <a:pt x="135691" y="347002"/>
                  </a:lnTo>
                  <a:lnTo>
                    <a:pt x="134911" y="346695"/>
                  </a:lnTo>
                  <a:lnTo>
                    <a:pt x="125785" y="338390"/>
                  </a:lnTo>
                  <a:lnTo>
                    <a:pt x="108090" y="307073"/>
                  </a:lnTo>
                  <a:lnTo>
                    <a:pt x="90995" y="276520"/>
                  </a:lnTo>
                  <a:lnTo>
                    <a:pt x="81818" y="249182"/>
                  </a:lnTo>
                  <a:lnTo>
                    <a:pt x="74072" y="216298"/>
                  </a:lnTo>
                  <a:lnTo>
                    <a:pt x="66750" y="181419"/>
                  </a:lnTo>
                  <a:lnTo>
                    <a:pt x="60347" y="146744"/>
                  </a:lnTo>
                  <a:lnTo>
                    <a:pt x="58098" y="116009"/>
                  </a:lnTo>
                  <a:lnTo>
                    <a:pt x="57431" y="86793"/>
                  </a:lnTo>
                  <a:lnTo>
                    <a:pt x="58027" y="58822"/>
                  </a:lnTo>
                  <a:lnTo>
                    <a:pt x="67104" y="24069"/>
                  </a:lnTo>
                  <a:lnTo>
                    <a:pt x="73745" y="15639"/>
                  </a:lnTo>
                  <a:lnTo>
                    <a:pt x="90943" y="3760"/>
                  </a:lnTo>
                  <a:lnTo>
                    <a:pt x="104910" y="0"/>
                  </a:lnTo>
                  <a:lnTo>
                    <a:pt x="114360" y="1237"/>
                  </a:lnTo>
                  <a:lnTo>
                    <a:pt x="123852" y="5227"/>
                  </a:lnTo>
                  <a:lnTo>
                    <a:pt x="138121" y="17192"/>
                  </a:lnTo>
                  <a:lnTo>
                    <a:pt x="151609" y="35465"/>
                  </a:lnTo>
                  <a:lnTo>
                    <a:pt x="160191" y="56755"/>
                  </a:lnTo>
                  <a:lnTo>
                    <a:pt x="165610" y="89874"/>
                  </a:lnTo>
                  <a:lnTo>
                    <a:pt x="174089" y="123375"/>
                  </a:lnTo>
                  <a:lnTo>
                    <a:pt x="173467" y="151153"/>
                  </a:lnTo>
                  <a:lnTo>
                    <a:pt x="171055" y="183280"/>
                  </a:lnTo>
                  <a:lnTo>
                    <a:pt x="161559" y="215966"/>
                  </a:lnTo>
                  <a:lnTo>
                    <a:pt x="155625" y="233332"/>
                  </a:lnTo>
                  <a:lnTo>
                    <a:pt x="151126" y="239730"/>
                  </a:lnTo>
                  <a:lnTo>
                    <a:pt x="149964" y="239461"/>
                  </a:lnTo>
                  <a:lnTo>
                    <a:pt x="143966" y="235016"/>
                  </a:lnTo>
                  <a:lnTo>
                    <a:pt x="143359" y="232425"/>
                  </a:lnTo>
                  <a:lnTo>
                    <a:pt x="143198" y="230622"/>
                  </a:lnTo>
                  <a:lnTo>
                    <a:pt x="145135" y="226503"/>
                  </a:lnTo>
                  <a:lnTo>
                    <a:pt x="164365" y="193216"/>
                  </a:lnTo>
                  <a:lnTo>
                    <a:pt x="169888" y="187388"/>
                  </a:lnTo>
                  <a:lnTo>
                    <a:pt x="177635" y="182153"/>
                  </a:lnTo>
                  <a:lnTo>
                    <a:pt x="204912" y="173670"/>
                  </a:lnTo>
                  <a:lnTo>
                    <a:pt x="214368" y="173674"/>
                  </a:lnTo>
                  <a:lnTo>
                    <a:pt x="247653" y="186758"/>
                  </a:lnTo>
                  <a:lnTo>
                    <a:pt x="265907" y="196899"/>
                  </a:lnTo>
                  <a:lnTo>
                    <a:pt x="284362" y="221708"/>
                  </a:lnTo>
                  <a:lnTo>
                    <a:pt x="290366" y="238056"/>
                  </a:lnTo>
                  <a:lnTo>
                    <a:pt x="292560" y="272509"/>
                  </a:lnTo>
                  <a:lnTo>
                    <a:pt x="290678" y="297117"/>
                  </a:lnTo>
                  <a:lnTo>
                    <a:pt x="282977" y="319490"/>
                  </a:lnTo>
                  <a:lnTo>
                    <a:pt x="269945" y="348383"/>
                  </a:lnTo>
                  <a:lnTo>
                    <a:pt x="249518" y="382053"/>
                  </a:lnTo>
                  <a:lnTo>
                    <a:pt x="227087" y="402810"/>
                  </a:lnTo>
                  <a:lnTo>
                    <a:pt x="206721" y="413600"/>
                  </a:lnTo>
                  <a:lnTo>
                    <a:pt x="184209" y="418654"/>
                  </a:lnTo>
                  <a:lnTo>
                    <a:pt x="157163" y="4198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2" name="SMARTInkShape-130"/>
            <p:cNvSpPr/>
            <p:nvPr/>
          </p:nvSpPr>
          <p:spPr>
            <a:xfrm>
              <a:off x="4379153" y="4307966"/>
              <a:ext cx="349731" cy="377924"/>
            </a:xfrm>
            <a:custGeom>
              <a:avLst/>
              <a:gdLst/>
              <a:ahLst/>
              <a:cxnLst/>
              <a:rect l="0" t="0" r="0" b="0"/>
              <a:pathLst>
                <a:path w="349731" h="377924">
                  <a:moveTo>
                    <a:pt x="300003" y="92584"/>
                  </a:moveTo>
                  <a:lnTo>
                    <a:pt x="271870" y="57601"/>
                  </a:lnTo>
                  <a:lnTo>
                    <a:pt x="253582" y="40665"/>
                  </a:lnTo>
                  <a:lnTo>
                    <a:pt x="224746" y="26284"/>
                  </a:lnTo>
                  <a:lnTo>
                    <a:pt x="194461" y="21823"/>
                  </a:lnTo>
                  <a:lnTo>
                    <a:pt x="163544" y="21236"/>
                  </a:lnTo>
                  <a:lnTo>
                    <a:pt x="132250" y="21158"/>
                  </a:lnTo>
                  <a:lnTo>
                    <a:pt x="98682" y="21148"/>
                  </a:lnTo>
                  <a:lnTo>
                    <a:pt x="89348" y="23264"/>
                  </a:lnTo>
                  <a:lnTo>
                    <a:pt x="60416" y="41274"/>
                  </a:lnTo>
                  <a:lnTo>
                    <a:pt x="48833" y="53569"/>
                  </a:lnTo>
                  <a:lnTo>
                    <a:pt x="23414" y="85151"/>
                  </a:lnTo>
                  <a:lnTo>
                    <a:pt x="18324" y="95630"/>
                  </a:lnTo>
                  <a:lnTo>
                    <a:pt x="10997" y="128704"/>
                  </a:lnTo>
                  <a:lnTo>
                    <a:pt x="1967" y="158420"/>
                  </a:lnTo>
                  <a:lnTo>
                    <a:pt x="229" y="192800"/>
                  </a:lnTo>
                  <a:lnTo>
                    <a:pt x="0" y="224550"/>
                  </a:lnTo>
                  <a:lnTo>
                    <a:pt x="5676" y="249620"/>
                  </a:lnTo>
                  <a:lnTo>
                    <a:pt x="19099" y="281276"/>
                  </a:lnTo>
                  <a:lnTo>
                    <a:pt x="26978" y="299041"/>
                  </a:lnTo>
                  <a:lnTo>
                    <a:pt x="55852" y="333295"/>
                  </a:lnTo>
                  <a:lnTo>
                    <a:pt x="78694" y="349159"/>
                  </a:lnTo>
                  <a:lnTo>
                    <a:pt x="88137" y="353461"/>
                  </a:lnTo>
                  <a:lnTo>
                    <a:pt x="121413" y="364472"/>
                  </a:lnTo>
                  <a:lnTo>
                    <a:pt x="150132" y="375215"/>
                  </a:lnTo>
                  <a:lnTo>
                    <a:pt x="175884" y="377923"/>
                  </a:lnTo>
                  <a:lnTo>
                    <a:pt x="210292" y="371034"/>
                  </a:lnTo>
                  <a:lnTo>
                    <a:pt x="244571" y="359062"/>
                  </a:lnTo>
                  <a:lnTo>
                    <a:pt x="264154" y="347598"/>
                  </a:lnTo>
                  <a:lnTo>
                    <a:pt x="276417" y="334831"/>
                  </a:lnTo>
                  <a:lnTo>
                    <a:pt x="300441" y="301186"/>
                  </a:lnTo>
                  <a:lnTo>
                    <a:pt x="315347" y="280986"/>
                  </a:lnTo>
                  <a:lnTo>
                    <a:pt x="328404" y="249157"/>
                  </a:lnTo>
                  <a:lnTo>
                    <a:pt x="340462" y="213950"/>
                  </a:lnTo>
                  <a:lnTo>
                    <a:pt x="347888" y="185437"/>
                  </a:lnTo>
                  <a:lnTo>
                    <a:pt x="349730" y="150526"/>
                  </a:lnTo>
                  <a:lnTo>
                    <a:pt x="347838" y="126813"/>
                  </a:lnTo>
                  <a:lnTo>
                    <a:pt x="338611" y="93182"/>
                  </a:lnTo>
                  <a:lnTo>
                    <a:pt x="332310" y="66782"/>
                  </a:lnTo>
                  <a:lnTo>
                    <a:pt x="312812" y="41642"/>
                  </a:lnTo>
                  <a:lnTo>
                    <a:pt x="292351" y="22826"/>
                  </a:lnTo>
                  <a:lnTo>
                    <a:pt x="262123" y="7006"/>
                  </a:lnTo>
                  <a:lnTo>
                    <a:pt x="242213" y="1876"/>
                  </a:lnTo>
                  <a:lnTo>
                    <a:pt x="207844" y="0"/>
                  </a:lnTo>
                  <a:lnTo>
                    <a:pt x="173763" y="3545"/>
                  </a:lnTo>
                  <a:lnTo>
                    <a:pt x="138703" y="10360"/>
                  </a:lnTo>
                  <a:lnTo>
                    <a:pt x="121410" y="140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7" name="SMARTInkShape-Group15"/>
          <p:cNvGrpSpPr/>
          <p:nvPr/>
        </p:nvGrpSpPr>
        <p:grpSpPr>
          <a:xfrm>
            <a:off x="5157788" y="4229541"/>
            <a:ext cx="2491924" cy="1823101"/>
            <a:chOff x="5157788" y="4229541"/>
            <a:chExt cx="2491924" cy="1823101"/>
          </a:xfrm>
        </p:grpSpPr>
        <p:sp>
          <p:nvSpPr>
            <p:cNvPr id="2084" name="SMARTInkShape-131"/>
            <p:cNvSpPr/>
            <p:nvPr/>
          </p:nvSpPr>
          <p:spPr>
            <a:xfrm>
              <a:off x="7308056" y="4229541"/>
              <a:ext cx="341656" cy="392466"/>
            </a:xfrm>
            <a:custGeom>
              <a:avLst/>
              <a:gdLst/>
              <a:ahLst/>
              <a:cxnLst/>
              <a:rect l="0" t="0" r="0" b="0"/>
              <a:pathLst>
                <a:path w="341656" h="392466">
                  <a:moveTo>
                    <a:pt x="0" y="106715"/>
                  </a:moveTo>
                  <a:lnTo>
                    <a:pt x="34150" y="141658"/>
                  </a:lnTo>
                  <a:lnTo>
                    <a:pt x="58251" y="172737"/>
                  </a:lnTo>
                  <a:lnTo>
                    <a:pt x="81024" y="200096"/>
                  </a:lnTo>
                  <a:lnTo>
                    <a:pt x="109579" y="233993"/>
                  </a:lnTo>
                  <a:lnTo>
                    <a:pt x="133307" y="268732"/>
                  </a:lnTo>
                  <a:lnTo>
                    <a:pt x="147690" y="291625"/>
                  </a:lnTo>
                  <a:lnTo>
                    <a:pt x="149559" y="298021"/>
                  </a:lnTo>
                  <a:lnTo>
                    <a:pt x="145581" y="296780"/>
                  </a:lnTo>
                  <a:lnTo>
                    <a:pt x="142298" y="295337"/>
                  </a:lnTo>
                  <a:lnTo>
                    <a:pt x="136533" y="289501"/>
                  </a:lnTo>
                  <a:lnTo>
                    <a:pt x="113744" y="259385"/>
                  </a:lnTo>
                  <a:lnTo>
                    <a:pt x="95140" y="224891"/>
                  </a:lnTo>
                  <a:lnTo>
                    <a:pt x="80930" y="189355"/>
                  </a:lnTo>
                  <a:lnTo>
                    <a:pt x="71423" y="164611"/>
                  </a:lnTo>
                  <a:lnTo>
                    <a:pt x="62700" y="140384"/>
                  </a:lnTo>
                  <a:lnTo>
                    <a:pt x="53326" y="105226"/>
                  </a:lnTo>
                  <a:lnTo>
                    <a:pt x="46316" y="75141"/>
                  </a:lnTo>
                  <a:lnTo>
                    <a:pt x="44680" y="50793"/>
                  </a:lnTo>
                  <a:lnTo>
                    <a:pt x="49148" y="21593"/>
                  </a:lnTo>
                  <a:lnTo>
                    <a:pt x="51022" y="18217"/>
                  </a:lnTo>
                  <a:lnTo>
                    <a:pt x="61244" y="9673"/>
                  </a:lnTo>
                  <a:lnTo>
                    <a:pt x="74326" y="2909"/>
                  </a:lnTo>
                  <a:lnTo>
                    <a:pt x="97698" y="0"/>
                  </a:lnTo>
                  <a:lnTo>
                    <a:pt x="115731" y="7274"/>
                  </a:lnTo>
                  <a:lnTo>
                    <a:pt x="124990" y="17275"/>
                  </a:lnTo>
                  <a:lnTo>
                    <a:pt x="144929" y="50811"/>
                  </a:lnTo>
                  <a:lnTo>
                    <a:pt x="153185" y="76834"/>
                  </a:lnTo>
                  <a:lnTo>
                    <a:pt x="155985" y="105446"/>
                  </a:lnTo>
                  <a:lnTo>
                    <a:pt x="156020" y="137913"/>
                  </a:lnTo>
                  <a:lnTo>
                    <a:pt x="150562" y="167200"/>
                  </a:lnTo>
                  <a:lnTo>
                    <a:pt x="134205" y="202434"/>
                  </a:lnTo>
                  <a:lnTo>
                    <a:pt x="126460" y="214275"/>
                  </a:lnTo>
                  <a:lnTo>
                    <a:pt x="121556" y="218020"/>
                  </a:lnTo>
                  <a:lnTo>
                    <a:pt x="119138" y="219018"/>
                  </a:lnTo>
                  <a:lnTo>
                    <a:pt x="117525" y="218890"/>
                  </a:lnTo>
                  <a:lnTo>
                    <a:pt x="116451" y="218011"/>
                  </a:lnTo>
                  <a:lnTo>
                    <a:pt x="115256" y="214918"/>
                  </a:lnTo>
                  <a:lnTo>
                    <a:pt x="114427" y="200378"/>
                  </a:lnTo>
                  <a:lnTo>
                    <a:pt x="118130" y="179623"/>
                  </a:lnTo>
                  <a:lnTo>
                    <a:pt x="137105" y="149868"/>
                  </a:lnTo>
                  <a:lnTo>
                    <a:pt x="161197" y="121060"/>
                  </a:lnTo>
                  <a:lnTo>
                    <a:pt x="192268" y="96231"/>
                  </a:lnTo>
                  <a:lnTo>
                    <a:pt x="227039" y="77627"/>
                  </a:lnTo>
                  <a:lnTo>
                    <a:pt x="262364" y="72306"/>
                  </a:lnTo>
                  <a:lnTo>
                    <a:pt x="270159" y="71870"/>
                  </a:lnTo>
                  <a:lnTo>
                    <a:pt x="285171" y="75618"/>
                  </a:lnTo>
                  <a:lnTo>
                    <a:pt x="304893" y="86653"/>
                  </a:lnTo>
                  <a:lnTo>
                    <a:pt x="320791" y="102094"/>
                  </a:lnTo>
                  <a:lnTo>
                    <a:pt x="329899" y="115774"/>
                  </a:lnTo>
                  <a:lnTo>
                    <a:pt x="338695" y="141326"/>
                  </a:lnTo>
                  <a:lnTo>
                    <a:pt x="341655" y="169005"/>
                  </a:lnTo>
                  <a:lnTo>
                    <a:pt x="340944" y="198108"/>
                  </a:lnTo>
                  <a:lnTo>
                    <a:pt x="331384" y="230720"/>
                  </a:lnTo>
                  <a:lnTo>
                    <a:pt x="317704" y="261638"/>
                  </a:lnTo>
                  <a:lnTo>
                    <a:pt x="297335" y="294788"/>
                  </a:lnTo>
                  <a:lnTo>
                    <a:pt x="267663" y="325071"/>
                  </a:lnTo>
                  <a:lnTo>
                    <a:pt x="238411" y="352565"/>
                  </a:lnTo>
                  <a:lnTo>
                    <a:pt x="209635" y="371470"/>
                  </a:lnTo>
                  <a:lnTo>
                    <a:pt x="175700" y="387848"/>
                  </a:lnTo>
                  <a:lnTo>
                    <a:pt x="142875" y="3924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5" name="SMARTInkShape-132"/>
            <p:cNvSpPr/>
            <p:nvPr/>
          </p:nvSpPr>
          <p:spPr>
            <a:xfrm>
              <a:off x="6989615" y="4464844"/>
              <a:ext cx="294882" cy="228051"/>
            </a:xfrm>
            <a:custGeom>
              <a:avLst/>
              <a:gdLst/>
              <a:ahLst/>
              <a:cxnLst/>
              <a:rect l="0" t="0" r="0" b="0"/>
              <a:pathLst>
                <a:path w="294882" h="228051">
                  <a:moveTo>
                    <a:pt x="4116" y="221456"/>
                  </a:moveTo>
                  <a:lnTo>
                    <a:pt x="0" y="221456"/>
                  </a:lnTo>
                  <a:lnTo>
                    <a:pt x="1757" y="221456"/>
                  </a:lnTo>
                  <a:lnTo>
                    <a:pt x="2543" y="220662"/>
                  </a:lnTo>
                  <a:lnTo>
                    <a:pt x="4444" y="215753"/>
                  </a:lnTo>
                  <a:lnTo>
                    <a:pt x="17791" y="200871"/>
                  </a:lnTo>
                  <a:lnTo>
                    <a:pt x="47838" y="178392"/>
                  </a:lnTo>
                  <a:lnTo>
                    <a:pt x="77901" y="154755"/>
                  </a:lnTo>
                  <a:lnTo>
                    <a:pt x="97680" y="142073"/>
                  </a:lnTo>
                  <a:lnTo>
                    <a:pt x="129003" y="136566"/>
                  </a:lnTo>
                  <a:lnTo>
                    <a:pt x="144219" y="139771"/>
                  </a:lnTo>
                  <a:lnTo>
                    <a:pt x="151844" y="145728"/>
                  </a:lnTo>
                  <a:lnTo>
                    <a:pt x="173876" y="173817"/>
                  </a:lnTo>
                  <a:lnTo>
                    <a:pt x="184325" y="191466"/>
                  </a:lnTo>
                  <a:lnTo>
                    <a:pt x="212349" y="222343"/>
                  </a:lnTo>
                  <a:lnTo>
                    <a:pt x="219960" y="225819"/>
                  </a:lnTo>
                  <a:lnTo>
                    <a:pt x="237781" y="228050"/>
                  </a:lnTo>
                  <a:lnTo>
                    <a:pt x="245022" y="226239"/>
                  </a:lnTo>
                  <a:lnTo>
                    <a:pt x="255677" y="218640"/>
                  </a:lnTo>
                  <a:lnTo>
                    <a:pt x="263559" y="209886"/>
                  </a:lnTo>
                  <a:lnTo>
                    <a:pt x="277631" y="178011"/>
                  </a:lnTo>
                  <a:lnTo>
                    <a:pt x="287421" y="144200"/>
                  </a:lnTo>
                  <a:lnTo>
                    <a:pt x="294881" y="109064"/>
                  </a:lnTo>
                  <a:lnTo>
                    <a:pt x="294262" y="84173"/>
                  </a:lnTo>
                  <a:lnTo>
                    <a:pt x="284743" y="48508"/>
                  </a:lnTo>
                  <a:lnTo>
                    <a:pt x="280181" y="35053"/>
                  </a:lnTo>
                  <a:lnTo>
                    <a:pt x="271274" y="25368"/>
                  </a:lnTo>
                  <a:lnTo>
                    <a:pt x="240087" y="10043"/>
                  </a:lnTo>
                  <a:lnTo>
                    <a:pt x="218944" y="2219"/>
                  </a:lnTo>
                  <a:lnTo>
                    <a:pt x="20414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6" name="SMARTInkShape-133"/>
            <p:cNvSpPr/>
            <p:nvPr/>
          </p:nvSpPr>
          <p:spPr>
            <a:xfrm>
              <a:off x="7015457" y="4493419"/>
              <a:ext cx="142582" cy="250032"/>
            </a:xfrm>
            <a:custGeom>
              <a:avLst/>
              <a:gdLst/>
              <a:ahLst/>
              <a:cxnLst/>
              <a:rect l="0" t="0" r="0" b="0"/>
              <a:pathLst>
                <a:path w="142582" h="250032">
                  <a:moveTo>
                    <a:pt x="6849" y="0"/>
                  </a:moveTo>
                  <a:lnTo>
                    <a:pt x="3056" y="3792"/>
                  </a:lnTo>
                  <a:lnTo>
                    <a:pt x="1195" y="7771"/>
                  </a:lnTo>
                  <a:lnTo>
                    <a:pt x="0" y="20585"/>
                  </a:lnTo>
                  <a:lnTo>
                    <a:pt x="6260" y="44900"/>
                  </a:lnTo>
                  <a:lnTo>
                    <a:pt x="21962" y="79454"/>
                  </a:lnTo>
                  <a:lnTo>
                    <a:pt x="35668" y="107415"/>
                  </a:lnTo>
                  <a:lnTo>
                    <a:pt x="51901" y="133691"/>
                  </a:lnTo>
                  <a:lnTo>
                    <a:pt x="78719" y="167695"/>
                  </a:lnTo>
                  <a:lnTo>
                    <a:pt x="101244" y="199283"/>
                  </a:lnTo>
                  <a:lnTo>
                    <a:pt x="127616" y="234446"/>
                  </a:lnTo>
                  <a:lnTo>
                    <a:pt x="142581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7" name="SMARTInkShape-134"/>
            <p:cNvSpPr/>
            <p:nvPr/>
          </p:nvSpPr>
          <p:spPr>
            <a:xfrm>
              <a:off x="6586538" y="4966807"/>
              <a:ext cx="257176" cy="183325"/>
            </a:xfrm>
            <a:custGeom>
              <a:avLst/>
              <a:gdLst/>
              <a:ahLst/>
              <a:cxnLst/>
              <a:rect l="0" t="0" r="0" b="0"/>
              <a:pathLst>
                <a:path w="257176" h="183325">
                  <a:moveTo>
                    <a:pt x="0" y="119543"/>
                  </a:moveTo>
                  <a:lnTo>
                    <a:pt x="21486" y="143145"/>
                  </a:lnTo>
                  <a:lnTo>
                    <a:pt x="27011" y="150671"/>
                  </a:lnTo>
                  <a:lnTo>
                    <a:pt x="41378" y="164086"/>
                  </a:lnTo>
                  <a:lnTo>
                    <a:pt x="55651" y="182106"/>
                  </a:lnTo>
                  <a:lnTo>
                    <a:pt x="58601" y="183068"/>
                  </a:lnTo>
                  <a:lnTo>
                    <a:pt x="60498" y="183324"/>
                  </a:lnTo>
                  <a:lnTo>
                    <a:pt x="60969" y="182701"/>
                  </a:lnTo>
                  <a:lnTo>
                    <a:pt x="60490" y="181492"/>
                  </a:lnTo>
                  <a:lnTo>
                    <a:pt x="59376" y="179893"/>
                  </a:lnTo>
                  <a:lnTo>
                    <a:pt x="49465" y="145755"/>
                  </a:lnTo>
                  <a:lnTo>
                    <a:pt x="40374" y="115284"/>
                  </a:lnTo>
                  <a:lnTo>
                    <a:pt x="37097" y="91823"/>
                  </a:lnTo>
                  <a:lnTo>
                    <a:pt x="39920" y="69790"/>
                  </a:lnTo>
                  <a:lnTo>
                    <a:pt x="47984" y="47509"/>
                  </a:lnTo>
                  <a:lnTo>
                    <a:pt x="52547" y="40432"/>
                  </a:lnTo>
                  <a:lnTo>
                    <a:pt x="55668" y="38228"/>
                  </a:lnTo>
                  <a:lnTo>
                    <a:pt x="63370" y="35778"/>
                  </a:lnTo>
                  <a:lnTo>
                    <a:pt x="72085" y="36805"/>
                  </a:lnTo>
                  <a:lnTo>
                    <a:pt x="81250" y="40702"/>
                  </a:lnTo>
                  <a:lnTo>
                    <a:pt x="104812" y="60605"/>
                  </a:lnTo>
                  <a:lnTo>
                    <a:pt x="123039" y="84882"/>
                  </a:lnTo>
                  <a:lnTo>
                    <a:pt x="141487" y="115890"/>
                  </a:lnTo>
                  <a:lnTo>
                    <a:pt x="162042" y="147441"/>
                  </a:lnTo>
                  <a:lnTo>
                    <a:pt x="162797" y="150048"/>
                  </a:lnTo>
                  <a:lnTo>
                    <a:pt x="164093" y="151786"/>
                  </a:lnTo>
                  <a:lnTo>
                    <a:pt x="167651" y="153717"/>
                  </a:lnTo>
                  <a:lnTo>
                    <a:pt x="168917" y="153438"/>
                  </a:lnTo>
                  <a:lnTo>
                    <a:pt x="169761" y="152458"/>
                  </a:lnTo>
                  <a:lnTo>
                    <a:pt x="170324" y="151012"/>
                  </a:lnTo>
                  <a:lnTo>
                    <a:pt x="164108" y="122330"/>
                  </a:lnTo>
                  <a:lnTo>
                    <a:pt x="156653" y="89637"/>
                  </a:lnTo>
                  <a:lnTo>
                    <a:pt x="149867" y="61999"/>
                  </a:lnTo>
                  <a:lnTo>
                    <a:pt x="144256" y="31800"/>
                  </a:lnTo>
                  <a:lnTo>
                    <a:pt x="142996" y="4514"/>
                  </a:lnTo>
                  <a:lnTo>
                    <a:pt x="143750" y="2376"/>
                  </a:lnTo>
                  <a:lnTo>
                    <a:pt x="145045" y="950"/>
                  </a:lnTo>
                  <a:lnTo>
                    <a:pt x="146703" y="0"/>
                  </a:lnTo>
                  <a:lnTo>
                    <a:pt x="148601" y="160"/>
                  </a:lnTo>
                  <a:lnTo>
                    <a:pt x="152829" y="2455"/>
                  </a:lnTo>
                  <a:lnTo>
                    <a:pt x="177120" y="21724"/>
                  </a:lnTo>
                  <a:lnTo>
                    <a:pt x="201327" y="56789"/>
                  </a:lnTo>
                  <a:lnTo>
                    <a:pt x="230402" y="92367"/>
                  </a:lnTo>
                  <a:lnTo>
                    <a:pt x="247390" y="108929"/>
                  </a:lnTo>
                  <a:lnTo>
                    <a:pt x="257175" y="1123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8" name="SMARTInkShape-135"/>
            <p:cNvSpPr/>
            <p:nvPr/>
          </p:nvSpPr>
          <p:spPr>
            <a:xfrm>
              <a:off x="6460978" y="5107781"/>
              <a:ext cx="124464" cy="135448"/>
            </a:xfrm>
            <a:custGeom>
              <a:avLst/>
              <a:gdLst/>
              <a:ahLst/>
              <a:cxnLst/>
              <a:rect l="0" t="0" r="0" b="0"/>
              <a:pathLst>
                <a:path w="124464" h="135448">
                  <a:moveTo>
                    <a:pt x="4116" y="0"/>
                  </a:moveTo>
                  <a:lnTo>
                    <a:pt x="3322" y="7291"/>
                  </a:lnTo>
                  <a:lnTo>
                    <a:pt x="0" y="21211"/>
                  </a:lnTo>
                  <a:lnTo>
                    <a:pt x="578" y="23665"/>
                  </a:lnTo>
                  <a:lnTo>
                    <a:pt x="1758" y="25302"/>
                  </a:lnTo>
                  <a:lnTo>
                    <a:pt x="5922" y="57111"/>
                  </a:lnTo>
                  <a:lnTo>
                    <a:pt x="13911" y="78570"/>
                  </a:lnTo>
                  <a:lnTo>
                    <a:pt x="35422" y="113505"/>
                  </a:lnTo>
                  <a:lnTo>
                    <a:pt x="44752" y="124795"/>
                  </a:lnTo>
                  <a:lnTo>
                    <a:pt x="54191" y="130871"/>
                  </a:lnTo>
                  <a:lnTo>
                    <a:pt x="68430" y="134291"/>
                  </a:lnTo>
                  <a:lnTo>
                    <a:pt x="87463" y="135447"/>
                  </a:lnTo>
                  <a:lnTo>
                    <a:pt x="101749" y="131855"/>
                  </a:lnTo>
                  <a:lnTo>
                    <a:pt x="109156" y="125807"/>
                  </a:lnTo>
                  <a:lnTo>
                    <a:pt x="120379" y="108988"/>
                  </a:lnTo>
                  <a:lnTo>
                    <a:pt x="124025" y="95087"/>
                  </a:lnTo>
                  <a:lnTo>
                    <a:pt x="124463" y="75374"/>
                  </a:lnTo>
                  <a:lnTo>
                    <a:pt x="115576" y="46233"/>
                  </a:lnTo>
                  <a:lnTo>
                    <a:pt x="91764" y="16756"/>
                  </a:lnTo>
                  <a:lnTo>
                    <a:pt x="82493" y="11416"/>
                  </a:lnTo>
                  <a:lnTo>
                    <a:pt x="66232" y="8410"/>
                  </a:lnTo>
                  <a:lnTo>
                    <a:pt x="33198" y="8104"/>
                  </a:lnTo>
                  <a:lnTo>
                    <a:pt x="17672" y="12896"/>
                  </a:lnTo>
                  <a:lnTo>
                    <a:pt x="4116" y="214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9" name="SMARTInkShape-136"/>
            <p:cNvSpPr/>
            <p:nvPr/>
          </p:nvSpPr>
          <p:spPr>
            <a:xfrm>
              <a:off x="6243638" y="5050631"/>
              <a:ext cx="235744" cy="377941"/>
            </a:xfrm>
            <a:custGeom>
              <a:avLst/>
              <a:gdLst/>
              <a:ahLst/>
              <a:cxnLst/>
              <a:rect l="0" t="0" r="0" b="0"/>
              <a:pathLst>
                <a:path w="235744" h="377941">
                  <a:moveTo>
                    <a:pt x="0" y="0"/>
                  </a:moveTo>
                  <a:lnTo>
                    <a:pt x="26408" y="34478"/>
                  </a:lnTo>
                  <a:lnTo>
                    <a:pt x="47608" y="65930"/>
                  </a:lnTo>
                  <a:lnTo>
                    <a:pt x="81899" y="98925"/>
                  </a:lnTo>
                  <a:lnTo>
                    <a:pt x="114338" y="132489"/>
                  </a:lnTo>
                  <a:lnTo>
                    <a:pt x="146263" y="153935"/>
                  </a:lnTo>
                  <a:lnTo>
                    <a:pt x="178119" y="178159"/>
                  </a:lnTo>
                  <a:lnTo>
                    <a:pt x="144798" y="178591"/>
                  </a:lnTo>
                  <a:lnTo>
                    <a:pt x="119266" y="180710"/>
                  </a:lnTo>
                  <a:lnTo>
                    <a:pt x="96231" y="188537"/>
                  </a:lnTo>
                  <a:lnTo>
                    <a:pt x="81253" y="202972"/>
                  </a:lnTo>
                  <a:lnTo>
                    <a:pt x="62763" y="229976"/>
                  </a:lnTo>
                  <a:lnTo>
                    <a:pt x="54139" y="256701"/>
                  </a:lnTo>
                  <a:lnTo>
                    <a:pt x="52024" y="288608"/>
                  </a:lnTo>
                  <a:lnTo>
                    <a:pt x="56072" y="317730"/>
                  </a:lnTo>
                  <a:lnTo>
                    <a:pt x="66668" y="349305"/>
                  </a:lnTo>
                  <a:lnTo>
                    <a:pt x="70639" y="356696"/>
                  </a:lnTo>
                  <a:lnTo>
                    <a:pt x="81401" y="367023"/>
                  </a:lnTo>
                  <a:lnTo>
                    <a:pt x="93328" y="373465"/>
                  </a:lnTo>
                  <a:lnTo>
                    <a:pt x="110555" y="377092"/>
                  </a:lnTo>
                  <a:lnTo>
                    <a:pt x="126393" y="377940"/>
                  </a:lnTo>
                  <a:lnTo>
                    <a:pt x="141899" y="374084"/>
                  </a:lnTo>
                  <a:lnTo>
                    <a:pt x="171257" y="358673"/>
                  </a:lnTo>
                  <a:lnTo>
                    <a:pt x="199193" y="334639"/>
                  </a:lnTo>
                  <a:lnTo>
                    <a:pt x="229111" y="300087"/>
                  </a:lnTo>
                  <a:lnTo>
                    <a:pt x="235743" y="2928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0" name="SMARTInkShape-137"/>
            <p:cNvSpPr/>
            <p:nvPr/>
          </p:nvSpPr>
          <p:spPr>
            <a:xfrm>
              <a:off x="6102276" y="5336381"/>
              <a:ext cx="123228" cy="148060"/>
            </a:xfrm>
            <a:custGeom>
              <a:avLst/>
              <a:gdLst/>
              <a:ahLst/>
              <a:cxnLst/>
              <a:rect l="0" t="0" r="0" b="0"/>
              <a:pathLst>
                <a:path w="123228" h="148060">
                  <a:moveTo>
                    <a:pt x="12774" y="0"/>
                  </a:moveTo>
                  <a:lnTo>
                    <a:pt x="12774" y="3792"/>
                  </a:lnTo>
                  <a:lnTo>
                    <a:pt x="10657" y="7771"/>
                  </a:lnTo>
                  <a:lnTo>
                    <a:pt x="6623" y="13001"/>
                  </a:lnTo>
                  <a:lnTo>
                    <a:pt x="917" y="31143"/>
                  </a:lnTo>
                  <a:lnTo>
                    <a:pt x="0" y="51561"/>
                  </a:lnTo>
                  <a:lnTo>
                    <a:pt x="4283" y="84387"/>
                  </a:lnTo>
                  <a:lnTo>
                    <a:pt x="6619" y="99417"/>
                  </a:lnTo>
                  <a:lnTo>
                    <a:pt x="16859" y="120474"/>
                  </a:lnTo>
                  <a:lnTo>
                    <a:pt x="25438" y="131861"/>
                  </a:lnTo>
                  <a:lnTo>
                    <a:pt x="42985" y="143404"/>
                  </a:lnTo>
                  <a:lnTo>
                    <a:pt x="59472" y="148059"/>
                  </a:lnTo>
                  <a:lnTo>
                    <a:pt x="69512" y="147032"/>
                  </a:lnTo>
                  <a:lnTo>
                    <a:pt x="88893" y="139904"/>
                  </a:lnTo>
                  <a:lnTo>
                    <a:pt x="103237" y="129383"/>
                  </a:lnTo>
                  <a:lnTo>
                    <a:pt x="113749" y="116212"/>
                  </a:lnTo>
                  <a:lnTo>
                    <a:pt x="123180" y="90424"/>
                  </a:lnTo>
                  <a:lnTo>
                    <a:pt x="123227" y="79611"/>
                  </a:lnTo>
                  <a:lnTo>
                    <a:pt x="112449" y="44442"/>
                  </a:lnTo>
                  <a:lnTo>
                    <a:pt x="107081" y="34040"/>
                  </a:lnTo>
                  <a:lnTo>
                    <a:pt x="95133" y="20052"/>
                  </a:lnTo>
                  <a:lnTo>
                    <a:pt x="72176" y="5208"/>
                  </a:lnTo>
                  <a:lnTo>
                    <a:pt x="5563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1" name="SMARTInkShape-138"/>
            <p:cNvSpPr/>
            <p:nvPr/>
          </p:nvSpPr>
          <p:spPr>
            <a:xfrm>
              <a:off x="5929358" y="5417991"/>
              <a:ext cx="121399" cy="146991"/>
            </a:xfrm>
            <a:custGeom>
              <a:avLst/>
              <a:gdLst/>
              <a:ahLst/>
              <a:cxnLst/>
              <a:rect l="0" t="0" r="0" b="0"/>
              <a:pathLst>
                <a:path w="121399" h="146991">
                  <a:moveTo>
                    <a:pt x="78536" y="4115"/>
                  </a:moveTo>
                  <a:lnTo>
                    <a:pt x="67129" y="3322"/>
                  </a:lnTo>
                  <a:lnTo>
                    <a:pt x="54960" y="0"/>
                  </a:lnTo>
                  <a:lnTo>
                    <a:pt x="19756" y="6140"/>
                  </a:lnTo>
                  <a:lnTo>
                    <a:pt x="15536" y="7846"/>
                  </a:lnTo>
                  <a:lnTo>
                    <a:pt x="8732" y="13976"/>
                  </a:lnTo>
                  <a:lnTo>
                    <a:pt x="5806" y="17832"/>
                  </a:lnTo>
                  <a:lnTo>
                    <a:pt x="2555" y="28468"/>
                  </a:lnTo>
                  <a:lnTo>
                    <a:pt x="183" y="60895"/>
                  </a:lnTo>
                  <a:lnTo>
                    <a:pt x="0" y="84034"/>
                  </a:lnTo>
                  <a:lnTo>
                    <a:pt x="4209" y="95462"/>
                  </a:lnTo>
                  <a:lnTo>
                    <a:pt x="33541" y="130232"/>
                  </a:lnTo>
                  <a:lnTo>
                    <a:pt x="55238" y="140790"/>
                  </a:lnTo>
                  <a:lnTo>
                    <a:pt x="90461" y="146173"/>
                  </a:lnTo>
                  <a:lnTo>
                    <a:pt x="121398" y="1469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2" name="SMARTInkShape-139"/>
            <p:cNvSpPr/>
            <p:nvPr/>
          </p:nvSpPr>
          <p:spPr>
            <a:xfrm>
              <a:off x="5651821" y="5614988"/>
              <a:ext cx="140606" cy="150019"/>
            </a:xfrm>
            <a:custGeom>
              <a:avLst/>
              <a:gdLst/>
              <a:ahLst/>
              <a:cxnLst/>
              <a:rect l="0" t="0" r="0" b="0"/>
              <a:pathLst>
                <a:path w="140606" h="150019">
                  <a:moveTo>
                    <a:pt x="41748" y="0"/>
                  </a:moveTo>
                  <a:lnTo>
                    <a:pt x="30899" y="10848"/>
                  </a:lnTo>
                  <a:lnTo>
                    <a:pt x="28989" y="14875"/>
                  </a:lnTo>
                  <a:lnTo>
                    <a:pt x="28479" y="17060"/>
                  </a:lnTo>
                  <a:lnTo>
                    <a:pt x="7411" y="52096"/>
                  </a:lnTo>
                  <a:lnTo>
                    <a:pt x="6157" y="53781"/>
                  </a:lnTo>
                  <a:lnTo>
                    <a:pt x="4527" y="54904"/>
                  </a:lnTo>
                  <a:lnTo>
                    <a:pt x="0" y="56706"/>
                  </a:lnTo>
                  <a:lnTo>
                    <a:pt x="422" y="56853"/>
                  </a:lnTo>
                  <a:lnTo>
                    <a:pt x="3007" y="57018"/>
                  </a:lnTo>
                  <a:lnTo>
                    <a:pt x="6803" y="54974"/>
                  </a:lnTo>
                  <a:lnTo>
                    <a:pt x="11136" y="50627"/>
                  </a:lnTo>
                  <a:lnTo>
                    <a:pt x="22743" y="34203"/>
                  </a:lnTo>
                  <a:lnTo>
                    <a:pt x="37440" y="26450"/>
                  </a:lnTo>
                  <a:lnTo>
                    <a:pt x="72591" y="16815"/>
                  </a:lnTo>
                  <a:lnTo>
                    <a:pt x="82179" y="15410"/>
                  </a:lnTo>
                  <a:lnTo>
                    <a:pt x="110799" y="20537"/>
                  </a:lnTo>
                  <a:lnTo>
                    <a:pt x="120327" y="25267"/>
                  </a:lnTo>
                  <a:lnTo>
                    <a:pt x="135586" y="37446"/>
                  </a:lnTo>
                  <a:lnTo>
                    <a:pt x="139016" y="42572"/>
                  </a:lnTo>
                  <a:lnTo>
                    <a:pt x="140541" y="49083"/>
                  </a:lnTo>
                  <a:lnTo>
                    <a:pt x="140605" y="65343"/>
                  </a:lnTo>
                  <a:lnTo>
                    <a:pt x="131769" y="90311"/>
                  </a:lnTo>
                  <a:lnTo>
                    <a:pt x="108264" y="123021"/>
                  </a:lnTo>
                  <a:lnTo>
                    <a:pt x="86657" y="137693"/>
                  </a:lnTo>
                  <a:lnTo>
                    <a:pt x="56035" y="1500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3" name="SMARTInkShape-140"/>
            <p:cNvSpPr/>
            <p:nvPr/>
          </p:nvSpPr>
          <p:spPr>
            <a:xfrm>
              <a:off x="5479256" y="5629275"/>
              <a:ext cx="14289" cy="7145"/>
            </a:xfrm>
            <a:custGeom>
              <a:avLst/>
              <a:gdLst/>
              <a:ahLst/>
              <a:cxnLst/>
              <a:rect l="0" t="0" r="0" b="0"/>
              <a:pathLst>
                <a:path w="14289" h="7145">
                  <a:moveTo>
                    <a:pt x="14288" y="0"/>
                  </a:moveTo>
                  <a:lnTo>
                    <a:pt x="4345" y="0"/>
                  </a:lnTo>
                  <a:lnTo>
                    <a:pt x="2897" y="794"/>
                  </a:lnTo>
                  <a:lnTo>
                    <a:pt x="1931" y="2117"/>
                  </a:lnTo>
                  <a:lnTo>
                    <a:pt x="0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4" name="SMARTInkShape-141"/>
            <p:cNvSpPr/>
            <p:nvPr/>
          </p:nvSpPr>
          <p:spPr>
            <a:xfrm>
              <a:off x="5543550" y="5722144"/>
              <a:ext cx="100014" cy="99577"/>
            </a:xfrm>
            <a:custGeom>
              <a:avLst/>
              <a:gdLst/>
              <a:ahLst/>
              <a:cxnLst/>
              <a:rect l="0" t="0" r="0" b="0"/>
              <a:pathLst>
                <a:path w="100014" h="99577">
                  <a:moveTo>
                    <a:pt x="0" y="0"/>
                  </a:moveTo>
                  <a:lnTo>
                    <a:pt x="3792" y="3792"/>
                  </a:lnTo>
                  <a:lnTo>
                    <a:pt x="5654" y="7771"/>
                  </a:lnTo>
                  <a:lnTo>
                    <a:pt x="12651" y="24835"/>
                  </a:lnTo>
                  <a:lnTo>
                    <a:pt x="23695" y="43064"/>
                  </a:lnTo>
                  <a:lnTo>
                    <a:pt x="54901" y="78570"/>
                  </a:lnTo>
                  <a:lnTo>
                    <a:pt x="77205" y="95040"/>
                  </a:lnTo>
                  <a:lnTo>
                    <a:pt x="86993" y="98539"/>
                  </a:lnTo>
                  <a:lnTo>
                    <a:pt x="94920" y="99576"/>
                  </a:lnTo>
                  <a:lnTo>
                    <a:pt x="96617" y="98927"/>
                  </a:lnTo>
                  <a:lnTo>
                    <a:pt x="97749" y="97702"/>
                  </a:lnTo>
                  <a:lnTo>
                    <a:pt x="100013" y="928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5" name="SMARTInkShape-142"/>
            <p:cNvSpPr/>
            <p:nvPr/>
          </p:nvSpPr>
          <p:spPr>
            <a:xfrm>
              <a:off x="5207794" y="5843588"/>
              <a:ext cx="228601" cy="64294"/>
            </a:xfrm>
            <a:custGeom>
              <a:avLst/>
              <a:gdLst/>
              <a:ahLst/>
              <a:cxnLst/>
              <a:rect l="0" t="0" r="0" b="0"/>
              <a:pathLst>
                <a:path w="228601" h="64294">
                  <a:moveTo>
                    <a:pt x="0" y="64293"/>
                  </a:moveTo>
                  <a:lnTo>
                    <a:pt x="0" y="60501"/>
                  </a:lnTo>
                  <a:lnTo>
                    <a:pt x="794" y="59383"/>
                  </a:lnTo>
                  <a:lnTo>
                    <a:pt x="2117" y="58639"/>
                  </a:lnTo>
                  <a:lnTo>
                    <a:pt x="37028" y="49417"/>
                  </a:lnTo>
                  <a:lnTo>
                    <a:pt x="68344" y="40364"/>
                  </a:lnTo>
                  <a:lnTo>
                    <a:pt x="95744" y="33303"/>
                  </a:lnTo>
                  <a:lnTo>
                    <a:pt x="129332" y="23805"/>
                  </a:lnTo>
                  <a:lnTo>
                    <a:pt x="159588" y="16666"/>
                  </a:lnTo>
                  <a:lnTo>
                    <a:pt x="191949" y="7142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6" name="SMARTInkShape-143"/>
            <p:cNvSpPr/>
            <p:nvPr/>
          </p:nvSpPr>
          <p:spPr>
            <a:xfrm>
              <a:off x="5157788" y="5658861"/>
              <a:ext cx="221457" cy="393781"/>
            </a:xfrm>
            <a:custGeom>
              <a:avLst/>
              <a:gdLst/>
              <a:ahLst/>
              <a:cxnLst/>
              <a:rect l="0" t="0" r="0" b="0"/>
              <a:pathLst>
                <a:path w="221457" h="393781">
                  <a:moveTo>
                    <a:pt x="0" y="91858"/>
                  </a:moveTo>
                  <a:lnTo>
                    <a:pt x="793" y="120344"/>
                  </a:lnTo>
                  <a:lnTo>
                    <a:pt x="9942" y="151632"/>
                  </a:lnTo>
                  <a:lnTo>
                    <a:pt x="16792" y="183828"/>
                  </a:lnTo>
                  <a:lnTo>
                    <a:pt x="27641" y="218504"/>
                  </a:lnTo>
                  <a:lnTo>
                    <a:pt x="40910" y="253913"/>
                  </a:lnTo>
                  <a:lnTo>
                    <a:pt x="48080" y="279770"/>
                  </a:lnTo>
                  <a:lnTo>
                    <a:pt x="53912" y="305549"/>
                  </a:lnTo>
                  <a:lnTo>
                    <a:pt x="60865" y="337912"/>
                  </a:lnTo>
                  <a:lnTo>
                    <a:pt x="63616" y="373059"/>
                  </a:lnTo>
                  <a:lnTo>
                    <a:pt x="64234" y="393780"/>
                  </a:lnTo>
                  <a:lnTo>
                    <a:pt x="63492" y="375033"/>
                  </a:lnTo>
                  <a:lnTo>
                    <a:pt x="58637" y="344290"/>
                  </a:lnTo>
                  <a:lnTo>
                    <a:pt x="55474" y="311909"/>
                  </a:lnTo>
                  <a:lnTo>
                    <a:pt x="51642" y="288084"/>
                  </a:lnTo>
                  <a:lnTo>
                    <a:pt x="47294" y="261619"/>
                  </a:lnTo>
                  <a:lnTo>
                    <a:pt x="42715" y="231865"/>
                  </a:lnTo>
                  <a:lnTo>
                    <a:pt x="38828" y="200915"/>
                  </a:lnTo>
                  <a:lnTo>
                    <a:pt x="37100" y="171284"/>
                  </a:lnTo>
                  <a:lnTo>
                    <a:pt x="34216" y="142240"/>
                  </a:lnTo>
                  <a:lnTo>
                    <a:pt x="31082" y="114249"/>
                  </a:lnTo>
                  <a:lnTo>
                    <a:pt x="29689" y="88580"/>
                  </a:lnTo>
                  <a:lnTo>
                    <a:pt x="28905" y="55609"/>
                  </a:lnTo>
                  <a:lnTo>
                    <a:pt x="34343" y="22520"/>
                  </a:lnTo>
                  <a:lnTo>
                    <a:pt x="40779" y="6667"/>
                  </a:lnTo>
                  <a:lnTo>
                    <a:pt x="45376" y="2402"/>
                  </a:lnTo>
                  <a:lnTo>
                    <a:pt x="56219" y="0"/>
                  </a:lnTo>
                  <a:lnTo>
                    <a:pt x="69485" y="3081"/>
                  </a:lnTo>
                  <a:lnTo>
                    <a:pt x="83470" y="9021"/>
                  </a:lnTo>
                  <a:lnTo>
                    <a:pt x="97669" y="23393"/>
                  </a:lnTo>
                  <a:lnTo>
                    <a:pt x="116689" y="55286"/>
                  </a:lnTo>
                  <a:lnTo>
                    <a:pt x="131764" y="83579"/>
                  </a:lnTo>
                  <a:lnTo>
                    <a:pt x="150166" y="116745"/>
                  </a:lnTo>
                  <a:lnTo>
                    <a:pt x="166025" y="151708"/>
                  </a:lnTo>
                  <a:lnTo>
                    <a:pt x="179985" y="186409"/>
                  </a:lnTo>
                  <a:lnTo>
                    <a:pt x="190294" y="217151"/>
                  </a:lnTo>
                  <a:lnTo>
                    <a:pt x="202257" y="245575"/>
                  </a:lnTo>
                  <a:lnTo>
                    <a:pt x="216360" y="280493"/>
                  </a:lnTo>
                  <a:lnTo>
                    <a:pt x="220450" y="295336"/>
                  </a:lnTo>
                  <a:lnTo>
                    <a:pt x="221456" y="3061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8" name="SMARTInkShape-Group16"/>
          <p:cNvGrpSpPr/>
          <p:nvPr/>
        </p:nvGrpSpPr>
        <p:grpSpPr>
          <a:xfrm>
            <a:off x="5229225" y="5394008"/>
            <a:ext cx="1571626" cy="1049105"/>
            <a:chOff x="5229225" y="5394008"/>
            <a:chExt cx="1571626" cy="1049105"/>
          </a:xfrm>
        </p:grpSpPr>
        <p:sp>
          <p:nvSpPr>
            <p:cNvPr id="2098" name="SMARTInkShape-144"/>
            <p:cNvSpPr/>
            <p:nvPr/>
          </p:nvSpPr>
          <p:spPr>
            <a:xfrm>
              <a:off x="6086475" y="5793581"/>
              <a:ext cx="257176" cy="135733"/>
            </a:xfrm>
            <a:custGeom>
              <a:avLst/>
              <a:gdLst/>
              <a:ahLst/>
              <a:cxnLst/>
              <a:rect l="0" t="0" r="0" b="0"/>
              <a:pathLst>
                <a:path w="257176" h="135733">
                  <a:moveTo>
                    <a:pt x="0" y="114300"/>
                  </a:moveTo>
                  <a:lnTo>
                    <a:pt x="0" y="98207"/>
                  </a:lnTo>
                  <a:lnTo>
                    <a:pt x="9943" y="69659"/>
                  </a:lnTo>
                  <a:lnTo>
                    <a:pt x="24378" y="49479"/>
                  </a:lnTo>
                  <a:lnTo>
                    <a:pt x="57538" y="27644"/>
                  </a:lnTo>
                  <a:lnTo>
                    <a:pt x="72404" y="20223"/>
                  </a:lnTo>
                  <a:lnTo>
                    <a:pt x="105701" y="15461"/>
                  </a:lnTo>
                  <a:lnTo>
                    <a:pt x="126040" y="12519"/>
                  </a:lnTo>
                  <a:lnTo>
                    <a:pt x="151271" y="7852"/>
                  </a:lnTo>
                  <a:lnTo>
                    <a:pt x="171410" y="7145"/>
                  </a:lnTo>
                  <a:lnTo>
                    <a:pt x="171447" y="13295"/>
                  </a:lnTo>
                  <a:lnTo>
                    <a:pt x="170654" y="13626"/>
                  </a:lnTo>
                  <a:lnTo>
                    <a:pt x="165299" y="14201"/>
                  </a:lnTo>
                  <a:lnTo>
                    <a:pt x="164968" y="13436"/>
                  </a:lnTo>
                  <a:lnTo>
                    <a:pt x="164600" y="10469"/>
                  </a:lnTo>
                  <a:lnTo>
                    <a:pt x="163709" y="9361"/>
                  </a:lnTo>
                  <a:lnTo>
                    <a:pt x="157464" y="7231"/>
                  </a:lnTo>
                  <a:lnTo>
                    <a:pt x="157163" y="0"/>
                  </a:lnTo>
                  <a:lnTo>
                    <a:pt x="157163" y="3793"/>
                  </a:lnTo>
                  <a:lnTo>
                    <a:pt x="157956" y="4910"/>
                  </a:lnTo>
                  <a:lnTo>
                    <a:pt x="159279" y="5655"/>
                  </a:lnTo>
                  <a:lnTo>
                    <a:pt x="160955" y="6151"/>
                  </a:lnTo>
                  <a:lnTo>
                    <a:pt x="164933" y="10936"/>
                  </a:lnTo>
                  <a:lnTo>
                    <a:pt x="184804" y="44496"/>
                  </a:lnTo>
                  <a:lnTo>
                    <a:pt x="213014" y="76680"/>
                  </a:lnTo>
                  <a:lnTo>
                    <a:pt x="241423" y="111807"/>
                  </a:lnTo>
                  <a:lnTo>
                    <a:pt x="257175" y="1357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9" name="SMARTInkShape-145"/>
            <p:cNvSpPr/>
            <p:nvPr/>
          </p:nvSpPr>
          <p:spPr>
            <a:xfrm>
              <a:off x="6086475" y="5757863"/>
              <a:ext cx="171451" cy="214313"/>
            </a:xfrm>
            <a:custGeom>
              <a:avLst/>
              <a:gdLst/>
              <a:ahLst/>
              <a:cxnLst/>
              <a:rect l="0" t="0" r="0" b="0"/>
              <a:pathLst>
                <a:path w="171451" h="214313">
                  <a:moveTo>
                    <a:pt x="0" y="0"/>
                  </a:moveTo>
                  <a:lnTo>
                    <a:pt x="0" y="16792"/>
                  </a:lnTo>
                  <a:lnTo>
                    <a:pt x="13735" y="48494"/>
                  </a:lnTo>
                  <a:lnTo>
                    <a:pt x="37021" y="83986"/>
                  </a:lnTo>
                  <a:lnTo>
                    <a:pt x="57536" y="112108"/>
                  </a:lnTo>
                  <a:lnTo>
                    <a:pt x="79489" y="139756"/>
                  </a:lnTo>
                  <a:lnTo>
                    <a:pt x="110716" y="170834"/>
                  </a:lnTo>
                  <a:lnTo>
                    <a:pt x="146098" y="204370"/>
                  </a:lnTo>
                  <a:lnTo>
                    <a:pt x="153039" y="209894"/>
                  </a:lnTo>
                  <a:lnTo>
                    <a:pt x="161409" y="213003"/>
                  </a:lnTo>
                  <a:lnTo>
                    <a:pt x="171450" y="214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0" name="SMARTInkShape-146"/>
            <p:cNvSpPr/>
            <p:nvPr/>
          </p:nvSpPr>
          <p:spPr>
            <a:xfrm>
              <a:off x="5829300" y="5895083"/>
              <a:ext cx="335757" cy="205681"/>
            </a:xfrm>
            <a:custGeom>
              <a:avLst/>
              <a:gdLst/>
              <a:ahLst/>
              <a:cxnLst/>
              <a:rect l="0" t="0" r="0" b="0"/>
              <a:pathLst>
                <a:path w="335757" h="205681">
                  <a:moveTo>
                    <a:pt x="0" y="205680"/>
                  </a:moveTo>
                  <a:lnTo>
                    <a:pt x="16901" y="170457"/>
                  </a:lnTo>
                  <a:lnTo>
                    <a:pt x="27232" y="153704"/>
                  </a:lnTo>
                  <a:lnTo>
                    <a:pt x="37438" y="135775"/>
                  </a:lnTo>
                  <a:lnTo>
                    <a:pt x="55108" y="115495"/>
                  </a:lnTo>
                  <a:lnTo>
                    <a:pt x="89524" y="96587"/>
                  </a:lnTo>
                  <a:lnTo>
                    <a:pt x="103818" y="95811"/>
                  </a:lnTo>
                  <a:lnTo>
                    <a:pt x="137526" y="99753"/>
                  </a:lnTo>
                  <a:lnTo>
                    <a:pt x="171686" y="118362"/>
                  </a:lnTo>
                  <a:lnTo>
                    <a:pt x="193575" y="136779"/>
                  </a:lnTo>
                  <a:lnTo>
                    <a:pt x="208482" y="153587"/>
                  </a:lnTo>
                  <a:lnTo>
                    <a:pt x="222686" y="164786"/>
                  </a:lnTo>
                  <a:lnTo>
                    <a:pt x="225971" y="169778"/>
                  </a:lnTo>
                  <a:lnTo>
                    <a:pt x="228081" y="175657"/>
                  </a:lnTo>
                  <a:lnTo>
                    <a:pt x="229048" y="176139"/>
                  </a:lnTo>
                  <a:lnTo>
                    <a:pt x="232239" y="176675"/>
                  </a:lnTo>
                  <a:lnTo>
                    <a:pt x="232613" y="176025"/>
                  </a:lnTo>
                  <a:lnTo>
                    <a:pt x="230142" y="170523"/>
                  </a:lnTo>
                  <a:lnTo>
                    <a:pt x="226574" y="139023"/>
                  </a:lnTo>
                  <a:lnTo>
                    <a:pt x="218675" y="108552"/>
                  </a:lnTo>
                  <a:lnTo>
                    <a:pt x="214381" y="76868"/>
                  </a:lnTo>
                  <a:lnTo>
                    <a:pt x="208828" y="45092"/>
                  </a:lnTo>
                  <a:lnTo>
                    <a:pt x="208181" y="9819"/>
                  </a:lnTo>
                  <a:lnTo>
                    <a:pt x="209431" y="6049"/>
                  </a:lnTo>
                  <a:lnTo>
                    <a:pt x="211058" y="3537"/>
                  </a:lnTo>
                  <a:lnTo>
                    <a:pt x="212937" y="1861"/>
                  </a:lnTo>
                  <a:lnTo>
                    <a:pt x="217140" y="0"/>
                  </a:lnTo>
                  <a:lnTo>
                    <a:pt x="223772" y="1289"/>
                  </a:lnTo>
                  <a:lnTo>
                    <a:pt x="234313" y="6478"/>
                  </a:lnTo>
                  <a:lnTo>
                    <a:pt x="253165" y="24166"/>
                  </a:lnTo>
                  <a:lnTo>
                    <a:pt x="276324" y="56217"/>
                  </a:lnTo>
                  <a:lnTo>
                    <a:pt x="304809" y="88629"/>
                  </a:lnTo>
                  <a:lnTo>
                    <a:pt x="320842" y="108529"/>
                  </a:lnTo>
                  <a:lnTo>
                    <a:pt x="335756" y="1199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1" name="SMARTInkShape-147"/>
            <p:cNvSpPr/>
            <p:nvPr/>
          </p:nvSpPr>
          <p:spPr>
            <a:xfrm>
              <a:off x="5765032" y="5894187"/>
              <a:ext cx="207144" cy="282439"/>
            </a:xfrm>
            <a:custGeom>
              <a:avLst/>
              <a:gdLst/>
              <a:ahLst/>
              <a:cxnLst/>
              <a:rect l="0" t="0" r="0" b="0"/>
              <a:pathLst>
                <a:path w="207144" h="282439">
                  <a:moveTo>
                    <a:pt x="7118" y="85132"/>
                  </a:moveTo>
                  <a:lnTo>
                    <a:pt x="3326" y="81340"/>
                  </a:lnTo>
                  <a:lnTo>
                    <a:pt x="2208" y="81016"/>
                  </a:lnTo>
                  <a:lnTo>
                    <a:pt x="1464" y="81594"/>
                  </a:lnTo>
                  <a:lnTo>
                    <a:pt x="268" y="84433"/>
                  </a:lnTo>
                  <a:lnTo>
                    <a:pt x="0" y="95014"/>
                  </a:lnTo>
                  <a:lnTo>
                    <a:pt x="9919" y="126504"/>
                  </a:lnTo>
                  <a:lnTo>
                    <a:pt x="24017" y="157068"/>
                  </a:lnTo>
                  <a:lnTo>
                    <a:pt x="37385" y="190740"/>
                  </a:lnTo>
                  <a:lnTo>
                    <a:pt x="51285" y="224350"/>
                  </a:lnTo>
                  <a:lnTo>
                    <a:pt x="69780" y="255473"/>
                  </a:lnTo>
                  <a:lnTo>
                    <a:pt x="80615" y="275412"/>
                  </a:lnTo>
                  <a:lnTo>
                    <a:pt x="81516" y="278661"/>
                  </a:lnTo>
                  <a:lnTo>
                    <a:pt x="81323" y="280826"/>
                  </a:lnTo>
                  <a:lnTo>
                    <a:pt x="80400" y="282270"/>
                  </a:lnTo>
                  <a:lnTo>
                    <a:pt x="79786" y="282438"/>
                  </a:lnTo>
                  <a:lnTo>
                    <a:pt x="79376" y="281757"/>
                  </a:lnTo>
                  <a:lnTo>
                    <a:pt x="76682" y="274889"/>
                  </a:lnTo>
                  <a:lnTo>
                    <a:pt x="61987" y="239277"/>
                  </a:lnTo>
                  <a:lnTo>
                    <a:pt x="51421" y="210709"/>
                  </a:lnTo>
                  <a:lnTo>
                    <a:pt x="41147" y="177108"/>
                  </a:lnTo>
                  <a:lnTo>
                    <a:pt x="30165" y="142017"/>
                  </a:lnTo>
                  <a:lnTo>
                    <a:pt x="21884" y="106485"/>
                  </a:lnTo>
                  <a:lnTo>
                    <a:pt x="14404" y="72938"/>
                  </a:lnTo>
                  <a:lnTo>
                    <a:pt x="9277" y="45006"/>
                  </a:lnTo>
                  <a:lnTo>
                    <a:pt x="8871" y="29992"/>
                  </a:lnTo>
                  <a:lnTo>
                    <a:pt x="13105" y="13408"/>
                  </a:lnTo>
                  <a:lnTo>
                    <a:pt x="17187" y="6159"/>
                  </a:lnTo>
                  <a:lnTo>
                    <a:pt x="21647" y="2408"/>
                  </a:lnTo>
                  <a:lnTo>
                    <a:pt x="28621" y="296"/>
                  </a:lnTo>
                  <a:lnTo>
                    <a:pt x="30978" y="0"/>
                  </a:lnTo>
                  <a:lnTo>
                    <a:pt x="46168" y="5227"/>
                  </a:lnTo>
                  <a:lnTo>
                    <a:pt x="55165" y="9402"/>
                  </a:lnTo>
                  <a:lnTo>
                    <a:pt x="80728" y="38559"/>
                  </a:lnTo>
                  <a:lnTo>
                    <a:pt x="107560" y="70111"/>
                  </a:lnTo>
                  <a:lnTo>
                    <a:pt x="124897" y="99643"/>
                  </a:lnTo>
                  <a:lnTo>
                    <a:pt x="143880" y="129736"/>
                  </a:lnTo>
                  <a:lnTo>
                    <a:pt x="160794" y="158761"/>
                  </a:lnTo>
                  <a:lnTo>
                    <a:pt x="175859" y="187470"/>
                  </a:lnTo>
                  <a:lnTo>
                    <a:pt x="194302" y="221718"/>
                  </a:lnTo>
                  <a:lnTo>
                    <a:pt x="203338" y="238314"/>
                  </a:lnTo>
                  <a:lnTo>
                    <a:pt x="207143" y="2565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2" name="SMARTInkShape-148"/>
            <p:cNvSpPr/>
            <p:nvPr/>
          </p:nvSpPr>
          <p:spPr>
            <a:xfrm>
              <a:off x="5443538" y="6200775"/>
              <a:ext cx="132347" cy="114051"/>
            </a:xfrm>
            <a:custGeom>
              <a:avLst/>
              <a:gdLst/>
              <a:ahLst/>
              <a:cxnLst/>
              <a:rect l="0" t="0" r="0" b="0"/>
              <a:pathLst>
                <a:path w="132347" h="114051">
                  <a:moveTo>
                    <a:pt x="0" y="0"/>
                  </a:moveTo>
                  <a:lnTo>
                    <a:pt x="0" y="3792"/>
                  </a:lnTo>
                  <a:lnTo>
                    <a:pt x="10641" y="38284"/>
                  </a:lnTo>
                  <a:lnTo>
                    <a:pt x="21578" y="69659"/>
                  </a:lnTo>
                  <a:lnTo>
                    <a:pt x="30735" y="85198"/>
                  </a:lnTo>
                  <a:lnTo>
                    <a:pt x="48051" y="104671"/>
                  </a:lnTo>
                  <a:lnTo>
                    <a:pt x="57339" y="110020"/>
                  </a:lnTo>
                  <a:lnTo>
                    <a:pt x="80193" y="113736"/>
                  </a:lnTo>
                  <a:lnTo>
                    <a:pt x="86706" y="114050"/>
                  </a:lnTo>
                  <a:lnTo>
                    <a:pt x="98627" y="110434"/>
                  </a:lnTo>
                  <a:lnTo>
                    <a:pt x="112214" y="100543"/>
                  </a:lnTo>
                  <a:lnTo>
                    <a:pt x="122501" y="87558"/>
                  </a:lnTo>
                  <a:lnTo>
                    <a:pt x="125882" y="78338"/>
                  </a:lnTo>
                  <a:lnTo>
                    <a:pt x="132346" y="53943"/>
                  </a:lnTo>
                  <a:lnTo>
                    <a:pt x="128228" y="20503"/>
                  </a:lnTo>
                  <a:lnTo>
                    <a:pt x="124988" y="13610"/>
                  </a:lnTo>
                  <a:lnTo>
                    <a:pt x="114909" y="5267"/>
                  </a:lnTo>
                  <a:lnTo>
                    <a:pt x="110737" y="4306"/>
                  </a:lnTo>
                  <a:lnTo>
                    <a:pt x="101868" y="5353"/>
                  </a:lnTo>
                  <a:lnTo>
                    <a:pt x="73773" y="16930"/>
                  </a:lnTo>
                  <a:lnTo>
                    <a:pt x="66390" y="23664"/>
                  </a:lnTo>
                  <a:lnTo>
                    <a:pt x="59669" y="31155"/>
                  </a:lnTo>
                  <a:lnTo>
                    <a:pt x="35718" y="500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3" name="SMARTInkShape-149"/>
            <p:cNvSpPr/>
            <p:nvPr/>
          </p:nvSpPr>
          <p:spPr>
            <a:xfrm>
              <a:off x="5229225" y="6223842"/>
              <a:ext cx="221457" cy="219271"/>
            </a:xfrm>
            <a:custGeom>
              <a:avLst/>
              <a:gdLst/>
              <a:ahLst/>
              <a:cxnLst/>
              <a:rect l="0" t="0" r="0" b="0"/>
              <a:pathLst>
                <a:path w="221457" h="219271">
                  <a:moveTo>
                    <a:pt x="0" y="76946"/>
                  </a:moveTo>
                  <a:lnTo>
                    <a:pt x="0" y="89247"/>
                  </a:lnTo>
                  <a:lnTo>
                    <a:pt x="12979" y="121190"/>
                  </a:lnTo>
                  <a:lnTo>
                    <a:pt x="33792" y="151917"/>
                  </a:lnTo>
                  <a:lnTo>
                    <a:pt x="57210" y="182451"/>
                  </a:lnTo>
                  <a:lnTo>
                    <a:pt x="91040" y="217962"/>
                  </a:lnTo>
                  <a:lnTo>
                    <a:pt x="92327" y="219270"/>
                  </a:lnTo>
                  <a:lnTo>
                    <a:pt x="92628" y="217459"/>
                  </a:lnTo>
                  <a:lnTo>
                    <a:pt x="92065" y="186906"/>
                  </a:lnTo>
                  <a:lnTo>
                    <a:pt x="85096" y="154199"/>
                  </a:lnTo>
                  <a:lnTo>
                    <a:pt x="80511" y="126558"/>
                  </a:lnTo>
                  <a:lnTo>
                    <a:pt x="77036" y="98260"/>
                  </a:lnTo>
                  <a:lnTo>
                    <a:pt x="72543" y="64046"/>
                  </a:lnTo>
                  <a:lnTo>
                    <a:pt x="72450" y="39267"/>
                  </a:lnTo>
                  <a:lnTo>
                    <a:pt x="77205" y="20802"/>
                  </a:lnTo>
                  <a:lnTo>
                    <a:pt x="85923" y="6647"/>
                  </a:lnTo>
                  <a:lnTo>
                    <a:pt x="90576" y="2045"/>
                  </a:lnTo>
                  <a:lnTo>
                    <a:pt x="95290" y="0"/>
                  </a:lnTo>
                  <a:lnTo>
                    <a:pt x="102146" y="1207"/>
                  </a:lnTo>
                  <a:lnTo>
                    <a:pt x="137267" y="18992"/>
                  </a:lnTo>
                  <a:lnTo>
                    <a:pt x="153825" y="32169"/>
                  </a:lnTo>
                  <a:lnTo>
                    <a:pt x="177122" y="66469"/>
                  </a:lnTo>
                  <a:lnTo>
                    <a:pt x="201075" y="98271"/>
                  </a:lnTo>
                  <a:lnTo>
                    <a:pt x="221456" y="1198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4" name="SMARTInkShape-150"/>
            <p:cNvSpPr/>
            <p:nvPr/>
          </p:nvSpPr>
          <p:spPr>
            <a:xfrm>
              <a:off x="6265069" y="5629275"/>
              <a:ext cx="242452" cy="202988"/>
            </a:xfrm>
            <a:custGeom>
              <a:avLst/>
              <a:gdLst/>
              <a:ahLst/>
              <a:cxnLst/>
              <a:rect l="0" t="0" r="0" b="0"/>
              <a:pathLst>
                <a:path w="242452" h="202988">
                  <a:moveTo>
                    <a:pt x="0" y="0"/>
                  </a:moveTo>
                  <a:lnTo>
                    <a:pt x="7585" y="3792"/>
                  </a:lnTo>
                  <a:lnTo>
                    <a:pt x="13425" y="12005"/>
                  </a:lnTo>
                  <a:lnTo>
                    <a:pt x="32732" y="43358"/>
                  </a:lnTo>
                  <a:lnTo>
                    <a:pt x="51238" y="71585"/>
                  </a:lnTo>
                  <a:lnTo>
                    <a:pt x="71802" y="102173"/>
                  </a:lnTo>
                  <a:lnTo>
                    <a:pt x="92977" y="134255"/>
                  </a:lnTo>
                  <a:lnTo>
                    <a:pt x="117672" y="165955"/>
                  </a:lnTo>
                  <a:lnTo>
                    <a:pt x="134921" y="199547"/>
                  </a:lnTo>
                  <a:lnTo>
                    <a:pt x="137572" y="202087"/>
                  </a:lnTo>
                  <a:lnTo>
                    <a:pt x="139339" y="202987"/>
                  </a:lnTo>
                  <a:lnTo>
                    <a:pt x="140518" y="202793"/>
                  </a:lnTo>
                  <a:lnTo>
                    <a:pt x="141304" y="201871"/>
                  </a:lnTo>
                  <a:lnTo>
                    <a:pt x="142176" y="198729"/>
                  </a:lnTo>
                  <a:lnTo>
                    <a:pt x="142409" y="196779"/>
                  </a:lnTo>
                  <a:lnTo>
                    <a:pt x="137080" y="165929"/>
                  </a:lnTo>
                  <a:lnTo>
                    <a:pt x="131456" y="137888"/>
                  </a:lnTo>
                  <a:lnTo>
                    <a:pt x="129437" y="110265"/>
                  </a:lnTo>
                  <a:lnTo>
                    <a:pt x="128755" y="77078"/>
                  </a:lnTo>
                  <a:lnTo>
                    <a:pt x="130754" y="53794"/>
                  </a:lnTo>
                  <a:lnTo>
                    <a:pt x="132413" y="47769"/>
                  </a:lnTo>
                  <a:lnTo>
                    <a:pt x="138490" y="38957"/>
                  </a:lnTo>
                  <a:lnTo>
                    <a:pt x="163079" y="19240"/>
                  </a:lnTo>
                  <a:lnTo>
                    <a:pt x="167457" y="18383"/>
                  </a:lnTo>
                  <a:lnTo>
                    <a:pt x="176554" y="19547"/>
                  </a:lnTo>
                  <a:lnTo>
                    <a:pt x="208609" y="31209"/>
                  </a:lnTo>
                  <a:lnTo>
                    <a:pt x="217863" y="37948"/>
                  </a:lnTo>
                  <a:lnTo>
                    <a:pt x="230271" y="55209"/>
                  </a:lnTo>
                  <a:lnTo>
                    <a:pt x="239572" y="79609"/>
                  </a:lnTo>
                  <a:lnTo>
                    <a:pt x="242451" y="110643"/>
                  </a:lnTo>
                  <a:lnTo>
                    <a:pt x="235059" y="143334"/>
                  </a:lnTo>
                  <a:lnTo>
                    <a:pt x="229883" y="156573"/>
                  </a:lnTo>
                  <a:lnTo>
                    <a:pt x="218044" y="172158"/>
                  </a:lnTo>
                  <a:lnTo>
                    <a:pt x="209092" y="179173"/>
                  </a:lnTo>
                  <a:lnTo>
                    <a:pt x="199821" y="182820"/>
                  </a:lnTo>
                  <a:lnTo>
                    <a:pt x="164306" y="1857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5" name="SMARTInkShape-151"/>
            <p:cNvSpPr/>
            <p:nvPr/>
          </p:nvSpPr>
          <p:spPr>
            <a:xfrm>
              <a:off x="6507956" y="5629275"/>
              <a:ext cx="131681" cy="113402"/>
            </a:xfrm>
            <a:custGeom>
              <a:avLst/>
              <a:gdLst/>
              <a:ahLst/>
              <a:cxnLst/>
              <a:rect l="0" t="0" r="0" b="0"/>
              <a:pathLst>
                <a:path w="131681" h="113402">
                  <a:moveTo>
                    <a:pt x="0" y="0"/>
                  </a:moveTo>
                  <a:lnTo>
                    <a:pt x="794" y="12200"/>
                  </a:lnTo>
                  <a:lnTo>
                    <a:pt x="5704" y="28486"/>
                  </a:lnTo>
                  <a:lnTo>
                    <a:pt x="19927" y="59399"/>
                  </a:lnTo>
                  <a:lnTo>
                    <a:pt x="32716" y="83128"/>
                  </a:lnTo>
                  <a:lnTo>
                    <a:pt x="55851" y="104056"/>
                  </a:lnTo>
                  <a:lnTo>
                    <a:pt x="66098" y="109748"/>
                  </a:lnTo>
                  <a:lnTo>
                    <a:pt x="85611" y="113401"/>
                  </a:lnTo>
                  <a:lnTo>
                    <a:pt x="95200" y="113106"/>
                  </a:lnTo>
                  <a:lnTo>
                    <a:pt x="104753" y="110330"/>
                  </a:lnTo>
                  <a:lnTo>
                    <a:pt x="112173" y="104334"/>
                  </a:lnTo>
                  <a:lnTo>
                    <a:pt x="130845" y="79804"/>
                  </a:lnTo>
                  <a:lnTo>
                    <a:pt x="131680" y="75428"/>
                  </a:lnTo>
                  <a:lnTo>
                    <a:pt x="129063" y="60890"/>
                  </a:lnTo>
                  <a:lnTo>
                    <a:pt x="125359" y="48494"/>
                  </a:lnTo>
                  <a:lnTo>
                    <a:pt x="118951" y="39280"/>
                  </a:lnTo>
                  <a:lnTo>
                    <a:pt x="108535" y="27513"/>
                  </a:lnTo>
                  <a:lnTo>
                    <a:pt x="105694" y="23105"/>
                  </a:lnTo>
                  <a:lnTo>
                    <a:pt x="96187" y="16090"/>
                  </a:lnTo>
                  <a:lnTo>
                    <a:pt x="79564" y="9794"/>
                  </a:lnTo>
                  <a:lnTo>
                    <a:pt x="68700" y="9116"/>
                  </a:lnTo>
                  <a:lnTo>
                    <a:pt x="44439" y="15147"/>
                  </a:lnTo>
                  <a:lnTo>
                    <a:pt x="21432" y="214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6" name="SMARTInkShape-152"/>
            <p:cNvSpPr/>
            <p:nvPr/>
          </p:nvSpPr>
          <p:spPr>
            <a:xfrm>
              <a:off x="6551044" y="5394008"/>
              <a:ext cx="156751" cy="327458"/>
            </a:xfrm>
            <a:custGeom>
              <a:avLst/>
              <a:gdLst/>
              <a:ahLst/>
              <a:cxnLst/>
              <a:rect l="0" t="0" r="0" b="0"/>
              <a:pathLst>
                <a:path w="156751" h="327458">
                  <a:moveTo>
                    <a:pt x="106931" y="142398"/>
                  </a:moveTo>
                  <a:lnTo>
                    <a:pt x="106931" y="146190"/>
                  </a:lnTo>
                  <a:lnTo>
                    <a:pt x="104814" y="150169"/>
                  </a:lnTo>
                  <a:lnTo>
                    <a:pt x="96988" y="159191"/>
                  </a:lnTo>
                  <a:lnTo>
                    <a:pt x="94574" y="168118"/>
                  </a:lnTo>
                  <a:lnTo>
                    <a:pt x="89232" y="197044"/>
                  </a:lnTo>
                  <a:lnTo>
                    <a:pt x="86605" y="227822"/>
                  </a:lnTo>
                  <a:lnTo>
                    <a:pt x="89620" y="258285"/>
                  </a:lnTo>
                  <a:lnTo>
                    <a:pt x="97749" y="291319"/>
                  </a:lnTo>
                  <a:lnTo>
                    <a:pt x="106998" y="316542"/>
                  </a:lnTo>
                  <a:lnTo>
                    <a:pt x="109357" y="320407"/>
                  </a:lnTo>
                  <a:lnTo>
                    <a:pt x="112517" y="322983"/>
                  </a:lnTo>
                  <a:lnTo>
                    <a:pt x="123756" y="326609"/>
                  </a:lnTo>
                  <a:lnTo>
                    <a:pt x="129754" y="327457"/>
                  </a:lnTo>
                  <a:lnTo>
                    <a:pt x="135066" y="325718"/>
                  </a:lnTo>
                  <a:lnTo>
                    <a:pt x="137594" y="324142"/>
                  </a:lnTo>
                  <a:lnTo>
                    <a:pt x="144944" y="314340"/>
                  </a:lnTo>
                  <a:lnTo>
                    <a:pt x="152149" y="301382"/>
                  </a:lnTo>
                  <a:lnTo>
                    <a:pt x="155992" y="277078"/>
                  </a:lnTo>
                  <a:lnTo>
                    <a:pt x="156750" y="247230"/>
                  </a:lnTo>
                  <a:lnTo>
                    <a:pt x="154765" y="218174"/>
                  </a:lnTo>
                  <a:lnTo>
                    <a:pt x="147033" y="184429"/>
                  </a:lnTo>
                  <a:lnTo>
                    <a:pt x="134688" y="149296"/>
                  </a:lnTo>
                  <a:lnTo>
                    <a:pt x="118860" y="115867"/>
                  </a:lnTo>
                  <a:lnTo>
                    <a:pt x="99088" y="85854"/>
                  </a:lnTo>
                  <a:lnTo>
                    <a:pt x="78149" y="56853"/>
                  </a:lnTo>
                  <a:lnTo>
                    <a:pt x="49741" y="26194"/>
                  </a:lnTo>
                  <a:lnTo>
                    <a:pt x="16867" y="3144"/>
                  </a:lnTo>
                  <a:lnTo>
                    <a:pt x="2339" y="0"/>
                  </a:lnTo>
                  <a:lnTo>
                    <a:pt x="1484" y="635"/>
                  </a:lnTo>
                  <a:lnTo>
                    <a:pt x="534" y="3457"/>
                  </a:lnTo>
                  <a:lnTo>
                    <a:pt x="0" y="9508"/>
                  </a:lnTo>
                  <a:lnTo>
                    <a:pt x="3633" y="20121"/>
                  </a:lnTo>
                  <a:lnTo>
                    <a:pt x="22028" y="50360"/>
                  </a:lnTo>
                  <a:lnTo>
                    <a:pt x="50036" y="84564"/>
                  </a:lnTo>
                  <a:lnTo>
                    <a:pt x="78356" y="1209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7" name="SMARTInkShape-153"/>
            <p:cNvSpPr/>
            <p:nvPr/>
          </p:nvSpPr>
          <p:spPr>
            <a:xfrm>
              <a:off x="6786563" y="5529263"/>
              <a:ext cx="14288" cy="14288"/>
            </a:xfrm>
            <a:custGeom>
              <a:avLst/>
              <a:gdLst/>
              <a:ahLst/>
              <a:cxnLst/>
              <a:rect l="0" t="0" r="0" b="0"/>
              <a:pathLst>
                <a:path w="14288" h="14288">
                  <a:moveTo>
                    <a:pt x="14287" y="0"/>
                  </a:moveTo>
                  <a:lnTo>
                    <a:pt x="14287" y="3792"/>
                  </a:lnTo>
                  <a:lnTo>
                    <a:pt x="13493" y="4909"/>
                  </a:lnTo>
                  <a:lnTo>
                    <a:pt x="12170" y="5654"/>
                  </a:lnTo>
                  <a:lnTo>
                    <a:pt x="7438" y="7056"/>
                  </a:lnTo>
                  <a:lnTo>
                    <a:pt x="0" y="142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09" name="SMARTInkShape-154"/>
          <p:cNvSpPr/>
          <p:nvPr/>
        </p:nvSpPr>
        <p:spPr>
          <a:xfrm>
            <a:off x="1114425" y="5279432"/>
            <a:ext cx="1039942" cy="519301"/>
          </a:xfrm>
          <a:custGeom>
            <a:avLst/>
            <a:gdLst/>
            <a:ahLst/>
            <a:cxnLst/>
            <a:rect l="0" t="0" r="0" b="0"/>
            <a:pathLst>
              <a:path w="1039942" h="519301">
                <a:moveTo>
                  <a:pt x="971550" y="49806"/>
                </a:moveTo>
                <a:lnTo>
                  <a:pt x="963965" y="46013"/>
                </a:lnTo>
                <a:lnTo>
                  <a:pt x="930599" y="40986"/>
                </a:lnTo>
                <a:lnTo>
                  <a:pt x="900679" y="37138"/>
                </a:lnTo>
                <a:lnTo>
                  <a:pt x="871705" y="35998"/>
                </a:lnTo>
                <a:lnTo>
                  <a:pt x="840896" y="35661"/>
                </a:lnTo>
                <a:lnTo>
                  <a:pt x="806631" y="35561"/>
                </a:lnTo>
                <a:lnTo>
                  <a:pt x="771344" y="33414"/>
                </a:lnTo>
                <a:lnTo>
                  <a:pt x="735753" y="29868"/>
                </a:lnTo>
                <a:lnTo>
                  <a:pt x="711176" y="28244"/>
                </a:lnTo>
                <a:lnTo>
                  <a:pt x="684378" y="24877"/>
                </a:lnTo>
                <a:lnTo>
                  <a:pt x="656593" y="22851"/>
                </a:lnTo>
                <a:lnTo>
                  <a:pt x="628369" y="21157"/>
                </a:lnTo>
                <a:lnTo>
                  <a:pt x="599950" y="17758"/>
                </a:lnTo>
                <a:lnTo>
                  <a:pt x="573561" y="15718"/>
                </a:lnTo>
                <a:lnTo>
                  <a:pt x="547810" y="14812"/>
                </a:lnTo>
                <a:lnTo>
                  <a:pt x="520490" y="14409"/>
                </a:lnTo>
                <a:lnTo>
                  <a:pt x="490356" y="14230"/>
                </a:lnTo>
                <a:lnTo>
                  <a:pt x="459236" y="13357"/>
                </a:lnTo>
                <a:lnTo>
                  <a:pt x="429530" y="10323"/>
                </a:lnTo>
                <a:lnTo>
                  <a:pt x="400452" y="8445"/>
                </a:lnTo>
                <a:lnTo>
                  <a:pt x="372447" y="7610"/>
                </a:lnTo>
                <a:lnTo>
                  <a:pt x="346772" y="7239"/>
                </a:lnTo>
                <a:lnTo>
                  <a:pt x="320015" y="4958"/>
                </a:lnTo>
                <a:lnTo>
                  <a:pt x="293041" y="2092"/>
                </a:lnTo>
                <a:lnTo>
                  <a:pt x="267824" y="819"/>
                </a:lnTo>
                <a:lnTo>
                  <a:pt x="243387" y="252"/>
                </a:lnTo>
                <a:lnTo>
                  <a:pt x="219297" y="0"/>
                </a:lnTo>
                <a:lnTo>
                  <a:pt x="184216" y="653"/>
                </a:lnTo>
                <a:lnTo>
                  <a:pt x="153360" y="4726"/>
                </a:lnTo>
                <a:lnTo>
                  <a:pt x="124110" y="7080"/>
                </a:lnTo>
                <a:lnTo>
                  <a:pt x="96128" y="12452"/>
                </a:lnTo>
                <a:lnTo>
                  <a:pt x="64938" y="23495"/>
                </a:lnTo>
                <a:lnTo>
                  <a:pt x="35157" y="40432"/>
                </a:lnTo>
                <a:lnTo>
                  <a:pt x="22261" y="57450"/>
                </a:lnTo>
                <a:lnTo>
                  <a:pt x="9634" y="86531"/>
                </a:lnTo>
                <a:lnTo>
                  <a:pt x="2138" y="114298"/>
                </a:lnTo>
                <a:lnTo>
                  <a:pt x="634" y="139822"/>
                </a:lnTo>
                <a:lnTo>
                  <a:pt x="188" y="170404"/>
                </a:lnTo>
                <a:lnTo>
                  <a:pt x="56" y="203807"/>
                </a:lnTo>
                <a:lnTo>
                  <a:pt x="25" y="229376"/>
                </a:lnTo>
                <a:lnTo>
                  <a:pt x="11" y="253969"/>
                </a:lnTo>
                <a:lnTo>
                  <a:pt x="5" y="278128"/>
                </a:lnTo>
                <a:lnTo>
                  <a:pt x="2" y="302095"/>
                </a:lnTo>
                <a:lnTo>
                  <a:pt x="1" y="325976"/>
                </a:lnTo>
                <a:lnTo>
                  <a:pt x="0" y="349819"/>
                </a:lnTo>
                <a:lnTo>
                  <a:pt x="0" y="373645"/>
                </a:lnTo>
                <a:lnTo>
                  <a:pt x="794" y="408577"/>
                </a:lnTo>
                <a:lnTo>
                  <a:pt x="4909" y="439389"/>
                </a:lnTo>
                <a:lnTo>
                  <a:pt x="6482" y="467833"/>
                </a:lnTo>
                <a:lnTo>
                  <a:pt x="9130" y="497063"/>
                </a:lnTo>
                <a:lnTo>
                  <a:pt x="14402" y="516809"/>
                </a:lnTo>
                <a:lnTo>
                  <a:pt x="15951" y="518304"/>
                </a:lnTo>
                <a:lnTo>
                  <a:pt x="17778" y="519300"/>
                </a:lnTo>
                <a:lnTo>
                  <a:pt x="19789" y="519171"/>
                </a:lnTo>
                <a:lnTo>
                  <a:pt x="30838" y="515376"/>
                </a:lnTo>
                <a:lnTo>
                  <a:pt x="34846" y="514967"/>
                </a:lnTo>
                <a:lnTo>
                  <a:pt x="43533" y="510279"/>
                </a:lnTo>
                <a:lnTo>
                  <a:pt x="73613" y="490889"/>
                </a:lnTo>
                <a:lnTo>
                  <a:pt x="108237" y="468664"/>
                </a:lnTo>
                <a:lnTo>
                  <a:pt x="143559" y="451924"/>
                </a:lnTo>
                <a:lnTo>
                  <a:pt x="173769" y="441208"/>
                </a:lnTo>
                <a:lnTo>
                  <a:pt x="205739" y="430095"/>
                </a:lnTo>
                <a:lnTo>
                  <a:pt x="237437" y="421776"/>
                </a:lnTo>
                <a:lnTo>
                  <a:pt x="261102" y="416738"/>
                </a:lnTo>
                <a:lnTo>
                  <a:pt x="287496" y="411853"/>
                </a:lnTo>
                <a:lnTo>
                  <a:pt x="312984" y="409153"/>
                </a:lnTo>
                <a:lnTo>
                  <a:pt x="338335" y="407953"/>
                </a:lnTo>
                <a:lnTo>
                  <a:pt x="365477" y="407420"/>
                </a:lnTo>
                <a:lnTo>
                  <a:pt x="395532" y="407183"/>
                </a:lnTo>
                <a:lnTo>
                  <a:pt x="427411" y="407871"/>
                </a:lnTo>
                <a:lnTo>
                  <a:pt x="460100" y="410823"/>
                </a:lnTo>
                <a:lnTo>
                  <a:pt x="493149" y="412664"/>
                </a:lnTo>
                <a:lnTo>
                  <a:pt x="526359" y="414276"/>
                </a:lnTo>
                <a:lnTo>
                  <a:pt x="559639" y="417638"/>
                </a:lnTo>
                <a:lnTo>
                  <a:pt x="592952" y="421778"/>
                </a:lnTo>
                <a:lnTo>
                  <a:pt x="625484" y="426264"/>
                </a:lnTo>
                <a:lnTo>
                  <a:pt x="655818" y="430904"/>
                </a:lnTo>
                <a:lnTo>
                  <a:pt x="685175" y="437728"/>
                </a:lnTo>
                <a:lnTo>
                  <a:pt x="714891" y="445259"/>
                </a:lnTo>
                <a:lnTo>
                  <a:pt x="746619" y="451252"/>
                </a:lnTo>
                <a:lnTo>
                  <a:pt x="775008" y="456561"/>
                </a:lnTo>
                <a:lnTo>
                  <a:pt x="800854" y="462361"/>
                </a:lnTo>
                <a:lnTo>
                  <a:pt x="825571" y="470230"/>
                </a:lnTo>
                <a:lnTo>
                  <a:pt x="849785" y="474786"/>
                </a:lnTo>
                <a:lnTo>
                  <a:pt x="873776" y="477604"/>
                </a:lnTo>
                <a:lnTo>
                  <a:pt x="908801" y="482860"/>
                </a:lnTo>
                <a:lnTo>
                  <a:pt x="938847" y="484770"/>
                </a:lnTo>
                <a:lnTo>
                  <a:pt x="970735" y="483299"/>
                </a:lnTo>
                <a:lnTo>
                  <a:pt x="995755" y="478278"/>
                </a:lnTo>
                <a:lnTo>
                  <a:pt x="1006876" y="470786"/>
                </a:lnTo>
                <a:lnTo>
                  <a:pt x="1011857" y="465508"/>
                </a:lnTo>
                <a:lnTo>
                  <a:pt x="1016716" y="457871"/>
                </a:lnTo>
                <a:lnTo>
                  <a:pt x="1020122" y="444645"/>
                </a:lnTo>
                <a:lnTo>
                  <a:pt x="1023484" y="411334"/>
                </a:lnTo>
                <a:lnTo>
                  <a:pt x="1025588" y="393841"/>
                </a:lnTo>
                <a:lnTo>
                  <a:pt x="1023104" y="365349"/>
                </a:lnTo>
                <a:lnTo>
                  <a:pt x="1022015" y="332918"/>
                </a:lnTo>
                <a:lnTo>
                  <a:pt x="1021692" y="302054"/>
                </a:lnTo>
                <a:lnTo>
                  <a:pt x="1021597" y="268126"/>
                </a:lnTo>
                <a:lnTo>
                  <a:pt x="1021568" y="233732"/>
                </a:lnTo>
                <a:lnTo>
                  <a:pt x="1022353" y="203080"/>
                </a:lnTo>
                <a:lnTo>
                  <a:pt x="1026467" y="173890"/>
                </a:lnTo>
                <a:lnTo>
                  <a:pt x="1028832" y="145926"/>
                </a:lnTo>
                <a:lnTo>
                  <a:pt x="1034764" y="111176"/>
                </a:lnTo>
                <a:lnTo>
                  <a:pt x="1036574" y="81810"/>
                </a:lnTo>
                <a:lnTo>
                  <a:pt x="1039608" y="76465"/>
                </a:lnTo>
                <a:lnTo>
                  <a:pt x="1039941" y="73928"/>
                </a:lnTo>
                <a:lnTo>
                  <a:pt x="1036540" y="65545"/>
                </a:lnTo>
                <a:lnTo>
                  <a:pt x="1035514" y="65061"/>
                </a:lnTo>
                <a:lnTo>
                  <a:pt x="1004878" y="64096"/>
                </a:lnTo>
                <a:lnTo>
                  <a:pt x="1000121" y="66211"/>
                </a:lnTo>
                <a:lnTo>
                  <a:pt x="997741" y="67887"/>
                </a:lnTo>
                <a:lnTo>
                  <a:pt x="986807" y="70244"/>
                </a:lnTo>
                <a:lnTo>
                  <a:pt x="957263" y="7123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25" name="SMARTInkShape-Group18"/>
          <p:cNvGrpSpPr/>
          <p:nvPr/>
        </p:nvGrpSpPr>
        <p:grpSpPr>
          <a:xfrm>
            <a:off x="671610" y="5759740"/>
            <a:ext cx="2478244" cy="412029"/>
            <a:chOff x="671610" y="5759740"/>
            <a:chExt cx="2478244" cy="412029"/>
          </a:xfrm>
        </p:grpSpPr>
        <p:sp>
          <p:nvSpPr>
            <p:cNvPr id="2110" name="SMARTInkShape-155"/>
            <p:cNvSpPr/>
            <p:nvPr/>
          </p:nvSpPr>
          <p:spPr>
            <a:xfrm>
              <a:off x="671610" y="5800725"/>
              <a:ext cx="120638" cy="157164"/>
            </a:xfrm>
            <a:custGeom>
              <a:avLst/>
              <a:gdLst/>
              <a:ahLst/>
              <a:cxnLst/>
              <a:rect l="0" t="0" r="0" b="0"/>
              <a:pathLst>
                <a:path w="120638" h="157164">
                  <a:moveTo>
                    <a:pt x="35621" y="0"/>
                  </a:moveTo>
                  <a:lnTo>
                    <a:pt x="31829" y="0"/>
                  </a:lnTo>
                  <a:lnTo>
                    <a:pt x="30712" y="794"/>
                  </a:lnTo>
                  <a:lnTo>
                    <a:pt x="29967" y="2117"/>
                  </a:lnTo>
                  <a:lnTo>
                    <a:pt x="28772" y="9943"/>
                  </a:lnTo>
                  <a:lnTo>
                    <a:pt x="26400" y="31374"/>
                  </a:lnTo>
                  <a:lnTo>
                    <a:pt x="19662" y="66029"/>
                  </a:lnTo>
                  <a:lnTo>
                    <a:pt x="9016" y="99537"/>
                  </a:lnTo>
                  <a:lnTo>
                    <a:pt x="7128" y="108533"/>
                  </a:lnTo>
                  <a:lnTo>
                    <a:pt x="0" y="128130"/>
                  </a:lnTo>
                  <a:lnTo>
                    <a:pt x="698" y="96468"/>
                  </a:lnTo>
                  <a:lnTo>
                    <a:pt x="7178" y="61749"/>
                  </a:lnTo>
                  <a:lnTo>
                    <a:pt x="13347" y="42902"/>
                  </a:lnTo>
                  <a:lnTo>
                    <a:pt x="40878" y="9403"/>
                  </a:lnTo>
                  <a:lnTo>
                    <a:pt x="43888" y="6268"/>
                  </a:lnTo>
                  <a:lnTo>
                    <a:pt x="51466" y="2786"/>
                  </a:lnTo>
                  <a:lnTo>
                    <a:pt x="69266" y="550"/>
                  </a:lnTo>
                  <a:lnTo>
                    <a:pt x="76504" y="2361"/>
                  </a:lnTo>
                  <a:lnTo>
                    <a:pt x="95202" y="13784"/>
                  </a:lnTo>
                  <a:lnTo>
                    <a:pt x="107338" y="26750"/>
                  </a:lnTo>
                  <a:lnTo>
                    <a:pt x="115961" y="44438"/>
                  </a:lnTo>
                  <a:lnTo>
                    <a:pt x="120637" y="76672"/>
                  </a:lnTo>
                  <a:lnTo>
                    <a:pt x="120459" y="107052"/>
                  </a:lnTo>
                  <a:lnTo>
                    <a:pt x="112522" y="140613"/>
                  </a:lnTo>
                  <a:lnTo>
                    <a:pt x="99915" y="1571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1" name="SMARTInkShape-156"/>
            <p:cNvSpPr/>
            <p:nvPr/>
          </p:nvSpPr>
          <p:spPr>
            <a:xfrm>
              <a:off x="850470" y="5836444"/>
              <a:ext cx="98551" cy="163764"/>
            </a:xfrm>
            <a:custGeom>
              <a:avLst/>
              <a:gdLst/>
              <a:ahLst/>
              <a:cxnLst/>
              <a:rect l="0" t="0" r="0" b="0"/>
              <a:pathLst>
                <a:path w="98551" h="163764">
                  <a:moveTo>
                    <a:pt x="56786" y="28575"/>
                  </a:moveTo>
                  <a:lnTo>
                    <a:pt x="52994" y="28575"/>
                  </a:lnTo>
                  <a:lnTo>
                    <a:pt x="49015" y="30692"/>
                  </a:lnTo>
                  <a:lnTo>
                    <a:pt x="15797" y="58636"/>
                  </a:lnTo>
                  <a:lnTo>
                    <a:pt x="12791" y="62109"/>
                  </a:lnTo>
                  <a:lnTo>
                    <a:pt x="3779" y="87475"/>
                  </a:lnTo>
                  <a:lnTo>
                    <a:pt x="0" y="118798"/>
                  </a:lnTo>
                  <a:lnTo>
                    <a:pt x="3536" y="133271"/>
                  </a:lnTo>
                  <a:lnTo>
                    <a:pt x="13404" y="147614"/>
                  </a:lnTo>
                  <a:lnTo>
                    <a:pt x="26381" y="158126"/>
                  </a:lnTo>
                  <a:lnTo>
                    <a:pt x="44073" y="162475"/>
                  </a:lnTo>
                  <a:lnTo>
                    <a:pt x="60604" y="163763"/>
                  </a:lnTo>
                  <a:lnTo>
                    <a:pt x="70654" y="159831"/>
                  </a:lnTo>
                  <a:lnTo>
                    <a:pt x="79618" y="152792"/>
                  </a:lnTo>
                  <a:lnTo>
                    <a:pt x="94444" y="130707"/>
                  </a:lnTo>
                  <a:lnTo>
                    <a:pt x="98106" y="112811"/>
                  </a:lnTo>
                  <a:lnTo>
                    <a:pt x="98550" y="80521"/>
                  </a:lnTo>
                  <a:lnTo>
                    <a:pt x="91818" y="50389"/>
                  </a:lnTo>
                  <a:lnTo>
                    <a:pt x="80274" y="17065"/>
                  </a:lnTo>
                  <a:lnTo>
                    <a:pt x="78338" y="10759"/>
                  </a:lnTo>
                  <a:lnTo>
                    <a:pt x="7107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2" name="SMARTInkShape-157"/>
            <p:cNvSpPr/>
            <p:nvPr/>
          </p:nvSpPr>
          <p:spPr>
            <a:xfrm>
              <a:off x="1136190" y="5759740"/>
              <a:ext cx="156830" cy="289446"/>
            </a:xfrm>
            <a:custGeom>
              <a:avLst/>
              <a:gdLst/>
              <a:ahLst/>
              <a:cxnLst/>
              <a:rect l="0" t="0" r="0" b="0"/>
              <a:pathLst>
                <a:path w="156830" h="289446">
                  <a:moveTo>
                    <a:pt x="85391" y="133854"/>
                  </a:moveTo>
                  <a:lnTo>
                    <a:pt x="74083" y="152933"/>
                  </a:lnTo>
                  <a:lnTo>
                    <a:pt x="73090" y="156098"/>
                  </a:lnTo>
                  <a:lnTo>
                    <a:pt x="51392" y="185552"/>
                  </a:lnTo>
                  <a:lnTo>
                    <a:pt x="33808" y="219801"/>
                  </a:lnTo>
                  <a:lnTo>
                    <a:pt x="17068" y="254533"/>
                  </a:lnTo>
                  <a:lnTo>
                    <a:pt x="792" y="289445"/>
                  </a:lnTo>
                  <a:lnTo>
                    <a:pt x="416" y="289175"/>
                  </a:lnTo>
                  <a:lnTo>
                    <a:pt x="0" y="286758"/>
                  </a:lnTo>
                  <a:lnTo>
                    <a:pt x="1931" y="283038"/>
                  </a:lnTo>
                  <a:lnTo>
                    <a:pt x="3557" y="280935"/>
                  </a:lnTo>
                  <a:lnTo>
                    <a:pt x="5364" y="274365"/>
                  </a:lnTo>
                  <a:lnTo>
                    <a:pt x="7755" y="264566"/>
                  </a:lnTo>
                  <a:lnTo>
                    <a:pt x="18820" y="241992"/>
                  </a:lnTo>
                  <a:lnTo>
                    <a:pt x="41373" y="208396"/>
                  </a:lnTo>
                  <a:lnTo>
                    <a:pt x="56474" y="177636"/>
                  </a:lnTo>
                  <a:lnTo>
                    <a:pt x="71002" y="146297"/>
                  </a:lnTo>
                  <a:lnTo>
                    <a:pt x="85361" y="113993"/>
                  </a:lnTo>
                  <a:lnTo>
                    <a:pt x="99670" y="84313"/>
                  </a:lnTo>
                  <a:lnTo>
                    <a:pt x="118727" y="49632"/>
                  </a:lnTo>
                  <a:lnTo>
                    <a:pt x="131281" y="25554"/>
                  </a:lnTo>
                  <a:lnTo>
                    <a:pt x="135830" y="2347"/>
                  </a:lnTo>
                  <a:lnTo>
                    <a:pt x="137273" y="939"/>
                  </a:lnTo>
                  <a:lnTo>
                    <a:pt x="139029" y="0"/>
                  </a:lnTo>
                  <a:lnTo>
                    <a:pt x="140200" y="962"/>
                  </a:lnTo>
                  <a:lnTo>
                    <a:pt x="141501" y="6264"/>
                  </a:lnTo>
                  <a:lnTo>
                    <a:pt x="146242" y="35549"/>
                  </a:lnTo>
                  <a:lnTo>
                    <a:pt x="149005" y="68457"/>
                  </a:lnTo>
                  <a:lnTo>
                    <a:pt x="149484" y="96927"/>
                  </a:lnTo>
                  <a:lnTo>
                    <a:pt x="149625" y="130144"/>
                  </a:lnTo>
                  <a:lnTo>
                    <a:pt x="150461" y="165122"/>
                  </a:lnTo>
                  <a:lnTo>
                    <a:pt x="154589" y="199828"/>
                  </a:lnTo>
                  <a:lnTo>
                    <a:pt x="156165" y="231365"/>
                  </a:lnTo>
                  <a:lnTo>
                    <a:pt x="156698" y="266592"/>
                  </a:lnTo>
                  <a:lnTo>
                    <a:pt x="156829" y="2767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3" name="SMARTInkShape-158"/>
            <p:cNvSpPr/>
            <p:nvPr/>
          </p:nvSpPr>
          <p:spPr>
            <a:xfrm>
              <a:off x="1178719" y="5915025"/>
              <a:ext cx="92870" cy="42864"/>
            </a:xfrm>
            <a:custGeom>
              <a:avLst/>
              <a:gdLst/>
              <a:ahLst/>
              <a:cxnLst/>
              <a:rect l="0" t="0" r="0" b="0"/>
              <a:pathLst>
                <a:path w="92870" h="42864">
                  <a:moveTo>
                    <a:pt x="0" y="0"/>
                  </a:moveTo>
                  <a:lnTo>
                    <a:pt x="3792" y="3792"/>
                  </a:lnTo>
                  <a:lnTo>
                    <a:pt x="9887" y="5654"/>
                  </a:lnTo>
                  <a:lnTo>
                    <a:pt x="17094" y="7276"/>
                  </a:lnTo>
                  <a:lnTo>
                    <a:pt x="51146" y="27232"/>
                  </a:lnTo>
                  <a:lnTo>
                    <a:pt x="92869" y="428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4" name="SMARTInkShape-159"/>
            <p:cNvSpPr/>
            <p:nvPr/>
          </p:nvSpPr>
          <p:spPr>
            <a:xfrm>
              <a:off x="1472127" y="5907881"/>
              <a:ext cx="78068" cy="106731"/>
            </a:xfrm>
            <a:custGeom>
              <a:avLst/>
              <a:gdLst/>
              <a:ahLst/>
              <a:cxnLst/>
              <a:rect l="0" t="0" r="0" b="0"/>
              <a:pathLst>
                <a:path w="78068" h="106731">
                  <a:moveTo>
                    <a:pt x="78067" y="28575"/>
                  </a:moveTo>
                  <a:lnTo>
                    <a:pt x="45679" y="29369"/>
                  </a:lnTo>
                  <a:lnTo>
                    <a:pt x="33193" y="34278"/>
                  </a:lnTo>
                  <a:lnTo>
                    <a:pt x="11486" y="48501"/>
                  </a:lnTo>
                  <a:lnTo>
                    <a:pt x="3394" y="59703"/>
                  </a:lnTo>
                  <a:lnTo>
                    <a:pt x="1223" y="65693"/>
                  </a:lnTo>
                  <a:lnTo>
                    <a:pt x="0" y="77320"/>
                  </a:lnTo>
                  <a:lnTo>
                    <a:pt x="1831" y="84106"/>
                  </a:lnTo>
                  <a:lnTo>
                    <a:pt x="9474" y="94931"/>
                  </a:lnTo>
                  <a:lnTo>
                    <a:pt x="20084" y="102299"/>
                  </a:lnTo>
                  <a:lnTo>
                    <a:pt x="29489" y="105717"/>
                  </a:lnTo>
                  <a:lnTo>
                    <a:pt x="41096" y="106730"/>
                  </a:lnTo>
                  <a:lnTo>
                    <a:pt x="49993" y="102734"/>
                  </a:lnTo>
                  <a:lnTo>
                    <a:pt x="57652" y="96459"/>
                  </a:lnTo>
                  <a:lnTo>
                    <a:pt x="61056" y="91025"/>
                  </a:lnTo>
                  <a:lnTo>
                    <a:pt x="69075" y="65227"/>
                  </a:lnTo>
                  <a:lnTo>
                    <a:pt x="70761" y="30146"/>
                  </a:lnTo>
                  <a:lnTo>
                    <a:pt x="7092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5" name="SMARTInkShape-160"/>
            <p:cNvSpPr/>
            <p:nvPr/>
          </p:nvSpPr>
          <p:spPr>
            <a:xfrm>
              <a:off x="1614490" y="5922169"/>
              <a:ext cx="64292" cy="113213"/>
            </a:xfrm>
            <a:custGeom>
              <a:avLst/>
              <a:gdLst/>
              <a:ahLst/>
              <a:cxnLst/>
              <a:rect l="0" t="0" r="0" b="0"/>
              <a:pathLst>
                <a:path w="64292" h="113213">
                  <a:moveTo>
                    <a:pt x="7141" y="92869"/>
                  </a:moveTo>
                  <a:lnTo>
                    <a:pt x="7141" y="99019"/>
                  </a:lnTo>
                  <a:lnTo>
                    <a:pt x="990" y="106076"/>
                  </a:lnTo>
                  <a:lnTo>
                    <a:pt x="85" y="113212"/>
                  </a:lnTo>
                  <a:lnTo>
                    <a:pt x="0" y="93686"/>
                  </a:lnTo>
                  <a:lnTo>
                    <a:pt x="7273" y="61821"/>
                  </a:lnTo>
                  <a:lnTo>
                    <a:pt x="17757" y="27601"/>
                  </a:lnTo>
                  <a:lnTo>
                    <a:pt x="26407" y="12831"/>
                  </a:lnTo>
                  <a:lnTo>
                    <a:pt x="41918" y="4100"/>
                  </a:lnTo>
                  <a:lnTo>
                    <a:pt x="51401" y="1215"/>
                  </a:lnTo>
                  <a:lnTo>
                    <a:pt x="6429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6" name="SMARTInkShape-161"/>
            <p:cNvSpPr/>
            <p:nvPr/>
          </p:nvSpPr>
          <p:spPr>
            <a:xfrm>
              <a:off x="1821684" y="5815897"/>
              <a:ext cx="174315" cy="306038"/>
            </a:xfrm>
            <a:custGeom>
              <a:avLst/>
              <a:gdLst/>
              <a:ahLst/>
              <a:cxnLst/>
              <a:rect l="0" t="0" r="0" b="0"/>
              <a:pathLst>
                <a:path w="174315" h="306038">
                  <a:moveTo>
                    <a:pt x="14260" y="84841"/>
                  </a:moveTo>
                  <a:lnTo>
                    <a:pt x="14260" y="88633"/>
                  </a:lnTo>
                  <a:lnTo>
                    <a:pt x="12143" y="92611"/>
                  </a:lnTo>
                  <a:lnTo>
                    <a:pt x="9350" y="97025"/>
                  </a:lnTo>
                  <a:lnTo>
                    <a:pt x="1592" y="128974"/>
                  </a:lnTo>
                  <a:lnTo>
                    <a:pt x="186" y="163589"/>
                  </a:lnTo>
                  <a:lnTo>
                    <a:pt x="0" y="199163"/>
                  </a:lnTo>
                  <a:lnTo>
                    <a:pt x="6676" y="234047"/>
                  </a:lnTo>
                  <a:lnTo>
                    <a:pt x="6920" y="237674"/>
                  </a:lnTo>
                  <a:lnTo>
                    <a:pt x="6986" y="237530"/>
                  </a:lnTo>
                  <a:lnTo>
                    <a:pt x="7114" y="203557"/>
                  </a:lnTo>
                  <a:lnTo>
                    <a:pt x="7116" y="169556"/>
                  </a:lnTo>
                  <a:lnTo>
                    <a:pt x="9233" y="139575"/>
                  </a:lnTo>
                  <a:lnTo>
                    <a:pt x="12770" y="107673"/>
                  </a:lnTo>
                  <a:lnTo>
                    <a:pt x="15935" y="78112"/>
                  </a:lnTo>
                  <a:lnTo>
                    <a:pt x="20323" y="43471"/>
                  </a:lnTo>
                  <a:lnTo>
                    <a:pt x="24876" y="24781"/>
                  </a:lnTo>
                  <a:lnTo>
                    <a:pt x="35044" y="9190"/>
                  </a:lnTo>
                  <a:lnTo>
                    <a:pt x="41489" y="3593"/>
                  </a:lnTo>
                  <a:lnTo>
                    <a:pt x="44319" y="2101"/>
                  </a:lnTo>
                  <a:lnTo>
                    <a:pt x="59679" y="0"/>
                  </a:lnTo>
                  <a:lnTo>
                    <a:pt x="75518" y="3170"/>
                  </a:lnTo>
                  <a:lnTo>
                    <a:pt x="100003" y="17055"/>
                  </a:lnTo>
                  <a:lnTo>
                    <a:pt x="120949" y="37202"/>
                  </a:lnTo>
                  <a:lnTo>
                    <a:pt x="133449" y="56967"/>
                  </a:lnTo>
                  <a:lnTo>
                    <a:pt x="138670" y="70865"/>
                  </a:lnTo>
                  <a:lnTo>
                    <a:pt x="142297" y="106313"/>
                  </a:lnTo>
                  <a:lnTo>
                    <a:pt x="140486" y="116344"/>
                  </a:lnTo>
                  <a:lnTo>
                    <a:pt x="138892" y="120130"/>
                  </a:lnTo>
                  <a:lnTo>
                    <a:pt x="132887" y="126453"/>
                  </a:lnTo>
                  <a:lnTo>
                    <a:pt x="118465" y="134476"/>
                  </a:lnTo>
                  <a:lnTo>
                    <a:pt x="101227" y="139764"/>
                  </a:lnTo>
                  <a:lnTo>
                    <a:pt x="91012" y="140208"/>
                  </a:lnTo>
                  <a:lnTo>
                    <a:pt x="59271" y="133114"/>
                  </a:lnTo>
                  <a:lnTo>
                    <a:pt x="51814" y="128772"/>
                  </a:lnTo>
                  <a:lnTo>
                    <a:pt x="51202" y="127622"/>
                  </a:lnTo>
                  <a:lnTo>
                    <a:pt x="50522" y="124227"/>
                  </a:lnTo>
                  <a:lnTo>
                    <a:pt x="51135" y="123004"/>
                  </a:lnTo>
                  <a:lnTo>
                    <a:pt x="52337" y="122189"/>
                  </a:lnTo>
                  <a:lnTo>
                    <a:pt x="53932" y="121646"/>
                  </a:lnTo>
                  <a:lnTo>
                    <a:pt x="63762" y="124674"/>
                  </a:lnTo>
                  <a:lnTo>
                    <a:pt x="81305" y="133601"/>
                  </a:lnTo>
                  <a:lnTo>
                    <a:pt x="114452" y="159762"/>
                  </a:lnTo>
                  <a:lnTo>
                    <a:pt x="140176" y="192456"/>
                  </a:lnTo>
                  <a:lnTo>
                    <a:pt x="158665" y="225572"/>
                  </a:lnTo>
                  <a:lnTo>
                    <a:pt x="170784" y="255867"/>
                  </a:lnTo>
                  <a:lnTo>
                    <a:pt x="174314" y="269596"/>
                  </a:lnTo>
                  <a:lnTo>
                    <a:pt x="173236" y="280990"/>
                  </a:lnTo>
                  <a:lnTo>
                    <a:pt x="168167" y="296329"/>
                  </a:lnTo>
                  <a:lnTo>
                    <a:pt x="165284" y="299651"/>
                  </a:lnTo>
                  <a:lnTo>
                    <a:pt x="157846" y="303343"/>
                  </a:lnTo>
                  <a:lnTo>
                    <a:pt x="127002" y="306037"/>
                  </a:lnTo>
                  <a:lnTo>
                    <a:pt x="115697" y="301948"/>
                  </a:lnTo>
                  <a:lnTo>
                    <a:pt x="95504" y="286388"/>
                  </a:lnTo>
                  <a:lnTo>
                    <a:pt x="70464" y="252445"/>
                  </a:lnTo>
                  <a:lnTo>
                    <a:pt x="64266" y="2277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7" name="SMARTInkShape-162"/>
            <p:cNvSpPr/>
            <p:nvPr/>
          </p:nvSpPr>
          <p:spPr>
            <a:xfrm>
              <a:off x="2193131" y="5829300"/>
              <a:ext cx="138554" cy="219491"/>
            </a:xfrm>
            <a:custGeom>
              <a:avLst/>
              <a:gdLst/>
              <a:ahLst/>
              <a:cxnLst/>
              <a:rect l="0" t="0" r="0" b="0"/>
              <a:pathLst>
                <a:path w="138554" h="219491">
                  <a:moveTo>
                    <a:pt x="0" y="0"/>
                  </a:moveTo>
                  <a:lnTo>
                    <a:pt x="794" y="33395"/>
                  </a:lnTo>
                  <a:lnTo>
                    <a:pt x="5655" y="59190"/>
                  </a:lnTo>
                  <a:lnTo>
                    <a:pt x="8819" y="93473"/>
                  </a:lnTo>
                  <a:lnTo>
                    <a:pt x="14784" y="126650"/>
                  </a:lnTo>
                  <a:lnTo>
                    <a:pt x="19462" y="154471"/>
                  </a:lnTo>
                  <a:lnTo>
                    <a:pt x="21042" y="185206"/>
                  </a:lnTo>
                  <a:lnTo>
                    <a:pt x="21421" y="219490"/>
                  </a:lnTo>
                  <a:lnTo>
                    <a:pt x="20631" y="219351"/>
                  </a:lnTo>
                  <a:lnTo>
                    <a:pt x="17636" y="217081"/>
                  </a:lnTo>
                  <a:lnTo>
                    <a:pt x="15776" y="211310"/>
                  </a:lnTo>
                  <a:lnTo>
                    <a:pt x="12302" y="181241"/>
                  </a:lnTo>
                  <a:lnTo>
                    <a:pt x="8163" y="150541"/>
                  </a:lnTo>
                  <a:lnTo>
                    <a:pt x="8139" y="115843"/>
                  </a:lnTo>
                  <a:lnTo>
                    <a:pt x="14955" y="82649"/>
                  </a:lnTo>
                  <a:lnTo>
                    <a:pt x="20140" y="70864"/>
                  </a:lnTo>
                  <a:lnTo>
                    <a:pt x="37146" y="49275"/>
                  </a:lnTo>
                  <a:lnTo>
                    <a:pt x="40639" y="47931"/>
                  </a:lnTo>
                  <a:lnTo>
                    <a:pt x="48754" y="48554"/>
                  </a:lnTo>
                  <a:lnTo>
                    <a:pt x="80091" y="69765"/>
                  </a:lnTo>
                  <a:lnTo>
                    <a:pt x="112382" y="100733"/>
                  </a:lnTo>
                  <a:lnTo>
                    <a:pt x="122179" y="115414"/>
                  </a:lnTo>
                  <a:lnTo>
                    <a:pt x="134936" y="148592"/>
                  </a:lnTo>
                  <a:lnTo>
                    <a:pt x="138553" y="163673"/>
                  </a:lnTo>
                  <a:lnTo>
                    <a:pt x="136260" y="196149"/>
                  </a:lnTo>
                  <a:lnTo>
                    <a:pt x="134496" y="199823"/>
                  </a:lnTo>
                  <a:lnTo>
                    <a:pt x="131733" y="202271"/>
                  </a:lnTo>
                  <a:lnTo>
                    <a:pt x="115892" y="209993"/>
                  </a:lnTo>
                  <a:lnTo>
                    <a:pt x="104689" y="210276"/>
                  </a:lnTo>
                  <a:lnTo>
                    <a:pt x="81887" y="203990"/>
                  </a:lnTo>
                  <a:lnTo>
                    <a:pt x="62095" y="194311"/>
                  </a:lnTo>
                  <a:lnTo>
                    <a:pt x="35719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8" name="SMARTInkShape-163"/>
            <p:cNvSpPr/>
            <p:nvPr/>
          </p:nvSpPr>
          <p:spPr>
            <a:xfrm>
              <a:off x="2371725" y="5900738"/>
              <a:ext cx="64295" cy="169602"/>
            </a:xfrm>
            <a:custGeom>
              <a:avLst/>
              <a:gdLst/>
              <a:ahLst/>
              <a:cxnLst/>
              <a:rect l="0" t="0" r="0" b="0"/>
              <a:pathLst>
                <a:path w="64295" h="169602">
                  <a:moveTo>
                    <a:pt x="0" y="100012"/>
                  </a:moveTo>
                  <a:lnTo>
                    <a:pt x="3792" y="107597"/>
                  </a:lnTo>
                  <a:lnTo>
                    <a:pt x="10642" y="139748"/>
                  </a:lnTo>
                  <a:lnTo>
                    <a:pt x="13967" y="165210"/>
                  </a:lnTo>
                  <a:lnTo>
                    <a:pt x="13280" y="167290"/>
                  </a:lnTo>
                  <a:lnTo>
                    <a:pt x="12029" y="168676"/>
                  </a:lnTo>
                  <a:lnTo>
                    <a:pt x="10400" y="169601"/>
                  </a:lnTo>
                  <a:lnTo>
                    <a:pt x="9315" y="169423"/>
                  </a:lnTo>
                  <a:lnTo>
                    <a:pt x="8591" y="168511"/>
                  </a:lnTo>
                  <a:lnTo>
                    <a:pt x="1078" y="144666"/>
                  </a:lnTo>
                  <a:lnTo>
                    <a:pt x="95" y="112837"/>
                  </a:lnTo>
                  <a:lnTo>
                    <a:pt x="12" y="78389"/>
                  </a:lnTo>
                  <a:lnTo>
                    <a:pt x="799" y="65001"/>
                  </a:lnTo>
                  <a:lnTo>
                    <a:pt x="9944" y="38506"/>
                  </a:lnTo>
                  <a:lnTo>
                    <a:pt x="20585" y="23933"/>
                  </a:lnTo>
                  <a:lnTo>
                    <a:pt x="33793" y="13353"/>
                  </a:lnTo>
                  <a:lnTo>
                    <a:pt x="43065" y="9903"/>
                  </a:lnTo>
                  <a:lnTo>
                    <a:pt x="51684" y="7577"/>
                  </a:lnTo>
                  <a:lnTo>
                    <a:pt x="6429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9" name="SMARTInkShape-164"/>
            <p:cNvSpPr/>
            <p:nvPr/>
          </p:nvSpPr>
          <p:spPr>
            <a:xfrm>
              <a:off x="2465017" y="5907881"/>
              <a:ext cx="82883" cy="149565"/>
            </a:xfrm>
            <a:custGeom>
              <a:avLst/>
              <a:gdLst/>
              <a:ahLst/>
              <a:cxnLst/>
              <a:rect l="0" t="0" r="0" b="0"/>
              <a:pathLst>
                <a:path w="82883" h="149565">
                  <a:moveTo>
                    <a:pt x="49583" y="28575"/>
                  </a:moveTo>
                  <a:lnTo>
                    <a:pt x="22040" y="58235"/>
                  </a:lnTo>
                  <a:lnTo>
                    <a:pt x="2792" y="88811"/>
                  </a:lnTo>
                  <a:lnTo>
                    <a:pt x="0" y="112012"/>
                  </a:lnTo>
                  <a:lnTo>
                    <a:pt x="3495" y="126234"/>
                  </a:lnTo>
                  <a:lnTo>
                    <a:pt x="9557" y="136710"/>
                  </a:lnTo>
                  <a:lnTo>
                    <a:pt x="20173" y="144841"/>
                  </a:lnTo>
                  <a:lnTo>
                    <a:pt x="33372" y="148485"/>
                  </a:lnTo>
                  <a:lnTo>
                    <a:pt x="47337" y="149564"/>
                  </a:lnTo>
                  <a:lnTo>
                    <a:pt x="54670" y="147700"/>
                  </a:lnTo>
                  <a:lnTo>
                    <a:pt x="57737" y="146092"/>
                  </a:lnTo>
                  <a:lnTo>
                    <a:pt x="77067" y="123272"/>
                  </a:lnTo>
                  <a:lnTo>
                    <a:pt x="81642" y="111938"/>
                  </a:lnTo>
                  <a:lnTo>
                    <a:pt x="82882" y="98963"/>
                  </a:lnTo>
                  <a:lnTo>
                    <a:pt x="77210" y="73347"/>
                  </a:lnTo>
                  <a:lnTo>
                    <a:pt x="61218" y="42967"/>
                  </a:lnTo>
                  <a:lnTo>
                    <a:pt x="51796" y="27724"/>
                  </a:lnTo>
                  <a:lnTo>
                    <a:pt x="31250" y="10662"/>
                  </a:lnTo>
                  <a:lnTo>
                    <a:pt x="26089" y="8708"/>
                  </a:lnTo>
                  <a:lnTo>
                    <a:pt x="24395" y="7393"/>
                  </a:lnTo>
                  <a:lnTo>
                    <a:pt x="2100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0" name="SMARTInkShape-165"/>
            <p:cNvSpPr/>
            <p:nvPr/>
          </p:nvSpPr>
          <p:spPr>
            <a:xfrm>
              <a:off x="2621843" y="5815013"/>
              <a:ext cx="7058" cy="250032"/>
            </a:xfrm>
            <a:custGeom>
              <a:avLst/>
              <a:gdLst/>
              <a:ahLst/>
              <a:cxnLst/>
              <a:rect l="0" t="0" r="0" b="0"/>
              <a:pathLst>
                <a:path w="7058" h="250032">
                  <a:moveTo>
                    <a:pt x="7057" y="0"/>
                  </a:moveTo>
                  <a:lnTo>
                    <a:pt x="7057" y="6150"/>
                  </a:lnTo>
                  <a:lnTo>
                    <a:pt x="2147" y="19147"/>
                  </a:lnTo>
                  <a:lnTo>
                    <a:pt x="207" y="54438"/>
                  </a:lnTo>
                  <a:lnTo>
                    <a:pt x="0" y="85362"/>
                  </a:lnTo>
                  <a:lnTo>
                    <a:pt x="3732" y="115868"/>
                  </a:lnTo>
                  <a:lnTo>
                    <a:pt x="6072" y="148807"/>
                  </a:lnTo>
                  <a:lnTo>
                    <a:pt x="6765" y="179910"/>
                  </a:lnTo>
                  <a:lnTo>
                    <a:pt x="6999" y="213161"/>
                  </a:lnTo>
                  <a:lnTo>
                    <a:pt x="7057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1" name="SMARTInkShape-166"/>
            <p:cNvSpPr/>
            <p:nvPr/>
          </p:nvSpPr>
          <p:spPr>
            <a:xfrm>
              <a:off x="2528888" y="5922169"/>
              <a:ext cx="292894" cy="142876"/>
            </a:xfrm>
            <a:custGeom>
              <a:avLst/>
              <a:gdLst/>
              <a:ahLst/>
              <a:cxnLst/>
              <a:rect l="0" t="0" r="0" b="0"/>
              <a:pathLst>
                <a:path w="292894" h="142876">
                  <a:moveTo>
                    <a:pt x="0" y="0"/>
                  </a:moveTo>
                  <a:lnTo>
                    <a:pt x="3792" y="0"/>
                  </a:lnTo>
                  <a:lnTo>
                    <a:pt x="7770" y="2117"/>
                  </a:lnTo>
                  <a:lnTo>
                    <a:pt x="31142" y="17560"/>
                  </a:lnTo>
                  <a:lnTo>
                    <a:pt x="59773" y="30397"/>
                  </a:lnTo>
                  <a:lnTo>
                    <a:pt x="91975" y="44192"/>
                  </a:lnTo>
                  <a:lnTo>
                    <a:pt x="126176" y="53767"/>
                  </a:lnTo>
                  <a:lnTo>
                    <a:pt x="156686" y="56482"/>
                  </a:lnTo>
                  <a:lnTo>
                    <a:pt x="187115" y="56268"/>
                  </a:lnTo>
                  <a:lnTo>
                    <a:pt x="201315" y="51421"/>
                  </a:lnTo>
                  <a:lnTo>
                    <a:pt x="208006" y="47195"/>
                  </a:lnTo>
                  <a:lnTo>
                    <a:pt x="210108" y="44163"/>
                  </a:lnTo>
                  <a:lnTo>
                    <a:pt x="212444" y="36561"/>
                  </a:lnTo>
                  <a:lnTo>
                    <a:pt x="212273" y="33105"/>
                  </a:lnTo>
                  <a:lnTo>
                    <a:pt x="209966" y="27148"/>
                  </a:lnTo>
                  <a:lnTo>
                    <a:pt x="204205" y="19333"/>
                  </a:lnTo>
                  <a:lnTo>
                    <a:pt x="193416" y="16530"/>
                  </a:lnTo>
                  <a:lnTo>
                    <a:pt x="179625" y="16078"/>
                  </a:lnTo>
                  <a:lnTo>
                    <a:pt x="163729" y="20286"/>
                  </a:lnTo>
                  <a:lnTo>
                    <a:pt x="152846" y="27353"/>
                  </a:lnTo>
                  <a:lnTo>
                    <a:pt x="137465" y="43561"/>
                  </a:lnTo>
                  <a:lnTo>
                    <a:pt x="132533" y="52698"/>
                  </a:lnTo>
                  <a:lnTo>
                    <a:pt x="130341" y="62051"/>
                  </a:lnTo>
                  <a:lnTo>
                    <a:pt x="132899" y="80033"/>
                  </a:lnTo>
                  <a:lnTo>
                    <a:pt x="151576" y="111628"/>
                  </a:lnTo>
                  <a:lnTo>
                    <a:pt x="158913" y="119198"/>
                  </a:lnTo>
                  <a:lnTo>
                    <a:pt x="174085" y="127921"/>
                  </a:lnTo>
                  <a:lnTo>
                    <a:pt x="180350" y="130525"/>
                  </a:lnTo>
                  <a:lnTo>
                    <a:pt x="191545" y="131300"/>
                  </a:lnTo>
                  <a:lnTo>
                    <a:pt x="217311" y="127357"/>
                  </a:lnTo>
                  <a:lnTo>
                    <a:pt x="241363" y="113116"/>
                  </a:lnTo>
                  <a:lnTo>
                    <a:pt x="254606" y="99662"/>
                  </a:lnTo>
                  <a:lnTo>
                    <a:pt x="272858" y="76154"/>
                  </a:lnTo>
                  <a:lnTo>
                    <a:pt x="276903" y="61899"/>
                  </a:lnTo>
                  <a:lnTo>
                    <a:pt x="278269" y="49210"/>
                  </a:lnTo>
                  <a:lnTo>
                    <a:pt x="282378" y="57544"/>
                  </a:lnTo>
                  <a:lnTo>
                    <a:pt x="282708" y="60588"/>
                  </a:lnTo>
                  <a:lnTo>
                    <a:pt x="279303" y="77436"/>
                  </a:lnTo>
                  <a:lnTo>
                    <a:pt x="284818" y="111034"/>
                  </a:lnTo>
                  <a:lnTo>
                    <a:pt x="286359" y="130000"/>
                  </a:lnTo>
                  <a:lnTo>
                    <a:pt x="292893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2" name="SMARTInkShape-167"/>
            <p:cNvSpPr/>
            <p:nvPr/>
          </p:nvSpPr>
          <p:spPr>
            <a:xfrm>
              <a:off x="2786063" y="5796610"/>
              <a:ext cx="7144" cy="4116"/>
            </a:xfrm>
            <a:custGeom>
              <a:avLst/>
              <a:gdLst/>
              <a:ahLst/>
              <a:cxnLst/>
              <a:rect l="0" t="0" r="0" b="0"/>
              <a:pathLst>
                <a:path w="7144" h="4116">
                  <a:moveTo>
                    <a:pt x="7143" y="4115"/>
                  </a:moveTo>
                  <a:lnTo>
                    <a:pt x="3351" y="4115"/>
                  </a:lnTo>
                  <a:lnTo>
                    <a:pt x="2234" y="3321"/>
                  </a:lnTo>
                  <a:lnTo>
                    <a:pt x="1489" y="1998"/>
                  </a:lnTo>
                  <a:lnTo>
                    <a:pt x="992" y="323"/>
                  </a:lnTo>
                  <a:lnTo>
                    <a:pt x="661" y="0"/>
                  </a:lnTo>
                  <a:lnTo>
                    <a:pt x="441" y="577"/>
                  </a:lnTo>
                  <a:lnTo>
                    <a:pt x="0" y="41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3" name="SMARTInkShape-168"/>
            <p:cNvSpPr/>
            <p:nvPr/>
          </p:nvSpPr>
          <p:spPr>
            <a:xfrm>
              <a:off x="2871788" y="5980096"/>
              <a:ext cx="110626" cy="120668"/>
            </a:xfrm>
            <a:custGeom>
              <a:avLst/>
              <a:gdLst/>
              <a:ahLst/>
              <a:cxnLst/>
              <a:rect l="0" t="0" r="0" b="0"/>
              <a:pathLst>
                <a:path w="110626" h="120668">
                  <a:moveTo>
                    <a:pt x="0" y="13510"/>
                  </a:moveTo>
                  <a:lnTo>
                    <a:pt x="793" y="24917"/>
                  </a:lnTo>
                  <a:lnTo>
                    <a:pt x="6150" y="43303"/>
                  </a:lnTo>
                  <a:lnTo>
                    <a:pt x="9129" y="69645"/>
                  </a:lnTo>
                  <a:lnTo>
                    <a:pt x="15951" y="91375"/>
                  </a:lnTo>
                  <a:lnTo>
                    <a:pt x="18995" y="96535"/>
                  </a:lnTo>
                  <a:lnTo>
                    <a:pt x="20709" y="102316"/>
                  </a:lnTo>
                  <a:lnTo>
                    <a:pt x="20950" y="102083"/>
                  </a:lnTo>
                  <a:lnTo>
                    <a:pt x="31346" y="69573"/>
                  </a:lnTo>
                  <a:lnTo>
                    <a:pt x="48568" y="40452"/>
                  </a:lnTo>
                  <a:lnTo>
                    <a:pt x="54923" y="28659"/>
                  </a:lnTo>
                  <a:lnTo>
                    <a:pt x="78102" y="3158"/>
                  </a:lnTo>
                  <a:lnTo>
                    <a:pt x="83130" y="972"/>
                  </a:lnTo>
                  <a:lnTo>
                    <a:pt x="88011" y="0"/>
                  </a:lnTo>
                  <a:lnTo>
                    <a:pt x="89630" y="535"/>
                  </a:lnTo>
                  <a:lnTo>
                    <a:pt x="90709" y="1685"/>
                  </a:lnTo>
                  <a:lnTo>
                    <a:pt x="97494" y="17157"/>
                  </a:lnTo>
                  <a:lnTo>
                    <a:pt x="105519" y="51420"/>
                  </a:lnTo>
                  <a:lnTo>
                    <a:pt x="108787" y="69192"/>
                  </a:lnTo>
                  <a:lnTo>
                    <a:pt x="110625" y="74445"/>
                  </a:lnTo>
                  <a:lnTo>
                    <a:pt x="110549" y="84513"/>
                  </a:lnTo>
                  <a:lnTo>
                    <a:pt x="107156" y="1206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4" name="SMARTInkShape-169"/>
            <p:cNvSpPr/>
            <p:nvPr/>
          </p:nvSpPr>
          <p:spPr>
            <a:xfrm>
              <a:off x="3072266" y="6007894"/>
              <a:ext cx="77588" cy="163875"/>
            </a:xfrm>
            <a:custGeom>
              <a:avLst/>
              <a:gdLst/>
              <a:ahLst/>
              <a:cxnLst/>
              <a:rect l="0" t="0" r="0" b="0"/>
              <a:pathLst>
                <a:path w="77588" h="163875">
                  <a:moveTo>
                    <a:pt x="70984" y="0"/>
                  </a:moveTo>
                  <a:lnTo>
                    <a:pt x="46010" y="794"/>
                  </a:lnTo>
                  <a:lnTo>
                    <a:pt x="15883" y="8819"/>
                  </a:lnTo>
                  <a:lnTo>
                    <a:pt x="4714" y="16999"/>
                  </a:lnTo>
                  <a:lnTo>
                    <a:pt x="1843" y="21578"/>
                  </a:lnTo>
                  <a:lnTo>
                    <a:pt x="0" y="30985"/>
                  </a:lnTo>
                  <a:lnTo>
                    <a:pt x="9530" y="58981"/>
                  </a:lnTo>
                  <a:lnTo>
                    <a:pt x="33342" y="94022"/>
                  </a:lnTo>
                  <a:lnTo>
                    <a:pt x="56757" y="126623"/>
                  </a:lnTo>
                  <a:lnTo>
                    <a:pt x="74020" y="146438"/>
                  </a:lnTo>
                  <a:lnTo>
                    <a:pt x="76911" y="154426"/>
                  </a:lnTo>
                  <a:lnTo>
                    <a:pt x="77587" y="159385"/>
                  </a:lnTo>
                  <a:lnTo>
                    <a:pt x="76974" y="161026"/>
                  </a:lnTo>
                  <a:lnTo>
                    <a:pt x="75771" y="162119"/>
                  </a:lnTo>
                  <a:lnTo>
                    <a:pt x="72318" y="163334"/>
                  </a:lnTo>
                  <a:lnTo>
                    <a:pt x="68137" y="163874"/>
                  </a:lnTo>
                  <a:lnTo>
                    <a:pt x="35439" y="148708"/>
                  </a:lnTo>
                  <a:lnTo>
                    <a:pt x="6690" y="1285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5" name="SMARTInkShape-Group19"/>
          <p:cNvGrpSpPr/>
          <p:nvPr/>
        </p:nvGrpSpPr>
        <p:grpSpPr>
          <a:xfrm>
            <a:off x="708773" y="6094211"/>
            <a:ext cx="2345458" cy="513631"/>
            <a:chOff x="708773" y="6094211"/>
            <a:chExt cx="2345458" cy="513631"/>
          </a:xfrm>
        </p:grpSpPr>
        <p:sp>
          <p:nvSpPr>
            <p:cNvPr id="2126" name="SMARTInkShape-170"/>
            <p:cNvSpPr/>
            <p:nvPr/>
          </p:nvSpPr>
          <p:spPr>
            <a:xfrm>
              <a:off x="708773" y="6236920"/>
              <a:ext cx="127047" cy="178169"/>
            </a:xfrm>
            <a:custGeom>
              <a:avLst/>
              <a:gdLst/>
              <a:ahLst/>
              <a:cxnLst/>
              <a:rect l="0" t="0" r="0" b="0"/>
              <a:pathLst>
                <a:path w="127047" h="178169">
                  <a:moveTo>
                    <a:pt x="84183" y="106730"/>
                  </a:moveTo>
                  <a:lnTo>
                    <a:pt x="87976" y="102937"/>
                  </a:lnTo>
                  <a:lnTo>
                    <a:pt x="89837" y="98959"/>
                  </a:lnTo>
                  <a:lnTo>
                    <a:pt x="93405" y="79187"/>
                  </a:lnTo>
                  <a:lnTo>
                    <a:pt x="101262" y="65042"/>
                  </a:lnTo>
                  <a:lnTo>
                    <a:pt x="107158" y="44394"/>
                  </a:lnTo>
                  <a:lnTo>
                    <a:pt x="109025" y="41360"/>
                  </a:lnTo>
                  <a:lnTo>
                    <a:pt x="109476" y="37750"/>
                  </a:lnTo>
                  <a:lnTo>
                    <a:pt x="107860" y="29506"/>
                  </a:lnTo>
                  <a:lnTo>
                    <a:pt x="102379" y="22667"/>
                  </a:lnTo>
                  <a:lnTo>
                    <a:pt x="78780" y="2814"/>
                  </a:lnTo>
                  <a:lnTo>
                    <a:pt x="65825" y="533"/>
                  </a:lnTo>
                  <a:lnTo>
                    <a:pt x="53799" y="0"/>
                  </a:lnTo>
                  <a:lnTo>
                    <a:pt x="42633" y="3997"/>
                  </a:lnTo>
                  <a:lnTo>
                    <a:pt x="18475" y="19059"/>
                  </a:lnTo>
                  <a:lnTo>
                    <a:pt x="11852" y="27019"/>
                  </a:lnTo>
                  <a:lnTo>
                    <a:pt x="1927" y="49974"/>
                  </a:lnTo>
                  <a:lnTo>
                    <a:pt x="0" y="60603"/>
                  </a:lnTo>
                  <a:lnTo>
                    <a:pt x="1260" y="70619"/>
                  </a:lnTo>
                  <a:lnTo>
                    <a:pt x="6618" y="93978"/>
                  </a:lnTo>
                  <a:lnTo>
                    <a:pt x="12933" y="100533"/>
                  </a:lnTo>
                  <a:lnTo>
                    <a:pt x="29128" y="110416"/>
                  </a:lnTo>
                  <a:lnTo>
                    <a:pt x="35373" y="112337"/>
                  </a:lnTo>
                  <a:lnTo>
                    <a:pt x="50935" y="109626"/>
                  </a:lnTo>
                  <a:lnTo>
                    <a:pt x="84535" y="92370"/>
                  </a:lnTo>
                  <a:lnTo>
                    <a:pt x="93071" y="86854"/>
                  </a:lnTo>
                  <a:lnTo>
                    <a:pt x="109318" y="66908"/>
                  </a:lnTo>
                  <a:lnTo>
                    <a:pt x="114195" y="56854"/>
                  </a:lnTo>
                  <a:lnTo>
                    <a:pt x="118775" y="51016"/>
                  </a:lnTo>
                  <a:lnTo>
                    <a:pt x="119150" y="51332"/>
                  </a:lnTo>
                  <a:lnTo>
                    <a:pt x="119803" y="55856"/>
                  </a:lnTo>
                  <a:lnTo>
                    <a:pt x="114235" y="72151"/>
                  </a:lnTo>
                  <a:lnTo>
                    <a:pt x="112888" y="101803"/>
                  </a:lnTo>
                  <a:lnTo>
                    <a:pt x="113569" y="135597"/>
                  </a:lnTo>
                  <a:lnTo>
                    <a:pt x="120035" y="166787"/>
                  </a:lnTo>
                  <a:lnTo>
                    <a:pt x="127046" y="1781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7" name="SMARTInkShape-171"/>
            <p:cNvSpPr/>
            <p:nvPr/>
          </p:nvSpPr>
          <p:spPr>
            <a:xfrm>
              <a:off x="971550" y="6229350"/>
              <a:ext cx="92337" cy="142752"/>
            </a:xfrm>
            <a:custGeom>
              <a:avLst/>
              <a:gdLst/>
              <a:ahLst/>
              <a:cxnLst/>
              <a:rect l="0" t="0" r="0" b="0"/>
              <a:pathLst>
                <a:path w="92337" h="142752">
                  <a:moveTo>
                    <a:pt x="28575" y="0"/>
                  </a:moveTo>
                  <a:lnTo>
                    <a:pt x="32367" y="3792"/>
                  </a:lnTo>
                  <a:lnTo>
                    <a:pt x="38463" y="5654"/>
                  </a:lnTo>
                  <a:lnTo>
                    <a:pt x="45669" y="7276"/>
                  </a:lnTo>
                  <a:lnTo>
                    <a:pt x="80397" y="26260"/>
                  </a:lnTo>
                  <a:lnTo>
                    <a:pt x="92336" y="35303"/>
                  </a:lnTo>
                  <a:lnTo>
                    <a:pt x="88918" y="39388"/>
                  </a:lnTo>
                  <a:lnTo>
                    <a:pt x="85028" y="41318"/>
                  </a:lnTo>
                  <a:lnTo>
                    <a:pt x="73727" y="43453"/>
                  </a:lnTo>
                  <a:lnTo>
                    <a:pt x="65854" y="47712"/>
                  </a:lnTo>
                  <a:lnTo>
                    <a:pt x="45903" y="50598"/>
                  </a:lnTo>
                  <a:lnTo>
                    <a:pt x="35849" y="55621"/>
                  </a:lnTo>
                  <a:lnTo>
                    <a:pt x="29001" y="57060"/>
                  </a:lnTo>
                  <a:lnTo>
                    <a:pt x="33569" y="62836"/>
                  </a:lnTo>
                  <a:lnTo>
                    <a:pt x="39228" y="77732"/>
                  </a:lnTo>
                  <a:lnTo>
                    <a:pt x="45480" y="84289"/>
                  </a:lnTo>
                  <a:lnTo>
                    <a:pt x="52757" y="90643"/>
                  </a:lnTo>
                  <a:lnTo>
                    <a:pt x="75354" y="118850"/>
                  </a:lnTo>
                  <a:lnTo>
                    <a:pt x="77625" y="126143"/>
                  </a:lnTo>
                  <a:lnTo>
                    <a:pt x="78156" y="130941"/>
                  </a:lnTo>
                  <a:lnTo>
                    <a:pt x="76276" y="135719"/>
                  </a:lnTo>
                  <a:lnTo>
                    <a:pt x="74663" y="138104"/>
                  </a:lnTo>
                  <a:lnTo>
                    <a:pt x="72794" y="139695"/>
                  </a:lnTo>
                  <a:lnTo>
                    <a:pt x="68601" y="141462"/>
                  </a:lnTo>
                  <a:lnTo>
                    <a:pt x="50936" y="142751"/>
                  </a:lnTo>
                  <a:lnTo>
                    <a:pt x="37670" y="139046"/>
                  </a:lnTo>
                  <a:lnTo>
                    <a:pt x="8802" y="123504"/>
                  </a:lnTo>
                  <a:lnTo>
                    <a:pt x="5868" y="122817"/>
                  </a:lnTo>
                  <a:lnTo>
                    <a:pt x="3912" y="121566"/>
                  </a:lnTo>
                  <a:lnTo>
                    <a:pt x="2608" y="11993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8" name="SMARTInkShape-172"/>
            <p:cNvSpPr/>
            <p:nvPr/>
          </p:nvSpPr>
          <p:spPr>
            <a:xfrm>
              <a:off x="1042988" y="6186488"/>
              <a:ext cx="14288" cy="221457"/>
            </a:xfrm>
            <a:custGeom>
              <a:avLst/>
              <a:gdLst/>
              <a:ahLst/>
              <a:cxnLst/>
              <a:rect l="0" t="0" r="0" b="0"/>
              <a:pathLst>
                <a:path w="14288" h="221457">
                  <a:moveTo>
                    <a:pt x="0" y="0"/>
                  </a:moveTo>
                  <a:lnTo>
                    <a:pt x="0" y="32715"/>
                  </a:lnTo>
                  <a:lnTo>
                    <a:pt x="0" y="60083"/>
                  </a:lnTo>
                  <a:lnTo>
                    <a:pt x="0" y="86593"/>
                  </a:lnTo>
                  <a:lnTo>
                    <a:pt x="0" y="114557"/>
                  </a:lnTo>
                  <a:lnTo>
                    <a:pt x="3792" y="148658"/>
                  </a:lnTo>
                  <a:lnTo>
                    <a:pt x="12356" y="183441"/>
                  </a:lnTo>
                  <a:lnTo>
                    <a:pt x="14287" y="2214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9" name="SMARTInkShape-173"/>
            <p:cNvSpPr/>
            <p:nvPr/>
          </p:nvSpPr>
          <p:spPr>
            <a:xfrm>
              <a:off x="1217466" y="6136481"/>
              <a:ext cx="145872" cy="321333"/>
            </a:xfrm>
            <a:custGeom>
              <a:avLst/>
              <a:gdLst/>
              <a:ahLst/>
              <a:cxnLst/>
              <a:rect l="0" t="0" r="0" b="0"/>
              <a:pathLst>
                <a:path w="145872" h="321333">
                  <a:moveTo>
                    <a:pt x="4115" y="0"/>
                  </a:moveTo>
                  <a:lnTo>
                    <a:pt x="4115" y="19151"/>
                  </a:lnTo>
                  <a:lnTo>
                    <a:pt x="0" y="38885"/>
                  </a:lnTo>
                  <a:lnTo>
                    <a:pt x="3067" y="72534"/>
                  </a:lnTo>
                  <a:lnTo>
                    <a:pt x="3805" y="100338"/>
                  </a:lnTo>
                  <a:lnTo>
                    <a:pt x="6140" y="128684"/>
                  </a:lnTo>
                  <a:lnTo>
                    <a:pt x="9742" y="157191"/>
                  </a:lnTo>
                  <a:lnTo>
                    <a:pt x="10959" y="191476"/>
                  </a:lnTo>
                  <a:lnTo>
                    <a:pt x="11220" y="226299"/>
                  </a:lnTo>
                  <a:lnTo>
                    <a:pt x="11251" y="243403"/>
                  </a:lnTo>
                  <a:lnTo>
                    <a:pt x="13372" y="249202"/>
                  </a:lnTo>
                  <a:lnTo>
                    <a:pt x="17409" y="255600"/>
                  </a:lnTo>
                  <a:lnTo>
                    <a:pt x="20078" y="256475"/>
                  </a:lnTo>
                  <a:lnTo>
                    <a:pt x="21901" y="256709"/>
                  </a:lnTo>
                  <a:lnTo>
                    <a:pt x="26043" y="254851"/>
                  </a:lnTo>
                  <a:lnTo>
                    <a:pt x="59311" y="223380"/>
                  </a:lnTo>
                  <a:lnTo>
                    <a:pt x="94884" y="200193"/>
                  </a:lnTo>
                  <a:lnTo>
                    <a:pt x="97965" y="197756"/>
                  </a:lnTo>
                  <a:lnTo>
                    <a:pt x="105622" y="195048"/>
                  </a:lnTo>
                  <a:lnTo>
                    <a:pt x="109887" y="194326"/>
                  </a:lnTo>
                  <a:lnTo>
                    <a:pt x="116741" y="195640"/>
                  </a:lnTo>
                  <a:lnTo>
                    <a:pt x="125063" y="200843"/>
                  </a:lnTo>
                  <a:lnTo>
                    <a:pt x="130101" y="205945"/>
                  </a:lnTo>
                  <a:lnTo>
                    <a:pt x="134986" y="213504"/>
                  </a:lnTo>
                  <a:lnTo>
                    <a:pt x="143212" y="244437"/>
                  </a:lnTo>
                  <a:lnTo>
                    <a:pt x="145871" y="260986"/>
                  </a:lnTo>
                  <a:lnTo>
                    <a:pt x="140741" y="296580"/>
                  </a:lnTo>
                  <a:lnTo>
                    <a:pt x="138855" y="300907"/>
                  </a:lnTo>
                  <a:lnTo>
                    <a:pt x="132527" y="307833"/>
                  </a:lnTo>
                  <a:lnTo>
                    <a:pt x="120039" y="316194"/>
                  </a:lnTo>
                  <a:lnTo>
                    <a:pt x="106285" y="319906"/>
                  </a:lnTo>
                  <a:lnTo>
                    <a:pt x="77914" y="321332"/>
                  </a:lnTo>
                  <a:lnTo>
                    <a:pt x="70517" y="319292"/>
                  </a:lnTo>
                  <a:lnTo>
                    <a:pt x="54307" y="309107"/>
                  </a:lnTo>
                  <a:lnTo>
                    <a:pt x="46978" y="3071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0" name="SMARTInkShape-174"/>
            <p:cNvSpPr/>
            <p:nvPr/>
          </p:nvSpPr>
          <p:spPr>
            <a:xfrm>
              <a:off x="1564937" y="6252344"/>
              <a:ext cx="125105" cy="205607"/>
            </a:xfrm>
            <a:custGeom>
              <a:avLst/>
              <a:gdLst/>
              <a:ahLst/>
              <a:cxnLst/>
              <a:rect l="0" t="0" r="0" b="0"/>
              <a:pathLst>
                <a:path w="125105" h="205607">
                  <a:moveTo>
                    <a:pt x="120988" y="84162"/>
                  </a:moveTo>
                  <a:lnTo>
                    <a:pt x="124780" y="84162"/>
                  </a:lnTo>
                  <a:lnTo>
                    <a:pt x="125104" y="82575"/>
                  </a:lnTo>
                  <a:lnTo>
                    <a:pt x="120660" y="69611"/>
                  </a:lnTo>
                  <a:lnTo>
                    <a:pt x="116217" y="58860"/>
                  </a:lnTo>
                  <a:lnTo>
                    <a:pt x="114898" y="50163"/>
                  </a:lnTo>
                  <a:lnTo>
                    <a:pt x="112960" y="46415"/>
                  </a:lnTo>
                  <a:lnTo>
                    <a:pt x="94446" y="29634"/>
                  </a:lnTo>
                  <a:lnTo>
                    <a:pt x="69211" y="17519"/>
                  </a:lnTo>
                  <a:lnTo>
                    <a:pt x="58024" y="16972"/>
                  </a:lnTo>
                  <a:lnTo>
                    <a:pt x="33057" y="21075"/>
                  </a:lnTo>
                  <a:lnTo>
                    <a:pt x="23435" y="27284"/>
                  </a:lnTo>
                  <a:lnTo>
                    <a:pt x="12885" y="39704"/>
                  </a:lnTo>
                  <a:lnTo>
                    <a:pt x="3002" y="58124"/>
                  </a:lnTo>
                  <a:lnTo>
                    <a:pt x="0" y="89386"/>
                  </a:lnTo>
                  <a:lnTo>
                    <a:pt x="3472" y="108376"/>
                  </a:lnTo>
                  <a:lnTo>
                    <a:pt x="9492" y="116884"/>
                  </a:lnTo>
                  <a:lnTo>
                    <a:pt x="16665" y="122518"/>
                  </a:lnTo>
                  <a:lnTo>
                    <a:pt x="22500" y="125022"/>
                  </a:lnTo>
                  <a:lnTo>
                    <a:pt x="47512" y="126849"/>
                  </a:lnTo>
                  <a:lnTo>
                    <a:pt x="56847" y="122713"/>
                  </a:lnTo>
                  <a:lnTo>
                    <a:pt x="65493" y="115584"/>
                  </a:lnTo>
                  <a:lnTo>
                    <a:pt x="90742" y="81934"/>
                  </a:lnTo>
                  <a:lnTo>
                    <a:pt x="103305" y="53059"/>
                  </a:lnTo>
                  <a:lnTo>
                    <a:pt x="106402" y="19000"/>
                  </a:lnTo>
                  <a:lnTo>
                    <a:pt x="106568" y="12074"/>
                  </a:lnTo>
                  <a:lnTo>
                    <a:pt x="104525" y="6350"/>
                  </a:lnTo>
                  <a:lnTo>
                    <a:pt x="100538" y="0"/>
                  </a:lnTo>
                  <a:lnTo>
                    <a:pt x="100211" y="273"/>
                  </a:lnTo>
                  <a:lnTo>
                    <a:pt x="99574" y="31369"/>
                  </a:lnTo>
                  <a:lnTo>
                    <a:pt x="99560" y="64062"/>
                  </a:lnTo>
                  <a:lnTo>
                    <a:pt x="99557" y="97302"/>
                  </a:lnTo>
                  <a:lnTo>
                    <a:pt x="104466" y="131707"/>
                  </a:lnTo>
                  <a:lnTo>
                    <a:pt x="106259" y="162257"/>
                  </a:lnTo>
                  <a:lnTo>
                    <a:pt x="106662" y="195676"/>
                  </a:lnTo>
                  <a:lnTo>
                    <a:pt x="106701" y="2056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1" name="SMARTInkShape-175"/>
            <p:cNvSpPr/>
            <p:nvPr/>
          </p:nvSpPr>
          <p:spPr>
            <a:xfrm>
              <a:off x="1607352" y="6094211"/>
              <a:ext cx="142868" cy="399459"/>
            </a:xfrm>
            <a:custGeom>
              <a:avLst/>
              <a:gdLst/>
              <a:ahLst/>
              <a:cxnLst/>
              <a:rect l="0" t="0" r="0" b="0"/>
              <a:pathLst>
                <a:path w="142868" h="399459">
                  <a:moveTo>
                    <a:pt x="64286" y="99420"/>
                  </a:moveTo>
                  <a:lnTo>
                    <a:pt x="52894" y="111605"/>
                  </a:lnTo>
                  <a:lnTo>
                    <a:pt x="42397" y="143554"/>
                  </a:lnTo>
                  <a:lnTo>
                    <a:pt x="25978" y="178963"/>
                  </a:lnTo>
                  <a:lnTo>
                    <a:pt x="14709" y="212264"/>
                  </a:lnTo>
                  <a:lnTo>
                    <a:pt x="9379" y="236837"/>
                  </a:lnTo>
                  <a:lnTo>
                    <a:pt x="3786" y="269792"/>
                  </a:lnTo>
                  <a:lnTo>
                    <a:pt x="325" y="303695"/>
                  </a:lnTo>
                  <a:lnTo>
                    <a:pt x="0" y="320321"/>
                  </a:lnTo>
                  <a:lnTo>
                    <a:pt x="786" y="302956"/>
                  </a:lnTo>
                  <a:lnTo>
                    <a:pt x="12971" y="269025"/>
                  </a:lnTo>
                  <a:lnTo>
                    <a:pt x="27132" y="234317"/>
                  </a:lnTo>
                  <a:lnTo>
                    <a:pt x="37402" y="204212"/>
                  </a:lnTo>
                  <a:lnTo>
                    <a:pt x="50499" y="170157"/>
                  </a:lnTo>
                  <a:lnTo>
                    <a:pt x="62317" y="137048"/>
                  </a:lnTo>
                  <a:lnTo>
                    <a:pt x="70846" y="105013"/>
                  </a:lnTo>
                  <a:lnTo>
                    <a:pt x="78400" y="72503"/>
                  </a:lnTo>
                  <a:lnTo>
                    <a:pt x="84271" y="36865"/>
                  </a:lnTo>
                  <a:lnTo>
                    <a:pt x="86225" y="13392"/>
                  </a:lnTo>
                  <a:lnTo>
                    <a:pt x="91830" y="1406"/>
                  </a:lnTo>
                  <a:lnTo>
                    <a:pt x="92967" y="740"/>
                  </a:lnTo>
                  <a:lnTo>
                    <a:pt x="96347" y="0"/>
                  </a:lnTo>
                  <a:lnTo>
                    <a:pt x="97566" y="1390"/>
                  </a:lnTo>
                  <a:lnTo>
                    <a:pt x="98921" y="7168"/>
                  </a:lnTo>
                  <a:lnTo>
                    <a:pt x="99862" y="36149"/>
                  </a:lnTo>
                  <a:lnTo>
                    <a:pt x="99976" y="71488"/>
                  </a:lnTo>
                  <a:lnTo>
                    <a:pt x="103788" y="105079"/>
                  </a:lnTo>
                  <a:lnTo>
                    <a:pt x="105655" y="130510"/>
                  </a:lnTo>
                  <a:lnTo>
                    <a:pt x="106484" y="157688"/>
                  </a:lnTo>
                  <a:lnTo>
                    <a:pt x="106853" y="185642"/>
                  </a:lnTo>
                  <a:lnTo>
                    <a:pt x="109134" y="213941"/>
                  </a:lnTo>
                  <a:lnTo>
                    <a:pt x="112793" y="242394"/>
                  </a:lnTo>
                  <a:lnTo>
                    <a:pt x="117065" y="270914"/>
                  </a:lnTo>
                  <a:lnTo>
                    <a:pt x="121610" y="297348"/>
                  </a:lnTo>
                  <a:lnTo>
                    <a:pt x="128631" y="332426"/>
                  </a:lnTo>
                  <a:lnTo>
                    <a:pt x="135738" y="360811"/>
                  </a:lnTo>
                  <a:lnTo>
                    <a:pt x="142867" y="3994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2" name="SMARTInkShape-176"/>
            <p:cNvSpPr/>
            <p:nvPr/>
          </p:nvSpPr>
          <p:spPr>
            <a:xfrm>
              <a:off x="1635919" y="6315075"/>
              <a:ext cx="157163" cy="57151"/>
            </a:xfrm>
            <a:custGeom>
              <a:avLst/>
              <a:gdLst/>
              <a:ahLst/>
              <a:cxnLst/>
              <a:rect l="0" t="0" r="0" b="0"/>
              <a:pathLst>
                <a:path w="157163" h="57151">
                  <a:moveTo>
                    <a:pt x="0" y="0"/>
                  </a:moveTo>
                  <a:lnTo>
                    <a:pt x="3792" y="0"/>
                  </a:lnTo>
                  <a:lnTo>
                    <a:pt x="4909" y="794"/>
                  </a:lnTo>
                  <a:lnTo>
                    <a:pt x="5654" y="2117"/>
                  </a:lnTo>
                  <a:lnTo>
                    <a:pt x="6151" y="3793"/>
                  </a:lnTo>
                  <a:lnTo>
                    <a:pt x="10936" y="7771"/>
                  </a:lnTo>
                  <a:lnTo>
                    <a:pt x="43822" y="23603"/>
                  </a:lnTo>
                  <a:lnTo>
                    <a:pt x="78707" y="39827"/>
                  </a:lnTo>
                  <a:lnTo>
                    <a:pt x="110524" y="52301"/>
                  </a:lnTo>
                  <a:lnTo>
                    <a:pt x="145953" y="56866"/>
                  </a:lnTo>
                  <a:lnTo>
                    <a:pt x="157162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3" name="SMARTInkShape-177"/>
            <p:cNvSpPr/>
            <p:nvPr/>
          </p:nvSpPr>
          <p:spPr>
            <a:xfrm>
              <a:off x="1814513" y="6315075"/>
              <a:ext cx="107157" cy="200026"/>
            </a:xfrm>
            <a:custGeom>
              <a:avLst/>
              <a:gdLst/>
              <a:ahLst/>
              <a:cxnLst/>
              <a:rect l="0" t="0" r="0" b="0"/>
              <a:pathLst>
                <a:path w="107157" h="200026">
                  <a:moveTo>
                    <a:pt x="14287" y="0"/>
                  </a:moveTo>
                  <a:lnTo>
                    <a:pt x="13493" y="11406"/>
                  </a:lnTo>
                  <a:lnTo>
                    <a:pt x="8136" y="29793"/>
                  </a:lnTo>
                  <a:lnTo>
                    <a:pt x="5157" y="63905"/>
                  </a:lnTo>
                  <a:lnTo>
                    <a:pt x="1018" y="92792"/>
                  </a:lnTo>
                  <a:lnTo>
                    <a:pt x="201" y="121429"/>
                  </a:lnTo>
                  <a:lnTo>
                    <a:pt x="11" y="155908"/>
                  </a:lnTo>
                  <a:lnTo>
                    <a:pt x="2" y="162647"/>
                  </a:lnTo>
                  <a:lnTo>
                    <a:pt x="0" y="127257"/>
                  </a:lnTo>
                  <a:lnTo>
                    <a:pt x="0" y="92694"/>
                  </a:lnTo>
                  <a:lnTo>
                    <a:pt x="793" y="69962"/>
                  </a:lnTo>
                  <a:lnTo>
                    <a:pt x="5703" y="55831"/>
                  </a:lnTo>
                  <a:lnTo>
                    <a:pt x="9942" y="49155"/>
                  </a:lnTo>
                  <a:lnTo>
                    <a:pt x="14473" y="45659"/>
                  </a:lnTo>
                  <a:lnTo>
                    <a:pt x="21486" y="43691"/>
                  </a:lnTo>
                  <a:lnTo>
                    <a:pt x="23849" y="43415"/>
                  </a:lnTo>
                  <a:lnTo>
                    <a:pt x="34759" y="46818"/>
                  </a:lnTo>
                  <a:lnTo>
                    <a:pt x="48046" y="56646"/>
                  </a:lnTo>
                  <a:lnTo>
                    <a:pt x="70086" y="87300"/>
                  </a:lnTo>
                  <a:lnTo>
                    <a:pt x="90887" y="119535"/>
                  </a:lnTo>
                  <a:lnTo>
                    <a:pt x="102002" y="143909"/>
                  </a:lnTo>
                  <a:lnTo>
                    <a:pt x="106477" y="170959"/>
                  </a:lnTo>
                  <a:lnTo>
                    <a:pt x="107156" y="2000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4" name="SMARTInkShape-178"/>
            <p:cNvSpPr/>
            <p:nvPr/>
          </p:nvSpPr>
          <p:spPr>
            <a:xfrm>
              <a:off x="2000250" y="6257925"/>
              <a:ext cx="7145" cy="264320"/>
            </a:xfrm>
            <a:custGeom>
              <a:avLst/>
              <a:gdLst/>
              <a:ahLst/>
              <a:cxnLst/>
              <a:rect l="0" t="0" r="0" b="0"/>
              <a:pathLst>
                <a:path w="7145" h="264320">
                  <a:moveTo>
                    <a:pt x="7144" y="0"/>
                  </a:moveTo>
                  <a:lnTo>
                    <a:pt x="7144" y="34539"/>
                  </a:lnTo>
                  <a:lnTo>
                    <a:pt x="3351" y="67853"/>
                  </a:lnTo>
                  <a:lnTo>
                    <a:pt x="993" y="95600"/>
                  </a:lnTo>
                  <a:lnTo>
                    <a:pt x="294" y="123928"/>
                  </a:lnTo>
                  <a:lnTo>
                    <a:pt x="87" y="156223"/>
                  </a:lnTo>
                  <a:lnTo>
                    <a:pt x="26" y="187135"/>
                  </a:lnTo>
                  <a:lnTo>
                    <a:pt x="5" y="220321"/>
                  </a:lnTo>
                  <a:lnTo>
                    <a:pt x="1" y="253233"/>
                  </a:lnTo>
                  <a:lnTo>
                    <a:pt x="0" y="2643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5" name="SMARTInkShape-179"/>
            <p:cNvSpPr/>
            <p:nvPr/>
          </p:nvSpPr>
          <p:spPr>
            <a:xfrm>
              <a:off x="1950244" y="6357988"/>
              <a:ext cx="192542" cy="192832"/>
            </a:xfrm>
            <a:custGeom>
              <a:avLst/>
              <a:gdLst/>
              <a:ahLst/>
              <a:cxnLst/>
              <a:rect l="0" t="0" r="0" b="0"/>
              <a:pathLst>
                <a:path w="192542" h="192832">
                  <a:moveTo>
                    <a:pt x="0" y="14237"/>
                  </a:moveTo>
                  <a:lnTo>
                    <a:pt x="0" y="10444"/>
                  </a:lnTo>
                  <a:lnTo>
                    <a:pt x="2116" y="6466"/>
                  </a:lnTo>
                  <a:lnTo>
                    <a:pt x="6151" y="1237"/>
                  </a:lnTo>
                  <a:lnTo>
                    <a:pt x="41706" y="0"/>
                  </a:lnTo>
                  <a:lnTo>
                    <a:pt x="58924" y="2081"/>
                  </a:lnTo>
                  <a:lnTo>
                    <a:pt x="79107" y="9841"/>
                  </a:lnTo>
                  <a:lnTo>
                    <a:pt x="113575" y="26358"/>
                  </a:lnTo>
                  <a:lnTo>
                    <a:pt x="149099" y="47655"/>
                  </a:lnTo>
                  <a:lnTo>
                    <a:pt x="179760" y="77239"/>
                  </a:lnTo>
                  <a:lnTo>
                    <a:pt x="190297" y="103070"/>
                  </a:lnTo>
                  <a:lnTo>
                    <a:pt x="192541" y="122459"/>
                  </a:lnTo>
                  <a:lnTo>
                    <a:pt x="186165" y="157246"/>
                  </a:lnTo>
                  <a:lnTo>
                    <a:pt x="185737" y="1928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6" name="SMARTInkShape-180"/>
            <p:cNvSpPr/>
            <p:nvPr/>
          </p:nvSpPr>
          <p:spPr>
            <a:xfrm>
              <a:off x="2121694" y="6200775"/>
              <a:ext cx="1" cy="14289"/>
            </a:xfrm>
            <a:custGeom>
              <a:avLst/>
              <a:gdLst/>
              <a:ahLst/>
              <a:cxnLst/>
              <a:rect l="0" t="0" r="0" b="0"/>
              <a:pathLst>
                <a:path w="1" h="14289">
                  <a:moveTo>
                    <a:pt x="0" y="1428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7" name="SMARTInkShape-181"/>
            <p:cNvSpPr/>
            <p:nvPr/>
          </p:nvSpPr>
          <p:spPr>
            <a:xfrm>
              <a:off x="2250281" y="6257925"/>
              <a:ext cx="42863" cy="299902"/>
            </a:xfrm>
            <a:custGeom>
              <a:avLst/>
              <a:gdLst/>
              <a:ahLst/>
              <a:cxnLst/>
              <a:rect l="0" t="0" r="0" b="0"/>
              <a:pathLst>
                <a:path w="42863" h="299902">
                  <a:moveTo>
                    <a:pt x="0" y="0"/>
                  </a:moveTo>
                  <a:lnTo>
                    <a:pt x="0" y="34150"/>
                  </a:lnTo>
                  <a:lnTo>
                    <a:pt x="0" y="65027"/>
                  </a:lnTo>
                  <a:lnTo>
                    <a:pt x="4910" y="97923"/>
                  </a:lnTo>
                  <a:lnTo>
                    <a:pt x="8819" y="130291"/>
                  </a:lnTo>
                  <a:lnTo>
                    <a:pt x="12668" y="157667"/>
                  </a:lnTo>
                  <a:lnTo>
                    <a:pt x="17760" y="191570"/>
                  </a:lnTo>
                  <a:lnTo>
                    <a:pt x="20706" y="226106"/>
                  </a:lnTo>
                  <a:lnTo>
                    <a:pt x="23405" y="254566"/>
                  </a:lnTo>
                  <a:lnTo>
                    <a:pt x="30238" y="283404"/>
                  </a:lnTo>
                  <a:lnTo>
                    <a:pt x="33283" y="289470"/>
                  </a:lnTo>
                  <a:lnTo>
                    <a:pt x="34636" y="294811"/>
                  </a:lnTo>
                  <a:lnTo>
                    <a:pt x="35791" y="296553"/>
                  </a:lnTo>
                  <a:lnTo>
                    <a:pt x="37355" y="297715"/>
                  </a:lnTo>
                  <a:lnTo>
                    <a:pt x="42540" y="299901"/>
                  </a:lnTo>
                  <a:lnTo>
                    <a:pt x="42862" y="275221"/>
                  </a:lnTo>
                  <a:lnTo>
                    <a:pt x="40746" y="271016"/>
                  </a:lnTo>
                  <a:lnTo>
                    <a:pt x="36013" y="264711"/>
                  </a:lnTo>
                  <a:lnTo>
                    <a:pt x="35719" y="253382"/>
                  </a:lnTo>
                  <a:lnTo>
                    <a:pt x="33602" y="249404"/>
                  </a:lnTo>
                  <a:lnTo>
                    <a:pt x="30809" y="244990"/>
                  </a:lnTo>
                  <a:lnTo>
                    <a:pt x="28443" y="238042"/>
                  </a:lnTo>
                  <a:lnTo>
                    <a:pt x="20" y="207188"/>
                  </a:lnTo>
                  <a:lnTo>
                    <a:pt x="2" y="207170"/>
                  </a:lnTo>
                  <a:lnTo>
                    <a:pt x="0" y="2071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8" name="SMARTInkShape-182"/>
            <p:cNvSpPr/>
            <p:nvPr/>
          </p:nvSpPr>
          <p:spPr>
            <a:xfrm>
              <a:off x="2235994" y="6415184"/>
              <a:ext cx="134606" cy="106640"/>
            </a:xfrm>
            <a:custGeom>
              <a:avLst/>
              <a:gdLst/>
              <a:ahLst/>
              <a:cxnLst/>
              <a:rect l="0" t="0" r="0" b="0"/>
              <a:pathLst>
                <a:path w="134606" h="106640">
                  <a:moveTo>
                    <a:pt x="0" y="28479"/>
                  </a:moveTo>
                  <a:lnTo>
                    <a:pt x="0" y="24686"/>
                  </a:lnTo>
                  <a:lnTo>
                    <a:pt x="794" y="23569"/>
                  </a:lnTo>
                  <a:lnTo>
                    <a:pt x="2116" y="22824"/>
                  </a:lnTo>
                  <a:lnTo>
                    <a:pt x="3792" y="22328"/>
                  </a:lnTo>
                  <a:lnTo>
                    <a:pt x="14473" y="13695"/>
                  </a:lnTo>
                  <a:lnTo>
                    <a:pt x="16792" y="11479"/>
                  </a:lnTo>
                  <a:lnTo>
                    <a:pt x="25719" y="9017"/>
                  </a:lnTo>
                  <a:lnTo>
                    <a:pt x="36037" y="7129"/>
                  </a:lnTo>
                  <a:lnTo>
                    <a:pt x="51245" y="1566"/>
                  </a:lnTo>
                  <a:lnTo>
                    <a:pt x="83416" y="0"/>
                  </a:lnTo>
                  <a:lnTo>
                    <a:pt x="109410" y="703"/>
                  </a:lnTo>
                  <a:lnTo>
                    <a:pt x="118319" y="5609"/>
                  </a:lnTo>
                  <a:lnTo>
                    <a:pt x="123494" y="9848"/>
                  </a:lnTo>
                  <a:lnTo>
                    <a:pt x="126324" y="14377"/>
                  </a:lnTo>
                  <a:lnTo>
                    <a:pt x="134605" y="40814"/>
                  </a:lnTo>
                  <a:lnTo>
                    <a:pt x="128390" y="72954"/>
                  </a:lnTo>
                  <a:lnTo>
                    <a:pt x="123061" y="82314"/>
                  </a:lnTo>
                  <a:lnTo>
                    <a:pt x="111818" y="95030"/>
                  </a:lnTo>
                  <a:lnTo>
                    <a:pt x="100953" y="102261"/>
                  </a:lnTo>
                  <a:lnTo>
                    <a:pt x="91471" y="105638"/>
                  </a:lnTo>
                  <a:lnTo>
                    <a:pt x="79843" y="106639"/>
                  </a:lnTo>
                  <a:lnTo>
                    <a:pt x="73056" y="104756"/>
                  </a:lnTo>
                  <a:lnTo>
                    <a:pt x="54835" y="94057"/>
                  </a:lnTo>
                  <a:lnTo>
                    <a:pt x="31813" y="66767"/>
                  </a:lnTo>
                  <a:lnTo>
                    <a:pt x="28575" y="570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9" name="SMARTInkShape-183"/>
            <p:cNvSpPr/>
            <p:nvPr/>
          </p:nvSpPr>
          <p:spPr>
            <a:xfrm>
              <a:off x="2436442" y="6393656"/>
              <a:ext cx="63588" cy="142716"/>
            </a:xfrm>
            <a:custGeom>
              <a:avLst/>
              <a:gdLst/>
              <a:ahLst/>
              <a:cxnLst/>
              <a:rect l="0" t="0" r="0" b="0"/>
              <a:pathLst>
                <a:path w="63588" h="142716">
                  <a:moveTo>
                    <a:pt x="42439" y="35719"/>
                  </a:moveTo>
                  <a:lnTo>
                    <a:pt x="42439" y="39512"/>
                  </a:lnTo>
                  <a:lnTo>
                    <a:pt x="41646" y="40629"/>
                  </a:lnTo>
                  <a:lnTo>
                    <a:pt x="40323" y="41374"/>
                  </a:lnTo>
                  <a:lnTo>
                    <a:pt x="28005" y="46568"/>
                  </a:lnTo>
                  <a:lnTo>
                    <a:pt x="11679" y="59648"/>
                  </a:lnTo>
                  <a:lnTo>
                    <a:pt x="4397" y="70502"/>
                  </a:lnTo>
                  <a:lnTo>
                    <a:pt x="1005" y="83773"/>
                  </a:lnTo>
                  <a:lnTo>
                    <a:pt x="0" y="97759"/>
                  </a:lnTo>
                  <a:lnTo>
                    <a:pt x="3495" y="111957"/>
                  </a:lnTo>
                  <a:lnTo>
                    <a:pt x="14067" y="133620"/>
                  </a:lnTo>
                  <a:lnTo>
                    <a:pt x="18717" y="138762"/>
                  </a:lnTo>
                  <a:lnTo>
                    <a:pt x="23429" y="141047"/>
                  </a:lnTo>
                  <a:lnTo>
                    <a:pt x="43831" y="142715"/>
                  </a:lnTo>
                  <a:lnTo>
                    <a:pt x="46542" y="141181"/>
                  </a:lnTo>
                  <a:lnTo>
                    <a:pt x="54150" y="131437"/>
                  </a:lnTo>
                  <a:lnTo>
                    <a:pt x="60638" y="118496"/>
                  </a:lnTo>
                  <a:lnTo>
                    <a:pt x="63587" y="85529"/>
                  </a:lnTo>
                  <a:lnTo>
                    <a:pt x="61698" y="62609"/>
                  </a:lnTo>
                  <a:lnTo>
                    <a:pt x="49392" y="29054"/>
                  </a:lnTo>
                  <a:lnTo>
                    <a:pt x="3529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0" name="SMARTInkShape-184"/>
            <p:cNvSpPr/>
            <p:nvPr/>
          </p:nvSpPr>
          <p:spPr>
            <a:xfrm>
              <a:off x="2572264" y="6238493"/>
              <a:ext cx="127914" cy="296497"/>
            </a:xfrm>
            <a:custGeom>
              <a:avLst/>
              <a:gdLst/>
              <a:ahLst/>
              <a:cxnLst/>
              <a:rect l="0" t="0" r="0" b="0"/>
              <a:pathLst>
                <a:path w="127914" h="296497">
                  <a:moveTo>
                    <a:pt x="85211" y="205170"/>
                  </a:moveTo>
                  <a:lnTo>
                    <a:pt x="85211" y="201377"/>
                  </a:lnTo>
                  <a:lnTo>
                    <a:pt x="83094" y="197399"/>
                  </a:lnTo>
                  <a:lnTo>
                    <a:pt x="65147" y="172291"/>
                  </a:lnTo>
                  <a:lnTo>
                    <a:pt x="54043" y="165618"/>
                  </a:lnTo>
                  <a:lnTo>
                    <a:pt x="48075" y="163778"/>
                  </a:lnTo>
                  <a:lnTo>
                    <a:pt x="40660" y="165077"/>
                  </a:lnTo>
                  <a:lnTo>
                    <a:pt x="29678" y="170272"/>
                  </a:lnTo>
                  <a:lnTo>
                    <a:pt x="15063" y="182930"/>
                  </a:lnTo>
                  <a:lnTo>
                    <a:pt x="5336" y="196111"/>
                  </a:lnTo>
                  <a:lnTo>
                    <a:pt x="1219" y="210070"/>
                  </a:lnTo>
                  <a:lnTo>
                    <a:pt x="0" y="224260"/>
                  </a:lnTo>
                  <a:lnTo>
                    <a:pt x="5291" y="248187"/>
                  </a:lnTo>
                  <a:lnTo>
                    <a:pt x="16292" y="273933"/>
                  </a:lnTo>
                  <a:lnTo>
                    <a:pt x="23095" y="281504"/>
                  </a:lnTo>
                  <a:lnTo>
                    <a:pt x="40397" y="292832"/>
                  </a:lnTo>
                  <a:lnTo>
                    <a:pt x="54382" y="296496"/>
                  </a:lnTo>
                  <a:lnTo>
                    <a:pt x="59102" y="295422"/>
                  </a:lnTo>
                  <a:lnTo>
                    <a:pt x="73330" y="286327"/>
                  </a:lnTo>
                  <a:lnTo>
                    <a:pt x="87600" y="271990"/>
                  </a:lnTo>
                  <a:lnTo>
                    <a:pt x="106644" y="239506"/>
                  </a:lnTo>
                  <a:lnTo>
                    <a:pt x="118814" y="209787"/>
                  </a:lnTo>
                  <a:lnTo>
                    <a:pt x="123958" y="186584"/>
                  </a:lnTo>
                  <a:lnTo>
                    <a:pt x="126245" y="160397"/>
                  </a:lnTo>
                  <a:lnTo>
                    <a:pt x="127532" y="126463"/>
                  </a:lnTo>
                  <a:lnTo>
                    <a:pt x="127913" y="92508"/>
                  </a:lnTo>
                  <a:lnTo>
                    <a:pt x="124234" y="61105"/>
                  </a:lnTo>
                  <a:lnTo>
                    <a:pt x="115879" y="28545"/>
                  </a:lnTo>
                  <a:lnTo>
                    <a:pt x="107049" y="0"/>
                  </a:lnTo>
                  <a:lnTo>
                    <a:pt x="106120" y="127"/>
                  </a:lnTo>
                  <a:lnTo>
                    <a:pt x="102970" y="2385"/>
                  </a:lnTo>
                  <a:lnTo>
                    <a:pt x="101042" y="8152"/>
                  </a:lnTo>
                  <a:lnTo>
                    <a:pt x="99702" y="35850"/>
                  </a:lnTo>
                  <a:lnTo>
                    <a:pt x="99559" y="62044"/>
                  </a:lnTo>
                  <a:lnTo>
                    <a:pt x="99516" y="93794"/>
                  </a:lnTo>
                  <a:lnTo>
                    <a:pt x="100298" y="124456"/>
                  </a:lnTo>
                  <a:lnTo>
                    <a:pt x="104409" y="157530"/>
                  </a:lnTo>
                  <a:lnTo>
                    <a:pt x="105981" y="187791"/>
                  </a:lnTo>
                  <a:lnTo>
                    <a:pt x="106446" y="217659"/>
                  </a:lnTo>
                  <a:lnTo>
                    <a:pt x="106603" y="252322"/>
                  </a:lnTo>
                  <a:lnTo>
                    <a:pt x="106642" y="2623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1" name="SMARTInkShape-185"/>
            <p:cNvSpPr/>
            <p:nvPr/>
          </p:nvSpPr>
          <p:spPr>
            <a:xfrm>
              <a:off x="2764631" y="6415088"/>
              <a:ext cx="7145" cy="92869"/>
            </a:xfrm>
            <a:custGeom>
              <a:avLst/>
              <a:gdLst/>
              <a:ahLst/>
              <a:cxnLst/>
              <a:rect l="0" t="0" r="0" b="0"/>
              <a:pathLst>
                <a:path w="7145" h="92869">
                  <a:moveTo>
                    <a:pt x="7144" y="0"/>
                  </a:moveTo>
                  <a:lnTo>
                    <a:pt x="6350" y="12200"/>
                  </a:lnTo>
                  <a:lnTo>
                    <a:pt x="442" y="46137"/>
                  </a:lnTo>
                  <a:lnTo>
                    <a:pt x="39" y="78241"/>
                  </a:lnTo>
                  <a:lnTo>
                    <a:pt x="0" y="928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2" name="SMARTInkShape-186"/>
            <p:cNvSpPr/>
            <p:nvPr/>
          </p:nvSpPr>
          <p:spPr>
            <a:xfrm>
              <a:off x="2753372" y="6300788"/>
              <a:ext cx="4117" cy="7144"/>
            </a:xfrm>
            <a:custGeom>
              <a:avLst/>
              <a:gdLst/>
              <a:ahLst/>
              <a:cxnLst/>
              <a:rect l="0" t="0" r="0" b="0"/>
              <a:pathLst>
                <a:path w="4117" h="7144">
                  <a:moveTo>
                    <a:pt x="4116" y="0"/>
                  </a:moveTo>
                  <a:lnTo>
                    <a:pt x="0" y="0"/>
                  </a:lnTo>
                  <a:lnTo>
                    <a:pt x="1757" y="0"/>
                  </a:lnTo>
                  <a:lnTo>
                    <a:pt x="2543" y="793"/>
                  </a:lnTo>
                  <a:lnTo>
                    <a:pt x="4116" y="71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3" name="SMARTInkShape-187"/>
            <p:cNvSpPr/>
            <p:nvPr/>
          </p:nvSpPr>
          <p:spPr>
            <a:xfrm>
              <a:off x="2861787" y="6415715"/>
              <a:ext cx="81029" cy="120817"/>
            </a:xfrm>
            <a:custGeom>
              <a:avLst/>
              <a:gdLst/>
              <a:ahLst/>
              <a:cxnLst/>
              <a:rect l="0" t="0" r="0" b="0"/>
              <a:pathLst>
                <a:path w="81029" h="120817">
                  <a:moveTo>
                    <a:pt x="45719" y="56523"/>
                  </a:moveTo>
                  <a:lnTo>
                    <a:pt x="58988" y="56523"/>
                  </a:lnTo>
                  <a:lnTo>
                    <a:pt x="63497" y="52730"/>
                  </a:lnTo>
                  <a:lnTo>
                    <a:pt x="78328" y="30909"/>
                  </a:lnTo>
                  <a:lnTo>
                    <a:pt x="80517" y="23356"/>
                  </a:lnTo>
                  <a:lnTo>
                    <a:pt x="81028" y="18499"/>
                  </a:lnTo>
                  <a:lnTo>
                    <a:pt x="79139" y="13694"/>
                  </a:lnTo>
                  <a:lnTo>
                    <a:pt x="71459" y="4142"/>
                  </a:lnTo>
                  <a:lnTo>
                    <a:pt x="66949" y="1493"/>
                  </a:lnTo>
                  <a:lnTo>
                    <a:pt x="57831" y="0"/>
                  </a:lnTo>
                  <a:lnTo>
                    <a:pt x="49514" y="445"/>
                  </a:lnTo>
                  <a:lnTo>
                    <a:pt x="26542" y="9352"/>
                  </a:lnTo>
                  <a:lnTo>
                    <a:pt x="19204" y="15978"/>
                  </a:lnTo>
                  <a:lnTo>
                    <a:pt x="10611" y="30751"/>
                  </a:lnTo>
                  <a:lnTo>
                    <a:pt x="596" y="53284"/>
                  </a:lnTo>
                  <a:lnTo>
                    <a:pt x="0" y="65402"/>
                  </a:lnTo>
                  <a:lnTo>
                    <a:pt x="6085" y="88792"/>
                  </a:lnTo>
                  <a:lnTo>
                    <a:pt x="31432" y="1208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4" name="SMARTInkShape-188"/>
            <p:cNvSpPr/>
            <p:nvPr/>
          </p:nvSpPr>
          <p:spPr>
            <a:xfrm>
              <a:off x="2971800" y="6436693"/>
              <a:ext cx="82431" cy="171149"/>
            </a:xfrm>
            <a:custGeom>
              <a:avLst/>
              <a:gdLst/>
              <a:ahLst/>
              <a:cxnLst/>
              <a:rect l="0" t="0" r="0" b="0"/>
              <a:pathLst>
                <a:path w="82431" h="171149">
                  <a:moveTo>
                    <a:pt x="64294" y="14113"/>
                  </a:moveTo>
                  <a:lnTo>
                    <a:pt x="58143" y="1812"/>
                  </a:lnTo>
                  <a:lnTo>
                    <a:pt x="57018" y="1150"/>
                  </a:lnTo>
                  <a:lnTo>
                    <a:pt x="49510" y="87"/>
                  </a:lnTo>
                  <a:lnTo>
                    <a:pt x="47294" y="0"/>
                  </a:lnTo>
                  <a:lnTo>
                    <a:pt x="42715" y="2020"/>
                  </a:lnTo>
                  <a:lnTo>
                    <a:pt x="40383" y="3670"/>
                  </a:lnTo>
                  <a:lnTo>
                    <a:pt x="38828" y="6357"/>
                  </a:lnTo>
                  <a:lnTo>
                    <a:pt x="31876" y="31146"/>
                  </a:lnTo>
                  <a:lnTo>
                    <a:pt x="37541" y="66257"/>
                  </a:lnTo>
                  <a:lnTo>
                    <a:pt x="48659" y="95211"/>
                  </a:lnTo>
                  <a:lnTo>
                    <a:pt x="60735" y="119650"/>
                  </a:lnTo>
                  <a:lnTo>
                    <a:pt x="67383" y="140000"/>
                  </a:lnTo>
                  <a:lnTo>
                    <a:pt x="76558" y="156319"/>
                  </a:lnTo>
                  <a:lnTo>
                    <a:pt x="78476" y="161454"/>
                  </a:lnTo>
                  <a:lnTo>
                    <a:pt x="81974" y="166381"/>
                  </a:lnTo>
                  <a:lnTo>
                    <a:pt x="82430" y="168012"/>
                  </a:lnTo>
                  <a:lnTo>
                    <a:pt x="81941" y="169100"/>
                  </a:lnTo>
                  <a:lnTo>
                    <a:pt x="79245" y="170846"/>
                  </a:lnTo>
                  <a:lnTo>
                    <a:pt x="74986" y="171148"/>
                  </a:lnTo>
                  <a:lnTo>
                    <a:pt x="70898" y="169102"/>
                  </a:lnTo>
                  <a:lnTo>
                    <a:pt x="68696" y="167446"/>
                  </a:lnTo>
                  <a:lnTo>
                    <a:pt x="62017" y="165605"/>
                  </a:lnTo>
                  <a:lnTo>
                    <a:pt x="49331" y="162451"/>
                  </a:lnTo>
                  <a:lnTo>
                    <a:pt x="23489" y="149697"/>
                  </a:lnTo>
                  <a:lnTo>
                    <a:pt x="0" y="1355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5" name="SMARTInkShape-Group20"/>
          <p:cNvGrpSpPr/>
          <p:nvPr/>
        </p:nvGrpSpPr>
        <p:grpSpPr>
          <a:xfrm>
            <a:off x="4814946" y="3636169"/>
            <a:ext cx="3893286" cy="742398"/>
            <a:chOff x="4814946" y="3636169"/>
            <a:chExt cx="3893286" cy="742398"/>
          </a:xfrm>
        </p:grpSpPr>
        <p:sp>
          <p:nvSpPr>
            <p:cNvPr id="2146" name="SMARTInkShape-189"/>
            <p:cNvSpPr/>
            <p:nvPr/>
          </p:nvSpPr>
          <p:spPr>
            <a:xfrm>
              <a:off x="4814946" y="4190319"/>
              <a:ext cx="214255" cy="188248"/>
            </a:xfrm>
            <a:custGeom>
              <a:avLst/>
              <a:gdLst/>
              <a:ahLst/>
              <a:cxnLst/>
              <a:rect l="0" t="0" r="0" b="0"/>
              <a:pathLst>
                <a:path w="214255" h="188248">
                  <a:moveTo>
                    <a:pt x="7085" y="38781"/>
                  </a:moveTo>
                  <a:lnTo>
                    <a:pt x="6292" y="50188"/>
                  </a:lnTo>
                  <a:lnTo>
                    <a:pt x="603" y="72136"/>
                  </a:lnTo>
                  <a:lnTo>
                    <a:pt x="0" y="104226"/>
                  </a:lnTo>
                  <a:lnTo>
                    <a:pt x="2070" y="131877"/>
                  </a:lnTo>
                  <a:lnTo>
                    <a:pt x="6444" y="145245"/>
                  </a:lnTo>
                  <a:lnTo>
                    <a:pt x="26678" y="171726"/>
                  </a:lnTo>
                  <a:lnTo>
                    <a:pt x="40584" y="182506"/>
                  </a:lnTo>
                  <a:lnTo>
                    <a:pt x="50019" y="186003"/>
                  </a:lnTo>
                  <a:lnTo>
                    <a:pt x="72804" y="188247"/>
                  </a:lnTo>
                  <a:lnTo>
                    <a:pt x="89440" y="184843"/>
                  </a:lnTo>
                  <a:lnTo>
                    <a:pt x="104423" y="175016"/>
                  </a:lnTo>
                  <a:lnTo>
                    <a:pt x="118917" y="162049"/>
                  </a:lnTo>
                  <a:lnTo>
                    <a:pt x="129473" y="144361"/>
                  </a:lnTo>
                  <a:lnTo>
                    <a:pt x="140152" y="112142"/>
                  </a:lnTo>
                  <a:lnTo>
                    <a:pt x="147788" y="79907"/>
                  </a:lnTo>
                  <a:lnTo>
                    <a:pt x="149531" y="46993"/>
                  </a:lnTo>
                  <a:lnTo>
                    <a:pt x="149082" y="24058"/>
                  </a:lnTo>
                  <a:lnTo>
                    <a:pt x="146130" y="16891"/>
                  </a:lnTo>
                  <a:lnTo>
                    <a:pt x="137599" y="3315"/>
                  </a:lnTo>
                  <a:lnTo>
                    <a:pt x="136529" y="0"/>
                  </a:lnTo>
                  <a:lnTo>
                    <a:pt x="136243" y="227"/>
                  </a:lnTo>
                  <a:lnTo>
                    <a:pt x="135786" y="6295"/>
                  </a:lnTo>
                  <a:lnTo>
                    <a:pt x="147864" y="40050"/>
                  </a:lnTo>
                  <a:lnTo>
                    <a:pt x="163315" y="74667"/>
                  </a:lnTo>
                  <a:lnTo>
                    <a:pt x="185870" y="110241"/>
                  </a:lnTo>
                  <a:lnTo>
                    <a:pt x="214254" y="1459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7" name="SMARTInkShape-190"/>
            <p:cNvSpPr/>
            <p:nvPr/>
          </p:nvSpPr>
          <p:spPr>
            <a:xfrm>
              <a:off x="5057775" y="4145243"/>
              <a:ext cx="221457" cy="173336"/>
            </a:xfrm>
            <a:custGeom>
              <a:avLst/>
              <a:gdLst/>
              <a:ahLst/>
              <a:cxnLst/>
              <a:rect l="0" t="0" r="0" b="0"/>
              <a:pathLst>
                <a:path w="221457" h="173336">
                  <a:moveTo>
                    <a:pt x="0" y="55282"/>
                  </a:moveTo>
                  <a:lnTo>
                    <a:pt x="5703" y="61779"/>
                  </a:lnTo>
                  <a:lnTo>
                    <a:pt x="11391" y="72376"/>
                  </a:lnTo>
                  <a:lnTo>
                    <a:pt x="15017" y="81690"/>
                  </a:lnTo>
                  <a:lnTo>
                    <a:pt x="27543" y="100774"/>
                  </a:lnTo>
                  <a:lnTo>
                    <a:pt x="37529" y="118238"/>
                  </a:lnTo>
                  <a:lnTo>
                    <a:pt x="59219" y="152835"/>
                  </a:lnTo>
                  <a:lnTo>
                    <a:pt x="69999" y="167746"/>
                  </a:lnTo>
                  <a:lnTo>
                    <a:pt x="71153" y="173335"/>
                  </a:lnTo>
                  <a:lnTo>
                    <a:pt x="71400" y="162648"/>
                  </a:lnTo>
                  <a:lnTo>
                    <a:pt x="65727" y="145340"/>
                  </a:lnTo>
                  <a:lnTo>
                    <a:pt x="60044" y="130561"/>
                  </a:lnTo>
                  <a:lnTo>
                    <a:pt x="55605" y="102519"/>
                  </a:lnTo>
                  <a:lnTo>
                    <a:pt x="51112" y="70434"/>
                  </a:lnTo>
                  <a:lnTo>
                    <a:pt x="50152" y="36081"/>
                  </a:lnTo>
                  <a:lnTo>
                    <a:pt x="50865" y="25317"/>
                  </a:lnTo>
                  <a:lnTo>
                    <a:pt x="55728" y="11126"/>
                  </a:lnTo>
                  <a:lnTo>
                    <a:pt x="59958" y="4436"/>
                  </a:lnTo>
                  <a:lnTo>
                    <a:pt x="62991" y="2335"/>
                  </a:lnTo>
                  <a:lnTo>
                    <a:pt x="70594" y="0"/>
                  </a:lnTo>
                  <a:lnTo>
                    <a:pt x="79264" y="1079"/>
                  </a:lnTo>
                  <a:lnTo>
                    <a:pt x="95188" y="8265"/>
                  </a:lnTo>
                  <a:lnTo>
                    <a:pt x="128893" y="29482"/>
                  </a:lnTo>
                  <a:lnTo>
                    <a:pt x="149315" y="44286"/>
                  </a:lnTo>
                  <a:lnTo>
                    <a:pt x="179598" y="77147"/>
                  </a:lnTo>
                  <a:lnTo>
                    <a:pt x="201020" y="110372"/>
                  </a:lnTo>
                  <a:lnTo>
                    <a:pt x="208405" y="121042"/>
                  </a:lnTo>
                  <a:lnTo>
                    <a:pt x="221456" y="1552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8" name="SMARTInkShape-191"/>
            <p:cNvSpPr/>
            <p:nvPr/>
          </p:nvSpPr>
          <p:spPr>
            <a:xfrm>
              <a:off x="5264944" y="4121944"/>
              <a:ext cx="114301" cy="128588"/>
            </a:xfrm>
            <a:custGeom>
              <a:avLst/>
              <a:gdLst/>
              <a:ahLst/>
              <a:cxnLst/>
              <a:rect l="0" t="0" r="0" b="0"/>
              <a:pathLst>
                <a:path w="114301" h="128588">
                  <a:moveTo>
                    <a:pt x="0" y="0"/>
                  </a:moveTo>
                  <a:lnTo>
                    <a:pt x="12184" y="22782"/>
                  </a:lnTo>
                  <a:lnTo>
                    <a:pt x="23602" y="33781"/>
                  </a:lnTo>
                  <a:lnTo>
                    <a:pt x="45530" y="64185"/>
                  </a:lnTo>
                  <a:lnTo>
                    <a:pt x="78598" y="99867"/>
                  </a:lnTo>
                  <a:lnTo>
                    <a:pt x="114300" y="1285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9" name="SMARTInkShape-192"/>
            <p:cNvSpPr/>
            <p:nvPr/>
          </p:nvSpPr>
          <p:spPr>
            <a:xfrm>
              <a:off x="5386388" y="4029075"/>
              <a:ext cx="99972" cy="185605"/>
            </a:xfrm>
            <a:custGeom>
              <a:avLst/>
              <a:gdLst/>
              <a:ahLst/>
              <a:cxnLst/>
              <a:rect l="0" t="0" r="0" b="0"/>
              <a:pathLst>
                <a:path w="99972" h="185605">
                  <a:moveTo>
                    <a:pt x="0" y="121444"/>
                  </a:moveTo>
                  <a:lnTo>
                    <a:pt x="0" y="125236"/>
                  </a:lnTo>
                  <a:lnTo>
                    <a:pt x="6150" y="140595"/>
                  </a:lnTo>
                  <a:lnTo>
                    <a:pt x="31455" y="166318"/>
                  </a:lnTo>
                  <a:lnTo>
                    <a:pt x="52221" y="178050"/>
                  </a:lnTo>
                  <a:lnTo>
                    <a:pt x="69977" y="183460"/>
                  </a:lnTo>
                  <a:lnTo>
                    <a:pt x="94746" y="185604"/>
                  </a:lnTo>
                  <a:lnTo>
                    <a:pt x="96501" y="184855"/>
                  </a:lnTo>
                  <a:lnTo>
                    <a:pt x="97671" y="183562"/>
                  </a:lnTo>
                  <a:lnTo>
                    <a:pt x="98972" y="180008"/>
                  </a:lnTo>
                  <a:lnTo>
                    <a:pt x="99971" y="151944"/>
                  </a:lnTo>
                  <a:lnTo>
                    <a:pt x="83915" y="117634"/>
                  </a:lnTo>
                  <a:lnTo>
                    <a:pt x="71512" y="85223"/>
                  </a:lnTo>
                  <a:lnTo>
                    <a:pt x="64450" y="54850"/>
                  </a:lnTo>
                  <a:lnTo>
                    <a:pt x="58268" y="24921"/>
                  </a:lnTo>
                  <a:lnTo>
                    <a:pt x="6429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0" name="SMARTInkShape-193"/>
            <p:cNvSpPr/>
            <p:nvPr/>
          </p:nvSpPr>
          <p:spPr>
            <a:xfrm>
              <a:off x="5572375" y="4043515"/>
              <a:ext cx="106907" cy="142724"/>
            </a:xfrm>
            <a:custGeom>
              <a:avLst/>
              <a:gdLst/>
              <a:ahLst/>
              <a:cxnLst/>
              <a:rect l="0" t="0" r="0" b="0"/>
              <a:pathLst>
                <a:path w="106907" h="142724">
                  <a:moveTo>
                    <a:pt x="21181" y="71285"/>
                  </a:moveTo>
                  <a:lnTo>
                    <a:pt x="53706" y="70491"/>
                  </a:lnTo>
                  <a:lnTo>
                    <a:pt x="66096" y="65582"/>
                  </a:lnTo>
                  <a:lnTo>
                    <a:pt x="84148" y="50700"/>
                  </a:lnTo>
                  <a:lnTo>
                    <a:pt x="93901" y="37493"/>
                  </a:lnTo>
                  <a:lnTo>
                    <a:pt x="98026" y="27318"/>
                  </a:lnTo>
                  <a:lnTo>
                    <a:pt x="99248" y="15483"/>
                  </a:lnTo>
                  <a:lnTo>
                    <a:pt x="97417" y="8649"/>
                  </a:lnTo>
                  <a:lnTo>
                    <a:pt x="95818" y="5715"/>
                  </a:lnTo>
                  <a:lnTo>
                    <a:pt x="93164" y="3759"/>
                  </a:lnTo>
                  <a:lnTo>
                    <a:pt x="85982" y="1586"/>
                  </a:lnTo>
                  <a:lnTo>
                    <a:pt x="55325" y="0"/>
                  </a:lnTo>
                  <a:lnTo>
                    <a:pt x="38794" y="3685"/>
                  </a:lnTo>
                  <a:lnTo>
                    <a:pt x="18987" y="17745"/>
                  </a:lnTo>
                  <a:lnTo>
                    <a:pt x="9358" y="26587"/>
                  </a:lnTo>
                  <a:lnTo>
                    <a:pt x="4020" y="35809"/>
                  </a:lnTo>
                  <a:lnTo>
                    <a:pt x="1016" y="52042"/>
                  </a:lnTo>
                  <a:lnTo>
                    <a:pt x="0" y="75069"/>
                  </a:lnTo>
                  <a:lnTo>
                    <a:pt x="4095" y="85138"/>
                  </a:lnTo>
                  <a:lnTo>
                    <a:pt x="19658" y="104537"/>
                  </a:lnTo>
                  <a:lnTo>
                    <a:pt x="43723" y="122862"/>
                  </a:lnTo>
                  <a:lnTo>
                    <a:pt x="75640" y="134948"/>
                  </a:lnTo>
                  <a:lnTo>
                    <a:pt x="106906" y="1427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1" name="SMARTInkShape-194"/>
            <p:cNvSpPr/>
            <p:nvPr/>
          </p:nvSpPr>
          <p:spPr>
            <a:xfrm>
              <a:off x="5751712" y="3971925"/>
              <a:ext cx="91877" cy="148228"/>
            </a:xfrm>
            <a:custGeom>
              <a:avLst/>
              <a:gdLst/>
              <a:ahLst/>
              <a:cxnLst/>
              <a:rect l="0" t="0" r="0" b="0"/>
              <a:pathLst>
                <a:path w="91877" h="148228">
                  <a:moveTo>
                    <a:pt x="6151" y="50006"/>
                  </a:moveTo>
                  <a:lnTo>
                    <a:pt x="0" y="56157"/>
                  </a:lnTo>
                  <a:lnTo>
                    <a:pt x="462" y="57282"/>
                  </a:lnTo>
                  <a:lnTo>
                    <a:pt x="18950" y="90038"/>
                  </a:lnTo>
                  <a:lnTo>
                    <a:pt x="30933" y="111521"/>
                  </a:lnTo>
                  <a:lnTo>
                    <a:pt x="64778" y="140944"/>
                  </a:lnTo>
                  <a:lnTo>
                    <a:pt x="69325" y="148227"/>
                  </a:lnTo>
                  <a:lnTo>
                    <a:pt x="69698" y="148030"/>
                  </a:lnTo>
                  <a:lnTo>
                    <a:pt x="70223" y="143961"/>
                  </a:lnTo>
                  <a:lnTo>
                    <a:pt x="70346" y="139918"/>
                  </a:lnTo>
                  <a:lnTo>
                    <a:pt x="63738" y="106948"/>
                  </a:lnTo>
                  <a:lnTo>
                    <a:pt x="63339" y="76446"/>
                  </a:lnTo>
                  <a:lnTo>
                    <a:pt x="64111" y="64139"/>
                  </a:lnTo>
                  <a:lnTo>
                    <a:pt x="75487" y="28623"/>
                  </a:lnTo>
                  <a:lnTo>
                    <a:pt x="918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2" name="SMARTInkShape-195"/>
            <p:cNvSpPr/>
            <p:nvPr/>
          </p:nvSpPr>
          <p:spPr>
            <a:xfrm>
              <a:off x="5932461" y="3914775"/>
              <a:ext cx="184523" cy="213922"/>
            </a:xfrm>
            <a:custGeom>
              <a:avLst/>
              <a:gdLst/>
              <a:ahLst/>
              <a:cxnLst/>
              <a:rect l="0" t="0" r="0" b="0"/>
              <a:pathLst>
                <a:path w="184523" h="213922">
                  <a:moveTo>
                    <a:pt x="118295" y="0"/>
                  </a:moveTo>
                  <a:lnTo>
                    <a:pt x="118295" y="3792"/>
                  </a:lnTo>
                  <a:lnTo>
                    <a:pt x="114062" y="7771"/>
                  </a:lnTo>
                  <a:lnTo>
                    <a:pt x="80503" y="27910"/>
                  </a:lnTo>
                  <a:lnTo>
                    <a:pt x="48701" y="42461"/>
                  </a:lnTo>
                  <a:lnTo>
                    <a:pt x="18379" y="55510"/>
                  </a:lnTo>
                  <a:lnTo>
                    <a:pt x="3936" y="66806"/>
                  </a:lnTo>
                  <a:lnTo>
                    <a:pt x="0" y="72819"/>
                  </a:lnTo>
                  <a:lnTo>
                    <a:pt x="2126" y="77121"/>
                  </a:lnTo>
                  <a:lnTo>
                    <a:pt x="12954" y="88251"/>
                  </a:lnTo>
                  <a:lnTo>
                    <a:pt x="40073" y="103393"/>
                  </a:lnTo>
                  <a:lnTo>
                    <a:pt x="70476" y="114027"/>
                  </a:lnTo>
                  <a:lnTo>
                    <a:pt x="97512" y="121363"/>
                  </a:lnTo>
                  <a:lnTo>
                    <a:pt x="123514" y="130680"/>
                  </a:lnTo>
                  <a:lnTo>
                    <a:pt x="153634" y="144258"/>
                  </a:lnTo>
                  <a:lnTo>
                    <a:pt x="179795" y="162685"/>
                  </a:lnTo>
                  <a:lnTo>
                    <a:pt x="183108" y="165607"/>
                  </a:lnTo>
                  <a:lnTo>
                    <a:pt x="184522" y="169142"/>
                  </a:lnTo>
                  <a:lnTo>
                    <a:pt x="183977" y="177304"/>
                  </a:lnTo>
                  <a:lnTo>
                    <a:pt x="171623" y="194615"/>
                  </a:lnTo>
                  <a:lnTo>
                    <a:pt x="161576" y="201590"/>
                  </a:lnTo>
                  <a:lnTo>
                    <a:pt x="131697" y="211344"/>
                  </a:lnTo>
                  <a:lnTo>
                    <a:pt x="96747" y="213921"/>
                  </a:lnTo>
                  <a:lnTo>
                    <a:pt x="74763" y="213442"/>
                  </a:lnTo>
                  <a:lnTo>
                    <a:pt x="54002" y="2071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3" name="SMARTInkShape-196"/>
            <p:cNvSpPr/>
            <p:nvPr/>
          </p:nvSpPr>
          <p:spPr>
            <a:xfrm>
              <a:off x="6151345" y="3965223"/>
              <a:ext cx="178019" cy="113859"/>
            </a:xfrm>
            <a:custGeom>
              <a:avLst/>
              <a:gdLst/>
              <a:ahLst/>
              <a:cxnLst/>
              <a:rect l="0" t="0" r="0" b="0"/>
              <a:pathLst>
                <a:path w="178019" h="113859">
                  <a:moveTo>
                    <a:pt x="113724" y="6702"/>
                  </a:moveTo>
                  <a:lnTo>
                    <a:pt x="119875" y="6702"/>
                  </a:lnTo>
                  <a:lnTo>
                    <a:pt x="116781" y="6702"/>
                  </a:lnTo>
                  <a:lnTo>
                    <a:pt x="115762" y="5908"/>
                  </a:lnTo>
                  <a:lnTo>
                    <a:pt x="114630" y="2910"/>
                  </a:lnTo>
                  <a:lnTo>
                    <a:pt x="112740" y="1793"/>
                  </a:lnTo>
                  <a:lnTo>
                    <a:pt x="96185" y="0"/>
                  </a:lnTo>
                  <a:lnTo>
                    <a:pt x="84497" y="548"/>
                  </a:lnTo>
                  <a:lnTo>
                    <a:pt x="55390" y="9527"/>
                  </a:lnTo>
                  <a:lnTo>
                    <a:pt x="28558" y="19490"/>
                  </a:lnTo>
                  <a:lnTo>
                    <a:pt x="12995" y="31481"/>
                  </a:lnTo>
                  <a:lnTo>
                    <a:pt x="5985" y="40469"/>
                  </a:lnTo>
                  <a:lnTo>
                    <a:pt x="2340" y="49756"/>
                  </a:lnTo>
                  <a:lnTo>
                    <a:pt x="0" y="68652"/>
                  </a:lnTo>
                  <a:lnTo>
                    <a:pt x="1796" y="76040"/>
                  </a:lnTo>
                  <a:lnTo>
                    <a:pt x="9387" y="86778"/>
                  </a:lnTo>
                  <a:lnTo>
                    <a:pt x="22382" y="100836"/>
                  </a:lnTo>
                  <a:lnTo>
                    <a:pt x="31853" y="104102"/>
                  </a:lnTo>
                  <a:lnTo>
                    <a:pt x="53543" y="106199"/>
                  </a:lnTo>
                  <a:lnTo>
                    <a:pt x="75872" y="98977"/>
                  </a:lnTo>
                  <a:lnTo>
                    <a:pt x="87111" y="91105"/>
                  </a:lnTo>
                  <a:lnTo>
                    <a:pt x="93958" y="82314"/>
                  </a:lnTo>
                  <a:lnTo>
                    <a:pt x="104770" y="49530"/>
                  </a:lnTo>
                  <a:lnTo>
                    <a:pt x="106223" y="34300"/>
                  </a:lnTo>
                  <a:lnTo>
                    <a:pt x="105548" y="32244"/>
                  </a:lnTo>
                  <a:lnTo>
                    <a:pt x="104305" y="30874"/>
                  </a:lnTo>
                  <a:lnTo>
                    <a:pt x="102682" y="29960"/>
                  </a:lnTo>
                  <a:lnTo>
                    <a:pt x="101600" y="28558"/>
                  </a:lnTo>
                  <a:lnTo>
                    <a:pt x="100077" y="24378"/>
                  </a:lnTo>
                  <a:lnTo>
                    <a:pt x="99863" y="24836"/>
                  </a:lnTo>
                  <a:lnTo>
                    <a:pt x="99721" y="25935"/>
                  </a:lnTo>
                  <a:lnTo>
                    <a:pt x="100420" y="26668"/>
                  </a:lnTo>
                  <a:lnTo>
                    <a:pt x="103313" y="27482"/>
                  </a:lnTo>
                  <a:lnTo>
                    <a:pt x="104402" y="29286"/>
                  </a:lnTo>
                  <a:lnTo>
                    <a:pt x="110086" y="47962"/>
                  </a:lnTo>
                  <a:lnTo>
                    <a:pt x="137881" y="80566"/>
                  </a:lnTo>
                  <a:lnTo>
                    <a:pt x="165348" y="107512"/>
                  </a:lnTo>
                  <a:lnTo>
                    <a:pt x="178018" y="113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4" name="SMARTInkShape-197"/>
            <p:cNvSpPr/>
            <p:nvPr/>
          </p:nvSpPr>
          <p:spPr>
            <a:xfrm>
              <a:off x="6336506" y="3779044"/>
              <a:ext cx="164308" cy="278607"/>
            </a:xfrm>
            <a:custGeom>
              <a:avLst/>
              <a:gdLst/>
              <a:ahLst/>
              <a:cxnLst/>
              <a:rect l="0" t="0" r="0" b="0"/>
              <a:pathLst>
                <a:path w="164308" h="278607">
                  <a:moveTo>
                    <a:pt x="0" y="0"/>
                  </a:moveTo>
                  <a:lnTo>
                    <a:pt x="13426" y="32504"/>
                  </a:lnTo>
                  <a:lnTo>
                    <a:pt x="27435" y="61718"/>
                  </a:lnTo>
                  <a:lnTo>
                    <a:pt x="44642" y="92546"/>
                  </a:lnTo>
                  <a:lnTo>
                    <a:pt x="64821" y="126816"/>
                  </a:lnTo>
                  <a:lnTo>
                    <a:pt x="85881" y="162105"/>
                  </a:lnTo>
                  <a:lnTo>
                    <a:pt x="107203" y="197697"/>
                  </a:lnTo>
                  <a:lnTo>
                    <a:pt x="128602" y="229586"/>
                  </a:lnTo>
                  <a:lnTo>
                    <a:pt x="150669" y="261515"/>
                  </a:lnTo>
                  <a:lnTo>
                    <a:pt x="164307" y="278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5" name="SMARTInkShape-198"/>
            <p:cNvSpPr/>
            <p:nvPr/>
          </p:nvSpPr>
          <p:spPr>
            <a:xfrm>
              <a:off x="6722269" y="3879056"/>
              <a:ext cx="100013" cy="148477"/>
            </a:xfrm>
            <a:custGeom>
              <a:avLst/>
              <a:gdLst/>
              <a:ahLst/>
              <a:cxnLst/>
              <a:rect l="0" t="0" r="0" b="0"/>
              <a:pathLst>
                <a:path w="100013" h="148477">
                  <a:moveTo>
                    <a:pt x="0" y="0"/>
                  </a:moveTo>
                  <a:lnTo>
                    <a:pt x="0" y="3792"/>
                  </a:lnTo>
                  <a:lnTo>
                    <a:pt x="10642" y="38284"/>
                  </a:lnTo>
                  <a:lnTo>
                    <a:pt x="21578" y="69659"/>
                  </a:lnTo>
                  <a:lnTo>
                    <a:pt x="38266" y="99926"/>
                  </a:lnTo>
                  <a:lnTo>
                    <a:pt x="54903" y="133470"/>
                  </a:lnTo>
                  <a:lnTo>
                    <a:pt x="56945" y="139489"/>
                  </a:lnTo>
                  <a:lnTo>
                    <a:pt x="63170" y="148476"/>
                  </a:lnTo>
                  <a:lnTo>
                    <a:pt x="63544" y="148196"/>
                  </a:lnTo>
                  <a:lnTo>
                    <a:pt x="63960" y="145769"/>
                  </a:lnTo>
                  <a:lnTo>
                    <a:pt x="62029" y="142045"/>
                  </a:lnTo>
                  <a:lnTo>
                    <a:pt x="54320" y="129394"/>
                  </a:lnTo>
                  <a:lnTo>
                    <a:pt x="40686" y="101295"/>
                  </a:lnTo>
                  <a:lnTo>
                    <a:pt x="27175" y="81216"/>
                  </a:lnTo>
                  <a:lnTo>
                    <a:pt x="23132" y="66750"/>
                  </a:lnTo>
                  <a:lnTo>
                    <a:pt x="21936" y="52410"/>
                  </a:lnTo>
                  <a:lnTo>
                    <a:pt x="23772" y="44989"/>
                  </a:lnTo>
                  <a:lnTo>
                    <a:pt x="31385" y="34232"/>
                  </a:lnTo>
                  <a:lnTo>
                    <a:pt x="40142" y="26327"/>
                  </a:lnTo>
                  <a:lnTo>
                    <a:pt x="72020" y="12237"/>
                  </a:lnTo>
                  <a:lnTo>
                    <a:pt x="100012" y="71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6" name="SMARTInkShape-199"/>
            <p:cNvSpPr/>
            <p:nvPr/>
          </p:nvSpPr>
          <p:spPr>
            <a:xfrm>
              <a:off x="6929982" y="3883462"/>
              <a:ext cx="135188" cy="130027"/>
            </a:xfrm>
            <a:custGeom>
              <a:avLst/>
              <a:gdLst/>
              <a:ahLst/>
              <a:cxnLst/>
              <a:rect l="0" t="0" r="0" b="0"/>
              <a:pathLst>
                <a:path w="135188" h="130027">
                  <a:moveTo>
                    <a:pt x="35174" y="74176"/>
                  </a:moveTo>
                  <a:lnTo>
                    <a:pt x="58750" y="73382"/>
                  </a:lnTo>
                  <a:lnTo>
                    <a:pt x="72493" y="68521"/>
                  </a:lnTo>
                  <a:lnTo>
                    <a:pt x="85655" y="65356"/>
                  </a:lnTo>
                  <a:lnTo>
                    <a:pt x="90259" y="63534"/>
                  </a:lnTo>
                  <a:lnTo>
                    <a:pt x="97492" y="57275"/>
                  </a:lnTo>
                  <a:lnTo>
                    <a:pt x="102559" y="49995"/>
                  </a:lnTo>
                  <a:lnTo>
                    <a:pt x="104810" y="44114"/>
                  </a:lnTo>
                  <a:lnTo>
                    <a:pt x="106078" y="32549"/>
                  </a:lnTo>
                  <a:lnTo>
                    <a:pt x="102141" y="23660"/>
                  </a:lnTo>
                  <a:lnTo>
                    <a:pt x="98870" y="19067"/>
                  </a:lnTo>
                  <a:lnTo>
                    <a:pt x="88883" y="11848"/>
                  </a:lnTo>
                  <a:lnTo>
                    <a:pt x="63069" y="745"/>
                  </a:lnTo>
                  <a:lnTo>
                    <a:pt x="51276" y="0"/>
                  </a:lnTo>
                  <a:lnTo>
                    <a:pt x="30771" y="5990"/>
                  </a:lnTo>
                  <a:lnTo>
                    <a:pt x="16230" y="16313"/>
                  </a:lnTo>
                  <a:lnTo>
                    <a:pt x="5661" y="29426"/>
                  </a:lnTo>
                  <a:lnTo>
                    <a:pt x="2213" y="38677"/>
                  </a:lnTo>
                  <a:lnTo>
                    <a:pt x="0" y="61343"/>
                  </a:lnTo>
                  <a:lnTo>
                    <a:pt x="3410" y="81750"/>
                  </a:lnTo>
                  <a:lnTo>
                    <a:pt x="13238" y="99086"/>
                  </a:lnTo>
                  <a:lnTo>
                    <a:pt x="26205" y="110484"/>
                  </a:lnTo>
                  <a:lnTo>
                    <a:pt x="47687" y="122681"/>
                  </a:lnTo>
                  <a:lnTo>
                    <a:pt x="81744" y="128764"/>
                  </a:lnTo>
                  <a:lnTo>
                    <a:pt x="113106" y="130026"/>
                  </a:lnTo>
                  <a:lnTo>
                    <a:pt x="135187" y="1241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7" name="SMARTInkShape-200"/>
            <p:cNvSpPr/>
            <p:nvPr/>
          </p:nvSpPr>
          <p:spPr>
            <a:xfrm>
              <a:off x="7123191" y="3857625"/>
              <a:ext cx="142004" cy="171451"/>
            </a:xfrm>
            <a:custGeom>
              <a:avLst/>
              <a:gdLst/>
              <a:ahLst/>
              <a:cxnLst/>
              <a:rect l="0" t="0" r="0" b="0"/>
              <a:pathLst>
                <a:path w="142004" h="171451">
                  <a:moveTo>
                    <a:pt x="142003" y="0"/>
                  </a:moveTo>
                  <a:lnTo>
                    <a:pt x="122117" y="0"/>
                  </a:lnTo>
                  <a:lnTo>
                    <a:pt x="119220" y="794"/>
                  </a:lnTo>
                  <a:lnTo>
                    <a:pt x="117290" y="2117"/>
                  </a:lnTo>
                  <a:lnTo>
                    <a:pt x="116002" y="3792"/>
                  </a:lnTo>
                  <a:lnTo>
                    <a:pt x="108222" y="5654"/>
                  </a:lnTo>
                  <a:lnTo>
                    <a:pt x="96826" y="8069"/>
                  </a:lnTo>
                  <a:lnTo>
                    <a:pt x="63117" y="26943"/>
                  </a:lnTo>
                  <a:lnTo>
                    <a:pt x="35580" y="46186"/>
                  </a:lnTo>
                  <a:lnTo>
                    <a:pt x="9064" y="75226"/>
                  </a:lnTo>
                  <a:lnTo>
                    <a:pt x="3544" y="87409"/>
                  </a:lnTo>
                  <a:lnTo>
                    <a:pt x="0" y="110841"/>
                  </a:lnTo>
                  <a:lnTo>
                    <a:pt x="3179" y="129679"/>
                  </a:lnTo>
                  <a:lnTo>
                    <a:pt x="11247" y="141244"/>
                  </a:lnTo>
                  <a:lnTo>
                    <a:pt x="22770" y="150881"/>
                  </a:lnTo>
                  <a:lnTo>
                    <a:pt x="56569" y="166174"/>
                  </a:lnTo>
                  <a:lnTo>
                    <a:pt x="84853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8" name="SMARTInkShape-201"/>
            <p:cNvSpPr/>
            <p:nvPr/>
          </p:nvSpPr>
          <p:spPr>
            <a:xfrm>
              <a:off x="7343775" y="3893344"/>
              <a:ext cx="35720" cy="121445"/>
            </a:xfrm>
            <a:custGeom>
              <a:avLst/>
              <a:gdLst/>
              <a:ahLst/>
              <a:cxnLst/>
              <a:rect l="0" t="0" r="0" b="0"/>
              <a:pathLst>
                <a:path w="35720" h="121445">
                  <a:moveTo>
                    <a:pt x="0" y="0"/>
                  </a:moveTo>
                  <a:lnTo>
                    <a:pt x="794" y="27202"/>
                  </a:lnTo>
                  <a:lnTo>
                    <a:pt x="9943" y="57909"/>
                  </a:lnTo>
                  <a:lnTo>
                    <a:pt x="19927" y="85081"/>
                  </a:lnTo>
                  <a:lnTo>
                    <a:pt x="30335" y="101497"/>
                  </a:lnTo>
                  <a:lnTo>
                    <a:pt x="35719" y="121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9" name="SMARTInkShape-202"/>
            <p:cNvSpPr/>
            <p:nvPr/>
          </p:nvSpPr>
          <p:spPr>
            <a:xfrm>
              <a:off x="7397054" y="3887958"/>
              <a:ext cx="160465" cy="119687"/>
            </a:xfrm>
            <a:custGeom>
              <a:avLst/>
              <a:gdLst/>
              <a:ahLst/>
              <a:cxnLst/>
              <a:rect l="0" t="0" r="0" b="0"/>
              <a:pathLst>
                <a:path w="160465" h="119687">
                  <a:moveTo>
                    <a:pt x="53877" y="69680"/>
                  </a:moveTo>
                  <a:lnTo>
                    <a:pt x="57670" y="73472"/>
                  </a:lnTo>
                  <a:lnTo>
                    <a:pt x="63765" y="75334"/>
                  </a:lnTo>
                  <a:lnTo>
                    <a:pt x="97656" y="76765"/>
                  </a:lnTo>
                  <a:lnTo>
                    <a:pt x="119998" y="74695"/>
                  </a:lnTo>
                  <a:lnTo>
                    <a:pt x="143315" y="66878"/>
                  </a:lnTo>
                  <a:lnTo>
                    <a:pt x="151306" y="60232"/>
                  </a:lnTo>
                  <a:lnTo>
                    <a:pt x="156711" y="51987"/>
                  </a:lnTo>
                  <a:lnTo>
                    <a:pt x="160179" y="33758"/>
                  </a:lnTo>
                  <a:lnTo>
                    <a:pt x="160464" y="29063"/>
                  </a:lnTo>
                  <a:lnTo>
                    <a:pt x="159066" y="25140"/>
                  </a:lnTo>
                  <a:lnTo>
                    <a:pt x="153280" y="18663"/>
                  </a:lnTo>
                  <a:lnTo>
                    <a:pt x="135837" y="8038"/>
                  </a:lnTo>
                  <a:lnTo>
                    <a:pt x="116261" y="1497"/>
                  </a:lnTo>
                  <a:lnTo>
                    <a:pt x="90706" y="0"/>
                  </a:lnTo>
                  <a:lnTo>
                    <a:pt x="55743" y="6204"/>
                  </a:lnTo>
                  <a:lnTo>
                    <a:pt x="32999" y="14889"/>
                  </a:lnTo>
                  <a:lnTo>
                    <a:pt x="7772" y="32046"/>
                  </a:lnTo>
                  <a:lnTo>
                    <a:pt x="1636" y="41312"/>
                  </a:lnTo>
                  <a:lnTo>
                    <a:pt x="0" y="46005"/>
                  </a:lnTo>
                  <a:lnTo>
                    <a:pt x="298" y="57570"/>
                  </a:lnTo>
                  <a:lnTo>
                    <a:pt x="3870" y="69854"/>
                  </a:lnTo>
                  <a:lnTo>
                    <a:pt x="10750" y="80605"/>
                  </a:lnTo>
                  <a:lnTo>
                    <a:pt x="27341" y="95583"/>
                  </a:lnTo>
                  <a:lnTo>
                    <a:pt x="60759" y="114480"/>
                  </a:lnTo>
                  <a:lnTo>
                    <a:pt x="68165" y="1196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0" name="SMARTInkShape-203"/>
            <p:cNvSpPr/>
            <p:nvPr/>
          </p:nvSpPr>
          <p:spPr>
            <a:xfrm>
              <a:off x="7638193" y="3852482"/>
              <a:ext cx="126179" cy="275927"/>
            </a:xfrm>
            <a:custGeom>
              <a:avLst/>
              <a:gdLst/>
              <a:ahLst/>
              <a:cxnLst/>
              <a:rect l="0" t="0" r="0" b="0"/>
              <a:pathLst>
                <a:path w="126179" h="275927">
                  <a:moveTo>
                    <a:pt x="12763" y="19431"/>
                  </a:moveTo>
                  <a:lnTo>
                    <a:pt x="13557" y="31631"/>
                  </a:lnTo>
                  <a:lnTo>
                    <a:pt x="20039" y="60855"/>
                  </a:lnTo>
                  <a:lnTo>
                    <a:pt x="27547" y="94582"/>
                  </a:lnTo>
                  <a:lnTo>
                    <a:pt x="34342" y="127687"/>
                  </a:lnTo>
                  <a:lnTo>
                    <a:pt x="41382" y="162631"/>
                  </a:lnTo>
                  <a:lnTo>
                    <a:pt x="48495" y="196004"/>
                  </a:lnTo>
                  <a:lnTo>
                    <a:pt x="55630" y="223884"/>
                  </a:lnTo>
                  <a:lnTo>
                    <a:pt x="61359" y="254638"/>
                  </a:lnTo>
                  <a:lnTo>
                    <a:pt x="64259" y="264990"/>
                  </a:lnTo>
                  <a:lnTo>
                    <a:pt x="68796" y="274311"/>
                  </a:lnTo>
                  <a:lnTo>
                    <a:pt x="68375" y="275076"/>
                  </a:lnTo>
                  <a:lnTo>
                    <a:pt x="65790" y="275926"/>
                  </a:lnTo>
                  <a:lnTo>
                    <a:pt x="63990" y="274565"/>
                  </a:lnTo>
                  <a:lnTo>
                    <a:pt x="57663" y="264271"/>
                  </a:lnTo>
                  <a:lnTo>
                    <a:pt x="46056" y="229267"/>
                  </a:lnTo>
                  <a:lnTo>
                    <a:pt x="35151" y="198374"/>
                  </a:lnTo>
                  <a:lnTo>
                    <a:pt x="21867" y="164085"/>
                  </a:lnTo>
                  <a:lnTo>
                    <a:pt x="11668" y="128790"/>
                  </a:lnTo>
                  <a:lnTo>
                    <a:pt x="3619" y="93197"/>
                  </a:lnTo>
                  <a:lnTo>
                    <a:pt x="0" y="61307"/>
                  </a:lnTo>
                  <a:lnTo>
                    <a:pt x="4480" y="28585"/>
                  </a:lnTo>
                  <a:lnTo>
                    <a:pt x="8553" y="16620"/>
                  </a:lnTo>
                  <a:lnTo>
                    <a:pt x="15125" y="8127"/>
                  </a:lnTo>
                  <a:lnTo>
                    <a:pt x="23338" y="2501"/>
                  </a:lnTo>
                  <a:lnTo>
                    <a:pt x="32280" y="0"/>
                  </a:lnTo>
                  <a:lnTo>
                    <a:pt x="57616" y="6177"/>
                  </a:lnTo>
                  <a:lnTo>
                    <a:pt x="82674" y="18061"/>
                  </a:lnTo>
                  <a:lnTo>
                    <a:pt x="101387" y="35429"/>
                  </a:lnTo>
                  <a:lnTo>
                    <a:pt x="116986" y="55656"/>
                  </a:lnTo>
                  <a:lnTo>
                    <a:pt x="122584" y="69662"/>
                  </a:lnTo>
                  <a:lnTo>
                    <a:pt x="126178" y="98056"/>
                  </a:lnTo>
                  <a:lnTo>
                    <a:pt x="123009" y="119456"/>
                  </a:lnTo>
                  <a:lnTo>
                    <a:pt x="113250" y="137086"/>
                  </a:lnTo>
                  <a:lnTo>
                    <a:pt x="100304" y="148571"/>
                  </a:lnTo>
                  <a:lnTo>
                    <a:pt x="69212" y="162065"/>
                  </a:lnTo>
                  <a:lnTo>
                    <a:pt x="44992" y="167990"/>
                  </a:lnTo>
                  <a:lnTo>
                    <a:pt x="36877" y="166684"/>
                  </a:lnTo>
                  <a:lnTo>
                    <a:pt x="27051" y="1623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1" name="SMARTInkShape-204"/>
            <p:cNvSpPr/>
            <p:nvPr/>
          </p:nvSpPr>
          <p:spPr>
            <a:xfrm>
              <a:off x="7793831" y="3829050"/>
              <a:ext cx="42864" cy="135732"/>
            </a:xfrm>
            <a:custGeom>
              <a:avLst/>
              <a:gdLst/>
              <a:ahLst/>
              <a:cxnLst/>
              <a:rect l="0" t="0" r="0" b="0"/>
              <a:pathLst>
                <a:path w="42864" h="135732">
                  <a:moveTo>
                    <a:pt x="0" y="0"/>
                  </a:moveTo>
                  <a:lnTo>
                    <a:pt x="3793" y="3792"/>
                  </a:lnTo>
                  <a:lnTo>
                    <a:pt x="21487" y="39124"/>
                  </a:lnTo>
                  <a:lnTo>
                    <a:pt x="26475" y="58159"/>
                  </a:lnTo>
                  <a:lnTo>
                    <a:pt x="33208" y="93002"/>
                  </a:lnTo>
                  <a:lnTo>
                    <a:pt x="37340" y="117237"/>
                  </a:lnTo>
                  <a:lnTo>
                    <a:pt x="41226" y="127341"/>
                  </a:lnTo>
                  <a:lnTo>
                    <a:pt x="42863" y="1357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2" name="SMARTInkShape-205"/>
            <p:cNvSpPr/>
            <p:nvPr/>
          </p:nvSpPr>
          <p:spPr>
            <a:xfrm>
              <a:off x="7908131" y="3789797"/>
              <a:ext cx="414339" cy="196417"/>
            </a:xfrm>
            <a:custGeom>
              <a:avLst/>
              <a:gdLst/>
              <a:ahLst/>
              <a:cxnLst/>
              <a:rect l="0" t="0" r="0" b="0"/>
              <a:pathLst>
                <a:path w="414339" h="196417">
                  <a:moveTo>
                    <a:pt x="0" y="74972"/>
                  </a:moveTo>
                  <a:lnTo>
                    <a:pt x="11407" y="79881"/>
                  </a:lnTo>
                  <a:lnTo>
                    <a:pt x="23576" y="82247"/>
                  </a:lnTo>
                  <a:lnTo>
                    <a:pt x="34150" y="86829"/>
                  </a:lnTo>
                  <a:lnTo>
                    <a:pt x="61236" y="88939"/>
                  </a:lnTo>
                  <a:lnTo>
                    <a:pt x="75999" y="85372"/>
                  </a:lnTo>
                  <a:lnTo>
                    <a:pt x="86635" y="79288"/>
                  </a:lnTo>
                  <a:lnTo>
                    <a:pt x="94815" y="72458"/>
                  </a:lnTo>
                  <a:lnTo>
                    <a:pt x="97703" y="63536"/>
                  </a:lnTo>
                  <a:lnTo>
                    <a:pt x="99556" y="42198"/>
                  </a:lnTo>
                  <a:lnTo>
                    <a:pt x="97694" y="34476"/>
                  </a:lnTo>
                  <a:lnTo>
                    <a:pt x="90065" y="23550"/>
                  </a:lnTo>
                  <a:lnTo>
                    <a:pt x="86238" y="19260"/>
                  </a:lnTo>
                  <a:lnTo>
                    <a:pt x="77751" y="14492"/>
                  </a:lnTo>
                  <a:lnTo>
                    <a:pt x="55575" y="11431"/>
                  </a:lnTo>
                  <a:lnTo>
                    <a:pt x="39045" y="14693"/>
                  </a:lnTo>
                  <a:lnTo>
                    <a:pt x="27885" y="20687"/>
                  </a:lnTo>
                  <a:lnTo>
                    <a:pt x="12094" y="35527"/>
                  </a:lnTo>
                  <a:lnTo>
                    <a:pt x="5905" y="44476"/>
                  </a:lnTo>
                  <a:lnTo>
                    <a:pt x="1750" y="58439"/>
                  </a:lnTo>
                  <a:lnTo>
                    <a:pt x="4311" y="76424"/>
                  </a:lnTo>
                  <a:lnTo>
                    <a:pt x="13889" y="93041"/>
                  </a:lnTo>
                  <a:lnTo>
                    <a:pt x="26782" y="104227"/>
                  </a:lnTo>
                  <a:lnTo>
                    <a:pt x="60971" y="120066"/>
                  </a:lnTo>
                  <a:lnTo>
                    <a:pt x="83505" y="123523"/>
                  </a:lnTo>
                  <a:lnTo>
                    <a:pt x="113862" y="118987"/>
                  </a:lnTo>
                  <a:lnTo>
                    <a:pt x="142788" y="108331"/>
                  </a:lnTo>
                  <a:lnTo>
                    <a:pt x="156330" y="99323"/>
                  </a:lnTo>
                  <a:lnTo>
                    <a:pt x="182933" y="67271"/>
                  </a:lnTo>
                  <a:lnTo>
                    <a:pt x="199342" y="34153"/>
                  </a:lnTo>
                  <a:lnTo>
                    <a:pt x="204850" y="18427"/>
                  </a:lnTo>
                  <a:lnTo>
                    <a:pt x="206711" y="6476"/>
                  </a:lnTo>
                  <a:lnTo>
                    <a:pt x="210826" y="613"/>
                  </a:lnTo>
                  <a:lnTo>
                    <a:pt x="211988" y="0"/>
                  </a:lnTo>
                  <a:lnTo>
                    <a:pt x="212763" y="384"/>
                  </a:lnTo>
                  <a:lnTo>
                    <a:pt x="228774" y="34573"/>
                  </a:lnTo>
                  <a:lnTo>
                    <a:pt x="233679" y="54271"/>
                  </a:lnTo>
                  <a:lnTo>
                    <a:pt x="241175" y="88562"/>
                  </a:lnTo>
                  <a:lnTo>
                    <a:pt x="248047" y="112199"/>
                  </a:lnTo>
                  <a:lnTo>
                    <a:pt x="249943" y="124061"/>
                  </a:lnTo>
                  <a:lnTo>
                    <a:pt x="256847" y="144776"/>
                  </a:lnTo>
                  <a:lnTo>
                    <a:pt x="257750" y="145321"/>
                  </a:lnTo>
                  <a:lnTo>
                    <a:pt x="260870" y="145926"/>
                  </a:lnTo>
                  <a:lnTo>
                    <a:pt x="261226" y="145293"/>
                  </a:lnTo>
                  <a:lnTo>
                    <a:pt x="258211" y="138574"/>
                  </a:lnTo>
                  <a:lnTo>
                    <a:pt x="257236" y="112613"/>
                  </a:lnTo>
                  <a:lnTo>
                    <a:pt x="262890" y="93931"/>
                  </a:lnTo>
                  <a:lnTo>
                    <a:pt x="271651" y="77070"/>
                  </a:lnTo>
                  <a:lnTo>
                    <a:pt x="273970" y="73990"/>
                  </a:lnTo>
                  <a:lnTo>
                    <a:pt x="288609" y="65861"/>
                  </a:lnTo>
                  <a:lnTo>
                    <a:pt x="300444" y="62218"/>
                  </a:lnTo>
                  <a:lnTo>
                    <a:pt x="308420" y="63483"/>
                  </a:lnTo>
                  <a:lnTo>
                    <a:pt x="330268" y="70762"/>
                  </a:lnTo>
                  <a:lnTo>
                    <a:pt x="341520" y="79451"/>
                  </a:lnTo>
                  <a:lnTo>
                    <a:pt x="365738" y="111280"/>
                  </a:lnTo>
                  <a:lnTo>
                    <a:pt x="384350" y="146487"/>
                  </a:lnTo>
                  <a:lnTo>
                    <a:pt x="402099" y="179336"/>
                  </a:lnTo>
                  <a:lnTo>
                    <a:pt x="414338" y="196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3" name="SMARTInkShape-206"/>
            <p:cNvSpPr/>
            <p:nvPr/>
          </p:nvSpPr>
          <p:spPr>
            <a:xfrm>
              <a:off x="8486775" y="3636169"/>
              <a:ext cx="92870" cy="371476"/>
            </a:xfrm>
            <a:custGeom>
              <a:avLst/>
              <a:gdLst/>
              <a:ahLst/>
              <a:cxnLst/>
              <a:rect l="0" t="0" r="0" b="0"/>
              <a:pathLst>
                <a:path w="92870" h="371476">
                  <a:moveTo>
                    <a:pt x="0" y="0"/>
                  </a:moveTo>
                  <a:lnTo>
                    <a:pt x="3793" y="0"/>
                  </a:lnTo>
                  <a:lnTo>
                    <a:pt x="7771" y="4233"/>
                  </a:lnTo>
                  <a:lnTo>
                    <a:pt x="30269" y="37792"/>
                  </a:lnTo>
                  <a:lnTo>
                    <a:pt x="46048" y="70406"/>
                  </a:lnTo>
                  <a:lnTo>
                    <a:pt x="58976" y="98825"/>
                  </a:lnTo>
                  <a:lnTo>
                    <a:pt x="68186" y="132821"/>
                  </a:lnTo>
                  <a:lnTo>
                    <a:pt x="73432" y="159044"/>
                  </a:lnTo>
                  <a:lnTo>
                    <a:pt x="78409" y="186574"/>
                  </a:lnTo>
                  <a:lnTo>
                    <a:pt x="83267" y="213890"/>
                  </a:lnTo>
                  <a:lnTo>
                    <a:pt x="88072" y="239260"/>
                  </a:lnTo>
                  <a:lnTo>
                    <a:pt x="90737" y="263765"/>
                  </a:lnTo>
                  <a:lnTo>
                    <a:pt x="91922" y="287885"/>
                  </a:lnTo>
                  <a:lnTo>
                    <a:pt x="92588" y="322189"/>
                  </a:lnTo>
                  <a:lnTo>
                    <a:pt x="92814" y="353802"/>
                  </a:lnTo>
                  <a:lnTo>
                    <a:pt x="92869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4" name="SMARTInkShape-207"/>
            <p:cNvSpPr/>
            <p:nvPr/>
          </p:nvSpPr>
          <p:spPr>
            <a:xfrm>
              <a:off x="8415338" y="3807619"/>
              <a:ext cx="292894" cy="78582"/>
            </a:xfrm>
            <a:custGeom>
              <a:avLst/>
              <a:gdLst/>
              <a:ahLst/>
              <a:cxnLst/>
              <a:rect l="0" t="0" r="0" b="0"/>
              <a:pathLst>
                <a:path w="292894" h="78582">
                  <a:moveTo>
                    <a:pt x="292893" y="78581"/>
                  </a:moveTo>
                  <a:lnTo>
                    <a:pt x="292893" y="74789"/>
                  </a:lnTo>
                  <a:lnTo>
                    <a:pt x="285309" y="64846"/>
                  </a:lnTo>
                  <a:lnTo>
                    <a:pt x="279468" y="60570"/>
                  </a:lnTo>
                  <a:lnTo>
                    <a:pt x="273432" y="57082"/>
                  </a:lnTo>
                  <a:lnTo>
                    <a:pt x="259522" y="46987"/>
                  </a:lnTo>
                  <a:lnTo>
                    <a:pt x="227182" y="36063"/>
                  </a:lnTo>
                  <a:lnTo>
                    <a:pt x="197487" y="26560"/>
                  </a:lnTo>
                  <a:lnTo>
                    <a:pt x="174290" y="18948"/>
                  </a:lnTo>
                  <a:lnTo>
                    <a:pt x="148106" y="12919"/>
                  </a:lnTo>
                  <a:lnTo>
                    <a:pt x="122710" y="7594"/>
                  </a:lnTo>
                  <a:lnTo>
                    <a:pt x="97400" y="3375"/>
                  </a:lnTo>
                  <a:lnTo>
                    <a:pt x="70276" y="1500"/>
                  </a:lnTo>
                  <a:lnTo>
                    <a:pt x="35815" y="4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0" name="SMARTInkShape-Group21"/>
          <p:cNvGrpSpPr/>
          <p:nvPr/>
        </p:nvGrpSpPr>
        <p:grpSpPr>
          <a:xfrm>
            <a:off x="260482" y="4414838"/>
            <a:ext cx="1289713" cy="921380"/>
            <a:chOff x="260482" y="4414838"/>
            <a:chExt cx="1289713" cy="921380"/>
          </a:xfrm>
        </p:grpSpPr>
        <p:sp>
          <p:nvSpPr>
            <p:cNvPr id="2166" name="SMARTInkShape-208"/>
            <p:cNvSpPr/>
            <p:nvPr/>
          </p:nvSpPr>
          <p:spPr>
            <a:xfrm>
              <a:off x="260482" y="4414838"/>
              <a:ext cx="125281" cy="121444"/>
            </a:xfrm>
            <a:custGeom>
              <a:avLst/>
              <a:gdLst/>
              <a:ahLst/>
              <a:cxnLst/>
              <a:rect l="0" t="0" r="0" b="0"/>
              <a:pathLst>
                <a:path w="125281" h="121444">
                  <a:moveTo>
                    <a:pt x="53843" y="0"/>
                  </a:moveTo>
                  <a:lnTo>
                    <a:pt x="50051" y="0"/>
                  </a:lnTo>
                  <a:lnTo>
                    <a:pt x="48934" y="793"/>
                  </a:lnTo>
                  <a:lnTo>
                    <a:pt x="48189" y="2116"/>
                  </a:lnTo>
                  <a:lnTo>
                    <a:pt x="47692" y="3792"/>
                  </a:lnTo>
                  <a:lnTo>
                    <a:pt x="46567" y="4909"/>
                  </a:lnTo>
                  <a:lnTo>
                    <a:pt x="39059" y="8819"/>
                  </a:lnTo>
                  <a:lnTo>
                    <a:pt x="29932" y="16999"/>
                  </a:lnTo>
                  <a:lnTo>
                    <a:pt x="10977" y="50205"/>
                  </a:lnTo>
                  <a:lnTo>
                    <a:pt x="5952" y="62236"/>
                  </a:lnTo>
                  <a:lnTo>
                    <a:pt x="0" y="80838"/>
                  </a:lnTo>
                  <a:lnTo>
                    <a:pt x="3175" y="94920"/>
                  </a:lnTo>
                  <a:lnTo>
                    <a:pt x="4189" y="96617"/>
                  </a:lnTo>
                  <a:lnTo>
                    <a:pt x="5659" y="97749"/>
                  </a:lnTo>
                  <a:lnTo>
                    <a:pt x="9409" y="99800"/>
                  </a:lnTo>
                  <a:lnTo>
                    <a:pt x="13722" y="103357"/>
                  </a:lnTo>
                  <a:lnTo>
                    <a:pt x="16777" y="103830"/>
                  </a:lnTo>
                  <a:lnTo>
                    <a:pt x="28661" y="100702"/>
                  </a:lnTo>
                  <a:lnTo>
                    <a:pt x="56313" y="87164"/>
                  </a:lnTo>
                  <a:lnTo>
                    <a:pt x="88923" y="61620"/>
                  </a:lnTo>
                  <a:lnTo>
                    <a:pt x="104899" y="44921"/>
                  </a:lnTo>
                  <a:lnTo>
                    <a:pt x="113047" y="38221"/>
                  </a:lnTo>
                  <a:lnTo>
                    <a:pt x="121303" y="26317"/>
                  </a:lnTo>
                  <a:lnTo>
                    <a:pt x="124102" y="17411"/>
                  </a:lnTo>
                  <a:lnTo>
                    <a:pt x="125235" y="1440"/>
                  </a:lnTo>
                  <a:lnTo>
                    <a:pt x="125280" y="33803"/>
                  </a:lnTo>
                  <a:lnTo>
                    <a:pt x="119130" y="65745"/>
                  </a:lnTo>
                  <a:lnTo>
                    <a:pt x="118224" y="97340"/>
                  </a:lnTo>
                  <a:lnTo>
                    <a:pt x="118137" y="1214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7" name="SMARTInkShape-209"/>
            <p:cNvSpPr/>
            <p:nvPr/>
          </p:nvSpPr>
          <p:spPr>
            <a:xfrm>
              <a:off x="428636" y="4457700"/>
              <a:ext cx="131917" cy="164307"/>
            </a:xfrm>
            <a:custGeom>
              <a:avLst/>
              <a:gdLst/>
              <a:ahLst/>
              <a:cxnLst/>
              <a:rect l="0" t="0" r="0" b="0"/>
              <a:pathLst>
                <a:path w="131917" h="164307">
                  <a:moveTo>
                    <a:pt x="42852" y="0"/>
                  </a:moveTo>
                  <a:lnTo>
                    <a:pt x="39059" y="3792"/>
                  </a:lnTo>
                  <a:lnTo>
                    <a:pt x="37197" y="7771"/>
                  </a:lnTo>
                  <a:lnTo>
                    <a:pt x="33722" y="17949"/>
                  </a:lnTo>
                  <a:lnTo>
                    <a:pt x="24334" y="38582"/>
                  </a:lnTo>
                  <a:lnTo>
                    <a:pt x="18012" y="61976"/>
                  </a:lnTo>
                  <a:lnTo>
                    <a:pt x="9311" y="75272"/>
                  </a:lnTo>
                  <a:lnTo>
                    <a:pt x="3104" y="83069"/>
                  </a:lnTo>
                  <a:lnTo>
                    <a:pt x="25" y="92742"/>
                  </a:lnTo>
                  <a:lnTo>
                    <a:pt x="0" y="89039"/>
                  </a:lnTo>
                  <a:lnTo>
                    <a:pt x="3785" y="79122"/>
                  </a:lnTo>
                  <a:lnTo>
                    <a:pt x="12968" y="66458"/>
                  </a:lnTo>
                  <a:lnTo>
                    <a:pt x="47557" y="31829"/>
                  </a:lnTo>
                  <a:lnTo>
                    <a:pt x="60209" y="24865"/>
                  </a:lnTo>
                  <a:lnTo>
                    <a:pt x="79631" y="21884"/>
                  </a:lnTo>
                  <a:lnTo>
                    <a:pt x="95919" y="27224"/>
                  </a:lnTo>
                  <a:lnTo>
                    <a:pt x="105066" y="31414"/>
                  </a:lnTo>
                  <a:lnTo>
                    <a:pt x="112307" y="38039"/>
                  </a:lnTo>
                  <a:lnTo>
                    <a:pt x="123422" y="55227"/>
                  </a:lnTo>
                  <a:lnTo>
                    <a:pt x="131916" y="87176"/>
                  </a:lnTo>
                  <a:lnTo>
                    <a:pt x="131913" y="98541"/>
                  </a:lnTo>
                  <a:lnTo>
                    <a:pt x="124979" y="133264"/>
                  </a:lnTo>
                  <a:lnTo>
                    <a:pt x="116430" y="146680"/>
                  </a:lnTo>
                  <a:lnTo>
                    <a:pt x="100002" y="1643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8" name="SMARTInkShape-210"/>
            <p:cNvSpPr/>
            <p:nvPr/>
          </p:nvSpPr>
          <p:spPr>
            <a:xfrm>
              <a:off x="592931" y="4579144"/>
              <a:ext cx="50008" cy="92870"/>
            </a:xfrm>
            <a:custGeom>
              <a:avLst/>
              <a:gdLst/>
              <a:ahLst/>
              <a:cxnLst/>
              <a:rect l="0" t="0" r="0" b="0"/>
              <a:pathLst>
                <a:path w="50008" h="92870">
                  <a:moveTo>
                    <a:pt x="50007" y="0"/>
                  </a:moveTo>
                  <a:lnTo>
                    <a:pt x="50007" y="3792"/>
                  </a:lnTo>
                  <a:lnTo>
                    <a:pt x="47890" y="7771"/>
                  </a:lnTo>
                  <a:lnTo>
                    <a:pt x="45097" y="12185"/>
                  </a:lnTo>
                  <a:lnTo>
                    <a:pt x="33007" y="44702"/>
                  </a:lnTo>
                  <a:lnTo>
                    <a:pt x="21388" y="68936"/>
                  </a:lnTo>
                  <a:lnTo>
                    <a:pt x="0" y="928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9" name="SMARTInkShape-211"/>
            <p:cNvSpPr/>
            <p:nvPr/>
          </p:nvSpPr>
          <p:spPr>
            <a:xfrm>
              <a:off x="707231" y="4607719"/>
              <a:ext cx="107158" cy="113755"/>
            </a:xfrm>
            <a:custGeom>
              <a:avLst/>
              <a:gdLst/>
              <a:ahLst/>
              <a:cxnLst/>
              <a:rect l="0" t="0" r="0" b="0"/>
              <a:pathLst>
                <a:path w="107158" h="113755">
                  <a:moveTo>
                    <a:pt x="0" y="28575"/>
                  </a:moveTo>
                  <a:lnTo>
                    <a:pt x="0" y="62045"/>
                  </a:lnTo>
                  <a:lnTo>
                    <a:pt x="0" y="97500"/>
                  </a:lnTo>
                  <a:lnTo>
                    <a:pt x="2117" y="104981"/>
                  </a:lnTo>
                  <a:lnTo>
                    <a:pt x="6850" y="113754"/>
                  </a:lnTo>
                  <a:lnTo>
                    <a:pt x="7057" y="110346"/>
                  </a:lnTo>
                  <a:lnTo>
                    <a:pt x="9222" y="106457"/>
                  </a:lnTo>
                  <a:lnTo>
                    <a:pt x="30746" y="71233"/>
                  </a:lnTo>
                  <a:lnTo>
                    <a:pt x="57341" y="37190"/>
                  </a:lnTo>
                  <a:lnTo>
                    <a:pt x="76078" y="17803"/>
                  </a:lnTo>
                  <a:lnTo>
                    <a:pt x="10715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0" name="SMARTInkShape-212"/>
            <p:cNvSpPr/>
            <p:nvPr/>
          </p:nvSpPr>
          <p:spPr>
            <a:xfrm>
              <a:off x="829640" y="4701116"/>
              <a:ext cx="87529" cy="163779"/>
            </a:xfrm>
            <a:custGeom>
              <a:avLst/>
              <a:gdLst/>
              <a:ahLst/>
              <a:cxnLst/>
              <a:rect l="0" t="0" r="0" b="0"/>
              <a:pathLst>
                <a:path w="87529" h="163779">
                  <a:moveTo>
                    <a:pt x="6179" y="35190"/>
                  </a:moveTo>
                  <a:lnTo>
                    <a:pt x="6179" y="38982"/>
                  </a:lnTo>
                  <a:lnTo>
                    <a:pt x="12329" y="54341"/>
                  </a:lnTo>
                  <a:lnTo>
                    <a:pt x="29329" y="72515"/>
                  </a:lnTo>
                  <a:lnTo>
                    <a:pt x="34459" y="75592"/>
                  </a:lnTo>
                  <a:lnTo>
                    <a:pt x="43927" y="77324"/>
                  </a:lnTo>
                  <a:lnTo>
                    <a:pt x="57556" y="77909"/>
                  </a:lnTo>
                  <a:lnTo>
                    <a:pt x="64996" y="73755"/>
                  </a:lnTo>
                  <a:lnTo>
                    <a:pt x="78916" y="61946"/>
                  </a:lnTo>
                  <a:lnTo>
                    <a:pt x="86821" y="43030"/>
                  </a:lnTo>
                  <a:lnTo>
                    <a:pt x="87528" y="32589"/>
                  </a:lnTo>
                  <a:lnTo>
                    <a:pt x="86605" y="28694"/>
                  </a:lnTo>
                  <a:lnTo>
                    <a:pt x="74512" y="11829"/>
                  </a:lnTo>
                  <a:lnTo>
                    <a:pt x="68828" y="5493"/>
                  </a:lnTo>
                  <a:lnTo>
                    <a:pt x="61540" y="2148"/>
                  </a:lnTo>
                  <a:lnTo>
                    <a:pt x="43925" y="0"/>
                  </a:lnTo>
                  <a:lnTo>
                    <a:pt x="29887" y="3421"/>
                  </a:lnTo>
                  <a:lnTo>
                    <a:pt x="19465" y="9461"/>
                  </a:lnTo>
                  <a:lnTo>
                    <a:pt x="3919" y="39419"/>
                  </a:lnTo>
                  <a:lnTo>
                    <a:pt x="0" y="64600"/>
                  </a:lnTo>
                  <a:lnTo>
                    <a:pt x="1342" y="92505"/>
                  </a:lnTo>
                  <a:lnTo>
                    <a:pt x="5617" y="105908"/>
                  </a:lnTo>
                  <a:lnTo>
                    <a:pt x="25451" y="141428"/>
                  </a:lnTo>
                  <a:lnTo>
                    <a:pt x="49041" y="1637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1" name="SMARTInkShape-213"/>
            <p:cNvSpPr/>
            <p:nvPr/>
          </p:nvSpPr>
          <p:spPr>
            <a:xfrm>
              <a:off x="971550" y="4807744"/>
              <a:ext cx="78582" cy="85599"/>
            </a:xfrm>
            <a:custGeom>
              <a:avLst/>
              <a:gdLst/>
              <a:ahLst/>
              <a:cxnLst/>
              <a:rect l="0" t="0" r="0" b="0"/>
              <a:pathLst>
                <a:path w="78582" h="85599">
                  <a:moveTo>
                    <a:pt x="14288" y="0"/>
                  </a:moveTo>
                  <a:lnTo>
                    <a:pt x="14288" y="3792"/>
                  </a:lnTo>
                  <a:lnTo>
                    <a:pt x="12171" y="7771"/>
                  </a:lnTo>
                  <a:lnTo>
                    <a:pt x="9378" y="12185"/>
                  </a:lnTo>
                  <a:lnTo>
                    <a:pt x="1080" y="40910"/>
                  </a:lnTo>
                  <a:lnTo>
                    <a:pt x="19" y="75928"/>
                  </a:lnTo>
                  <a:lnTo>
                    <a:pt x="0" y="85598"/>
                  </a:lnTo>
                  <a:lnTo>
                    <a:pt x="3792" y="81895"/>
                  </a:lnTo>
                  <a:lnTo>
                    <a:pt x="5654" y="77938"/>
                  </a:lnTo>
                  <a:lnTo>
                    <a:pt x="6151" y="75771"/>
                  </a:lnTo>
                  <a:lnTo>
                    <a:pt x="10936" y="71247"/>
                  </a:lnTo>
                  <a:lnTo>
                    <a:pt x="17560" y="65797"/>
                  </a:lnTo>
                  <a:lnTo>
                    <a:pt x="34000" y="45898"/>
                  </a:lnTo>
                  <a:lnTo>
                    <a:pt x="55170" y="33424"/>
                  </a:lnTo>
                  <a:lnTo>
                    <a:pt x="78581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2" name="SMARTInkShape-214"/>
            <p:cNvSpPr/>
            <p:nvPr/>
          </p:nvSpPr>
          <p:spPr>
            <a:xfrm>
              <a:off x="1050131" y="4909158"/>
              <a:ext cx="171451" cy="137928"/>
            </a:xfrm>
            <a:custGeom>
              <a:avLst/>
              <a:gdLst/>
              <a:ahLst/>
              <a:cxnLst/>
              <a:rect l="0" t="0" r="0" b="0"/>
              <a:pathLst>
                <a:path w="171451" h="137928">
                  <a:moveTo>
                    <a:pt x="171450" y="34317"/>
                  </a:moveTo>
                  <a:lnTo>
                    <a:pt x="158006" y="21666"/>
                  </a:lnTo>
                  <a:lnTo>
                    <a:pt x="123672" y="3332"/>
                  </a:lnTo>
                  <a:lnTo>
                    <a:pt x="113285" y="0"/>
                  </a:lnTo>
                  <a:lnTo>
                    <a:pt x="110448" y="327"/>
                  </a:lnTo>
                  <a:lnTo>
                    <a:pt x="101544" y="4872"/>
                  </a:lnTo>
                  <a:lnTo>
                    <a:pt x="96674" y="9277"/>
                  </a:lnTo>
                  <a:lnTo>
                    <a:pt x="94560" y="15515"/>
                  </a:lnTo>
                  <a:lnTo>
                    <a:pt x="93996" y="19401"/>
                  </a:lnTo>
                  <a:lnTo>
                    <a:pt x="96995" y="32455"/>
                  </a:lnTo>
                  <a:lnTo>
                    <a:pt x="109691" y="64349"/>
                  </a:lnTo>
                  <a:lnTo>
                    <a:pt x="119348" y="93148"/>
                  </a:lnTo>
                  <a:lnTo>
                    <a:pt x="121030" y="112790"/>
                  </a:lnTo>
                  <a:lnTo>
                    <a:pt x="117529" y="125478"/>
                  </a:lnTo>
                  <a:lnTo>
                    <a:pt x="115659" y="128428"/>
                  </a:lnTo>
                  <a:lnTo>
                    <a:pt x="111465" y="131706"/>
                  </a:lnTo>
                  <a:lnTo>
                    <a:pt x="100848" y="137345"/>
                  </a:lnTo>
                  <a:lnTo>
                    <a:pt x="96601" y="137927"/>
                  </a:lnTo>
                  <a:lnTo>
                    <a:pt x="64057" y="129840"/>
                  </a:lnTo>
                  <a:lnTo>
                    <a:pt x="34590" y="123743"/>
                  </a:lnTo>
                  <a:lnTo>
                    <a:pt x="25163" y="117453"/>
                  </a:lnTo>
                  <a:lnTo>
                    <a:pt x="13277" y="107104"/>
                  </a:lnTo>
                  <a:lnTo>
                    <a:pt x="0" y="986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3" name="SMARTInkShape-215"/>
            <p:cNvSpPr/>
            <p:nvPr/>
          </p:nvSpPr>
          <p:spPr>
            <a:xfrm>
              <a:off x="1214601" y="5022276"/>
              <a:ext cx="121281" cy="128369"/>
            </a:xfrm>
            <a:custGeom>
              <a:avLst/>
              <a:gdLst/>
              <a:ahLst/>
              <a:cxnLst/>
              <a:rect l="0" t="0" r="0" b="0"/>
              <a:pathLst>
                <a:path w="121281" h="128369">
                  <a:moveTo>
                    <a:pt x="121280" y="35499"/>
                  </a:moveTo>
                  <a:lnTo>
                    <a:pt x="121280" y="31707"/>
                  </a:lnTo>
                  <a:lnTo>
                    <a:pt x="120487" y="30589"/>
                  </a:lnTo>
                  <a:lnTo>
                    <a:pt x="119164" y="29845"/>
                  </a:lnTo>
                  <a:lnTo>
                    <a:pt x="117488" y="29348"/>
                  </a:lnTo>
                  <a:lnTo>
                    <a:pt x="108302" y="22054"/>
                  </a:lnTo>
                  <a:lnTo>
                    <a:pt x="87488" y="5438"/>
                  </a:lnTo>
                  <a:lnTo>
                    <a:pt x="69728" y="1457"/>
                  </a:lnTo>
                  <a:lnTo>
                    <a:pt x="37468" y="0"/>
                  </a:lnTo>
                  <a:lnTo>
                    <a:pt x="26880" y="672"/>
                  </a:lnTo>
                  <a:lnTo>
                    <a:pt x="12788" y="5512"/>
                  </a:lnTo>
                  <a:lnTo>
                    <a:pt x="6122" y="9736"/>
                  </a:lnTo>
                  <a:lnTo>
                    <a:pt x="2630" y="14259"/>
                  </a:lnTo>
                  <a:lnTo>
                    <a:pt x="1078" y="19709"/>
                  </a:lnTo>
                  <a:lnTo>
                    <a:pt x="0" y="36898"/>
                  </a:lnTo>
                  <a:lnTo>
                    <a:pt x="2026" y="42206"/>
                  </a:lnTo>
                  <a:lnTo>
                    <a:pt x="3677" y="44733"/>
                  </a:lnTo>
                  <a:lnTo>
                    <a:pt x="17734" y="54492"/>
                  </a:lnTo>
                  <a:lnTo>
                    <a:pt x="31951" y="60882"/>
                  </a:lnTo>
                  <a:lnTo>
                    <a:pt x="60804" y="63654"/>
                  </a:lnTo>
                  <a:lnTo>
                    <a:pt x="68737" y="61771"/>
                  </a:lnTo>
                  <a:lnTo>
                    <a:pt x="103592" y="43557"/>
                  </a:lnTo>
                  <a:lnTo>
                    <a:pt x="106860" y="42678"/>
                  </a:lnTo>
                  <a:lnTo>
                    <a:pt x="106992" y="76435"/>
                  </a:lnTo>
                  <a:lnTo>
                    <a:pt x="107787" y="108551"/>
                  </a:lnTo>
                  <a:lnTo>
                    <a:pt x="114137" y="1283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4" name="SMARTInkShape-216"/>
            <p:cNvSpPr/>
            <p:nvPr/>
          </p:nvSpPr>
          <p:spPr>
            <a:xfrm>
              <a:off x="1385888" y="5022056"/>
              <a:ext cx="164307" cy="235745"/>
            </a:xfrm>
            <a:custGeom>
              <a:avLst/>
              <a:gdLst/>
              <a:ahLst/>
              <a:cxnLst/>
              <a:rect l="0" t="0" r="0" b="0"/>
              <a:pathLst>
                <a:path w="164307" h="235745">
                  <a:moveTo>
                    <a:pt x="164306" y="0"/>
                  </a:moveTo>
                  <a:lnTo>
                    <a:pt x="160513" y="3792"/>
                  </a:lnTo>
                  <a:lnTo>
                    <a:pt x="158652" y="7771"/>
                  </a:lnTo>
                  <a:lnTo>
                    <a:pt x="158155" y="9943"/>
                  </a:lnTo>
                  <a:lnTo>
                    <a:pt x="152449" y="20721"/>
                  </a:lnTo>
                  <a:lnTo>
                    <a:pt x="149151" y="36831"/>
                  </a:lnTo>
                  <a:lnTo>
                    <a:pt x="130227" y="65538"/>
                  </a:lnTo>
                  <a:lnTo>
                    <a:pt x="110978" y="98024"/>
                  </a:lnTo>
                  <a:lnTo>
                    <a:pt x="87185" y="130312"/>
                  </a:lnTo>
                  <a:lnTo>
                    <a:pt x="69753" y="157674"/>
                  </a:lnTo>
                  <a:lnTo>
                    <a:pt x="42529" y="191571"/>
                  </a:lnTo>
                  <a:lnTo>
                    <a:pt x="14870" y="224194"/>
                  </a:lnTo>
                  <a:lnTo>
                    <a:pt x="0" y="2357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5" name="SMARTInkShape-217"/>
            <p:cNvSpPr/>
            <p:nvPr/>
          </p:nvSpPr>
          <p:spPr>
            <a:xfrm>
              <a:off x="265732" y="4736306"/>
              <a:ext cx="212900" cy="200026"/>
            </a:xfrm>
            <a:custGeom>
              <a:avLst/>
              <a:gdLst/>
              <a:ahLst/>
              <a:cxnLst/>
              <a:rect l="0" t="0" r="0" b="0"/>
              <a:pathLst>
                <a:path w="212900" h="200026">
                  <a:moveTo>
                    <a:pt x="212899" y="0"/>
                  </a:moveTo>
                  <a:lnTo>
                    <a:pt x="206749" y="0"/>
                  </a:lnTo>
                  <a:lnTo>
                    <a:pt x="202257" y="3792"/>
                  </a:lnTo>
                  <a:lnTo>
                    <a:pt x="200232" y="7771"/>
                  </a:lnTo>
                  <a:lnTo>
                    <a:pt x="188763" y="37585"/>
                  </a:lnTo>
                  <a:lnTo>
                    <a:pt x="168620" y="72595"/>
                  </a:lnTo>
                  <a:lnTo>
                    <a:pt x="137359" y="108251"/>
                  </a:lnTo>
                  <a:lnTo>
                    <a:pt x="108182" y="143964"/>
                  </a:lnTo>
                  <a:lnTo>
                    <a:pt x="77797" y="174659"/>
                  </a:lnTo>
                  <a:lnTo>
                    <a:pt x="71560" y="177817"/>
                  </a:lnTo>
                  <a:lnTo>
                    <a:pt x="71048" y="177282"/>
                  </a:lnTo>
                  <a:lnTo>
                    <a:pt x="70328" y="172737"/>
                  </a:lnTo>
                  <a:lnTo>
                    <a:pt x="70064" y="161781"/>
                  </a:lnTo>
                  <a:lnTo>
                    <a:pt x="76508" y="126581"/>
                  </a:lnTo>
                  <a:lnTo>
                    <a:pt x="77142" y="91914"/>
                  </a:lnTo>
                  <a:lnTo>
                    <a:pt x="73368" y="79974"/>
                  </a:lnTo>
                  <a:lnTo>
                    <a:pt x="71460" y="77129"/>
                  </a:lnTo>
                  <a:lnTo>
                    <a:pt x="60375" y="68395"/>
                  </a:lnTo>
                  <a:lnTo>
                    <a:pt x="58035" y="67822"/>
                  </a:lnTo>
                  <a:lnTo>
                    <a:pt x="55681" y="68233"/>
                  </a:lnTo>
                  <a:lnTo>
                    <a:pt x="50156" y="70013"/>
                  </a:lnTo>
                  <a:lnTo>
                    <a:pt x="38914" y="71809"/>
                  </a:lnTo>
                  <a:lnTo>
                    <a:pt x="32914" y="75043"/>
                  </a:lnTo>
                  <a:lnTo>
                    <a:pt x="12913" y="101736"/>
                  </a:lnTo>
                  <a:lnTo>
                    <a:pt x="3357" y="123196"/>
                  </a:lnTo>
                  <a:lnTo>
                    <a:pt x="0" y="139602"/>
                  </a:lnTo>
                  <a:lnTo>
                    <a:pt x="3448" y="149623"/>
                  </a:lnTo>
                  <a:lnTo>
                    <a:pt x="26058" y="183333"/>
                  </a:lnTo>
                  <a:lnTo>
                    <a:pt x="39447" y="193845"/>
                  </a:lnTo>
                  <a:lnTo>
                    <a:pt x="55737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6" name="SMARTInkShape-218"/>
            <p:cNvSpPr/>
            <p:nvPr/>
          </p:nvSpPr>
          <p:spPr>
            <a:xfrm>
              <a:off x="436292" y="4900613"/>
              <a:ext cx="92347" cy="117922"/>
            </a:xfrm>
            <a:custGeom>
              <a:avLst/>
              <a:gdLst/>
              <a:ahLst/>
              <a:cxnLst/>
              <a:rect l="0" t="0" r="0" b="0"/>
              <a:pathLst>
                <a:path w="92347" h="117922">
                  <a:moveTo>
                    <a:pt x="92346" y="35718"/>
                  </a:moveTo>
                  <a:lnTo>
                    <a:pt x="92346" y="31926"/>
                  </a:lnTo>
                  <a:lnTo>
                    <a:pt x="91552" y="30808"/>
                  </a:lnTo>
                  <a:lnTo>
                    <a:pt x="90229" y="30064"/>
                  </a:lnTo>
                  <a:lnTo>
                    <a:pt x="80161" y="27977"/>
                  </a:lnTo>
                  <a:lnTo>
                    <a:pt x="73213" y="23723"/>
                  </a:lnTo>
                  <a:lnTo>
                    <a:pt x="68496" y="22449"/>
                  </a:lnTo>
                  <a:lnTo>
                    <a:pt x="35561" y="28766"/>
                  </a:lnTo>
                  <a:lnTo>
                    <a:pt x="27950" y="32099"/>
                  </a:lnTo>
                  <a:lnTo>
                    <a:pt x="5432" y="51494"/>
                  </a:lnTo>
                  <a:lnTo>
                    <a:pt x="2124" y="58870"/>
                  </a:lnTo>
                  <a:lnTo>
                    <a:pt x="0" y="72747"/>
                  </a:lnTo>
                  <a:lnTo>
                    <a:pt x="3424" y="84437"/>
                  </a:lnTo>
                  <a:lnTo>
                    <a:pt x="9433" y="91237"/>
                  </a:lnTo>
                  <a:lnTo>
                    <a:pt x="16602" y="97700"/>
                  </a:lnTo>
                  <a:lnTo>
                    <a:pt x="22434" y="105864"/>
                  </a:lnTo>
                  <a:lnTo>
                    <a:pt x="26688" y="108675"/>
                  </a:lnTo>
                  <a:lnTo>
                    <a:pt x="57781" y="117921"/>
                  </a:lnTo>
                  <a:lnTo>
                    <a:pt x="64548" y="116438"/>
                  </a:lnTo>
                  <a:lnTo>
                    <a:pt x="76613" y="111141"/>
                  </a:lnTo>
                  <a:lnTo>
                    <a:pt x="83501" y="104694"/>
                  </a:lnTo>
                  <a:lnTo>
                    <a:pt x="88415" y="96537"/>
                  </a:lnTo>
                  <a:lnTo>
                    <a:pt x="91569" y="78364"/>
                  </a:lnTo>
                  <a:lnTo>
                    <a:pt x="91449" y="49037"/>
                  </a:lnTo>
                  <a:lnTo>
                    <a:pt x="80945" y="13555"/>
                  </a:lnTo>
                  <a:lnTo>
                    <a:pt x="780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7" name="SMARTInkShape-219"/>
            <p:cNvSpPr/>
            <p:nvPr/>
          </p:nvSpPr>
          <p:spPr>
            <a:xfrm>
              <a:off x="550166" y="5036772"/>
              <a:ext cx="149200" cy="163879"/>
            </a:xfrm>
            <a:custGeom>
              <a:avLst/>
              <a:gdLst/>
              <a:ahLst/>
              <a:cxnLst/>
              <a:rect l="0" t="0" r="0" b="0"/>
              <a:pathLst>
                <a:path w="149200" h="163879">
                  <a:moveTo>
                    <a:pt x="28478" y="13859"/>
                  </a:moveTo>
                  <a:lnTo>
                    <a:pt x="23568" y="25266"/>
                  </a:lnTo>
                  <a:lnTo>
                    <a:pt x="20736" y="42305"/>
                  </a:lnTo>
                  <a:lnTo>
                    <a:pt x="13602" y="55520"/>
                  </a:lnTo>
                  <a:lnTo>
                    <a:pt x="9960" y="60950"/>
                  </a:lnTo>
                  <a:lnTo>
                    <a:pt x="8341" y="66010"/>
                  </a:lnTo>
                  <a:lnTo>
                    <a:pt x="7116" y="67676"/>
                  </a:lnTo>
                  <a:lnTo>
                    <a:pt x="5505" y="68787"/>
                  </a:lnTo>
                  <a:lnTo>
                    <a:pt x="1009" y="70571"/>
                  </a:lnTo>
                  <a:lnTo>
                    <a:pt x="641" y="69922"/>
                  </a:lnTo>
                  <a:lnTo>
                    <a:pt x="0" y="61028"/>
                  </a:lnTo>
                  <a:lnTo>
                    <a:pt x="2063" y="56519"/>
                  </a:lnTo>
                  <a:lnTo>
                    <a:pt x="20625" y="26272"/>
                  </a:lnTo>
                  <a:lnTo>
                    <a:pt x="51914" y="9350"/>
                  </a:lnTo>
                  <a:lnTo>
                    <a:pt x="66466" y="2822"/>
                  </a:lnTo>
                  <a:lnTo>
                    <a:pt x="86583" y="0"/>
                  </a:lnTo>
                  <a:lnTo>
                    <a:pt x="98523" y="3491"/>
                  </a:lnTo>
                  <a:lnTo>
                    <a:pt x="122403" y="22526"/>
                  </a:lnTo>
                  <a:lnTo>
                    <a:pt x="141691" y="53691"/>
                  </a:lnTo>
                  <a:lnTo>
                    <a:pt x="146264" y="63576"/>
                  </a:lnTo>
                  <a:lnTo>
                    <a:pt x="149199" y="86651"/>
                  </a:lnTo>
                  <a:lnTo>
                    <a:pt x="145367" y="98070"/>
                  </a:lnTo>
                  <a:lnTo>
                    <a:pt x="126261" y="132833"/>
                  </a:lnTo>
                  <a:lnTo>
                    <a:pt x="109182" y="156545"/>
                  </a:lnTo>
                  <a:lnTo>
                    <a:pt x="107059" y="1638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8" name="SMARTInkShape-220"/>
            <p:cNvSpPr/>
            <p:nvPr/>
          </p:nvSpPr>
          <p:spPr>
            <a:xfrm>
              <a:off x="746873" y="5150644"/>
              <a:ext cx="81803" cy="105712"/>
            </a:xfrm>
            <a:custGeom>
              <a:avLst/>
              <a:gdLst/>
              <a:ahLst/>
              <a:cxnLst/>
              <a:rect l="0" t="0" r="0" b="0"/>
              <a:pathLst>
                <a:path w="81803" h="105712">
                  <a:moveTo>
                    <a:pt x="67515" y="28575"/>
                  </a:moveTo>
                  <a:lnTo>
                    <a:pt x="67515" y="24783"/>
                  </a:lnTo>
                  <a:lnTo>
                    <a:pt x="65133" y="23665"/>
                  </a:lnTo>
                  <a:lnTo>
                    <a:pt x="52668" y="21872"/>
                  </a:lnTo>
                  <a:lnTo>
                    <a:pt x="52855" y="21725"/>
                  </a:lnTo>
                  <a:lnTo>
                    <a:pt x="37100" y="21457"/>
                  </a:lnTo>
                  <a:lnTo>
                    <a:pt x="32037" y="23560"/>
                  </a:lnTo>
                  <a:lnTo>
                    <a:pt x="11349" y="42017"/>
                  </a:lnTo>
                  <a:lnTo>
                    <a:pt x="6833" y="48572"/>
                  </a:lnTo>
                  <a:lnTo>
                    <a:pt x="142" y="63040"/>
                  </a:lnTo>
                  <a:lnTo>
                    <a:pt x="0" y="71938"/>
                  </a:lnTo>
                  <a:lnTo>
                    <a:pt x="3590" y="89612"/>
                  </a:lnTo>
                  <a:lnTo>
                    <a:pt x="10908" y="99839"/>
                  </a:lnTo>
                  <a:lnTo>
                    <a:pt x="13108" y="102278"/>
                  </a:lnTo>
                  <a:lnTo>
                    <a:pt x="19786" y="104988"/>
                  </a:lnTo>
                  <a:lnTo>
                    <a:pt x="23789" y="105711"/>
                  </a:lnTo>
                  <a:lnTo>
                    <a:pt x="30354" y="104397"/>
                  </a:lnTo>
                  <a:lnTo>
                    <a:pt x="36711" y="101961"/>
                  </a:lnTo>
                  <a:lnTo>
                    <a:pt x="44828" y="100878"/>
                  </a:lnTo>
                  <a:lnTo>
                    <a:pt x="48422" y="99002"/>
                  </a:lnTo>
                  <a:lnTo>
                    <a:pt x="64920" y="80603"/>
                  </a:lnTo>
                  <a:lnTo>
                    <a:pt x="71420" y="68244"/>
                  </a:lnTo>
                  <a:lnTo>
                    <a:pt x="79283" y="35501"/>
                  </a:lnTo>
                  <a:lnTo>
                    <a:pt x="818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9" name="SMARTInkShape-221"/>
            <p:cNvSpPr/>
            <p:nvPr/>
          </p:nvSpPr>
          <p:spPr>
            <a:xfrm>
              <a:off x="871538" y="5257800"/>
              <a:ext cx="128588" cy="78418"/>
            </a:xfrm>
            <a:custGeom>
              <a:avLst/>
              <a:gdLst/>
              <a:ahLst/>
              <a:cxnLst/>
              <a:rect l="0" t="0" r="0" b="0"/>
              <a:pathLst>
                <a:path w="128588" h="78418">
                  <a:moveTo>
                    <a:pt x="0" y="0"/>
                  </a:moveTo>
                  <a:lnTo>
                    <a:pt x="0" y="32152"/>
                  </a:lnTo>
                  <a:lnTo>
                    <a:pt x="6481" y="65568"/>
                  </a:lnTo>
                  <a:lnTo>
                    <a:pt x="7135" y="78417"/>
                  </a:lnTo>
                  <a:lnTo>
                    <a:pt x="7143" y="72416"/>
                  </a:lnTo>
                  <a:lnTo>
                    <a:pt x="10935" y="64143"/>
                  </a:lnTo>
                  <a:lnTo>
                    <a:pt x="17031" y="58141"/>
                  </a:lnTo>
                  <a:lnTo>
                    <a:pt x="39255" y="45375"/>
                  </a:lnTo>
                  <a:lnTo>
                    <a:pt x="73982" y="30968"/>
                  </a:lnTo>
                  <a:lnTo>
                    <a:pt x="98398" y="23551"/>
                  </a:lnTo>
                  <a:lnTo>
                    <a:pt x="128587" y="214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blood type blan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2700"/>
          <a:stretch>
            <a:fillRect/>
          </a:stretch>
        </p:blipFill>
        <p:spPr>
          <a:xfrm>
            <a:off x="4114800" y="0"/>
            <a:ext cx="4438423" cy="6717041"/>
          </a:xfrm>
        </p:spPr>
      </p:pic>
      <p:sp>
        <p:nvSpPr>
          <p:cNvPr id="7" name="TextBox 6"/>
          <p:cNvSpPr txBox="1"/>
          <p:nvPr/>
        </p:nvSpPr>
        <p:spPr>
          <a:xfrm>
            <a:off x="457200" y="2438400"/>
            <a:ext cx="3429000" cy="236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Genes Available:</a:t>
            </a:r>
          </a:p>
          <a:p>
            <a:pPr algn="ctr"/>
            <a:r>
              <a:rPr lang="en-US" sz="3600" dirty="0" smtClean="0"/>
              <a:t>A</a:t>
            </a:r>
          </a:p>
          <a:p>
            <a:pPr algn="ctr"/>
            <a:r>
              <a:rPr lang="en-US" sz="3600" dirty="0" smtClean="0"/>
              <a:t>B</a:t>
            </a:r>
          </a:p>
          <a:p>
            <a:pPr algn="ctr"/>
            <a:r>
              <a:rPr lang="en-US" sz="3600" dirty="0" smtClean="0"/>
              <a:t>o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8382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</a:t>
            </a:r>
            <a:r>
              <a:rPr lang="en-US" sz="4400" dirty="0" err="1" smtClean="0"/>
              <a:t>A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14478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o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24384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BB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29718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Bo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41148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AB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54864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oo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 a heterozygous A by a heterozygous B individual.</a:t>
            </a:r>
            <a:endParaRPr lang="en-US" dirty="0"/>
          </a:p>
        </p:txBody>
      </p:sp>
      <p:pic>
        <p:nvPicPr>
          <p:cNvPr id="40962" name="Picture 2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352800"/>
            <a:ext cx="3048000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1371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Ao</a:t>
            </a:r>
            <a:r>
              <a:rPr lang="en-US" sz="7200" dirty="0" smtClean="0"/>
              <a:t> </a:t>
            </a:r>
            <a:r>
              <a:rPr lang="en-US" sz="7200" dirty="0" err="1" smtClean="0"/>
              <a:t>xBo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22098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A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21336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o</a:t>
            </a:r>
            <a:endParaRPr lang="en-US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34290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B</a:t>
            </a:r>
            <a:endParaRPr lang="en-US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47244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o</a:t>
            </a:r>
            <a:endParaRPr lang="en-US" sz="7200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34290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AB</a:t>
            </a:r>
            <a:endParaRPr lang="en-US" sz="7200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34290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Bo</a:t>
            </a:r>
            <a:endParaRPr lang="en-US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71800" y="47244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Ao</a:t>
            </a:r>
            <a:endParaRPr lang="en-US" sz="7200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47244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oo</a:t>
            </a:r>
            <a:endParaRPr lang="en-US" sz="7200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2667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25 % AB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3733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25 % A</a:t>
            </a:r>
            <a:endParaRPr 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6553200" y="4572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25 % B</a:t>
            </a:r>
            <a:endParaRPr lang="en-US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6553200" y="5410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25 % O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library.thinkquest.org/04oct/01716/images/ABObloodsyst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106076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www.microbiologyprocedure.com/genetics/human-genetics/images/pedigree-cha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33400"/>
            <a:ext cx="5811769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8001000" cy="2228850"/>
          </a:xfrm>
        </p:spPr>
        <p:txBody>
          <a:bodyPr>
            <a:noAutofit/>
          </a:bodyPr>
          <a:lstStyle/>
          <a:p>
            <a:r>
              <a:rPr lang="en-US" sz="6600" dirty="0" smtClean="0"/>
              <a:t>SEX-LINKED TRAITS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A082B"/>
                </a:solidFill>
              </a:rPr>
              <a:t>Genes that are only on the X chromosome.</a:t>
            </a:r>
            <a:endParaRPr lang="en-US" b="1" dirty="0">
              <a:solidFill>
                <a:srgbClr val="DA082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http://www.cartoonstock.com/lowres/dre0851l.jpg"/>
          <p:cNvPicPr>
            <a:picLocks noChangeAspect="1" noChangeArrowheads="1"/>
          </p:cNvPicPr>
          <p:nvPr/>
        </p:nvPicPr>
        <p:blipFill>
          <a:blip r:embed="rId2" cstate="print"/>
          <a:srcRect b="46000"/>
          <a:stretch>
            <a:fillRect/>
          </a:stretch>
        </p:blipFill>
        <p:spPr bwMode="auto">
          <a:xfrm>
            <a:off x="914400" y="457200"/>
            <a:ext cx="7335661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5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www.in-gender.com/cs/blogs/gender_selection_news/y-chromos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7276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Colorblindness is sex-linked.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www.mentalfloss.com/blogs/wp-content/uploads/2009/11/fred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0"/>
            <a:ext cx="3048000" cy="3048000"/>
          </a:xfrm>
          <a:prstGeom prst="rect">
            <a:avLst/>
          </a:prstGeom>
          <a:noFill/>
        </p:spPr>
      </p:pic>
      <p:pic>
        <p:nvPicPr>
          <p:cNvPr id="32774" name="Picture 6" descr="http://www.nofenders.net/uploaded_images/Paul-Newman-734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057400"/>
            <a:ext cx="340042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ricksaphire.com/colorblind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www.colblindor.com/wp-content/images/ishihara-transfor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http://library.thinkquest.org/16985/media/title-hemophi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0"/>
            <a:ext cx="5181600" cy="2672960"/>
          </a:xfrm>
          <a:prstGeom prst="rect">
            <a:avLst/>
          </a:prstGeom>
          <a:noFill/>
        </p:spPr>
      </p:pic>
      <p:pic>
        <p:nvPicPr>
          <p:cNvPr id="31748" name="Picture 4" descr="http://www.famouspeoplebiographyguide.com/images/Famous-People-With-Hemophi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3810000" cy="5000625"/>
          </a:xfrm>
          <a:prstGeom prst="rect">
            <a:avLst/>
          </a:prstGeom>
          <a:noFill/>
        </p:spPr>
      </p:pic>
      <p:pic>
        <p:nvPicPr>
          <p:cNvPr id="31750" name="Picture 6" descr="http://www.glintofgold.org/romanovs/pics/1913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438400"/>
            <a:ext cx="428625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5250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Gene is located ONLY on the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X chromosome.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524000"/>
            <a:ext cx="3124200" cy="121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X</a:t>
            </a:r>
            <a:r>
              <a:rPr lang="en-US" baseline="30000" dirty="0" smtClean="0"/>
              <a:t>N</a:t>
            </a:r>
            <a:r>
              <a:rPr lang="en-US" dirty="0" smtClean="0"/>
              <a:t> = normal</a:t>
            </a:r>
          </a:p>
          <a:p>
            <a:pPr>
              <a:buNone/>
            </a:pPr>
            <a:r>
              <a:rPr lang="en-US" dirty="0" smtClean="0"/>
              <a:t>X</a:t>
            </a:r>
            <a:r>
              <a:rPr lang="en-US" baseline="30000" dirty="0" smtClean="0"/>
              <a:t>n</a:t>
            </a:r>
            <a:r>
              <a:rPr lang="en-US" dirty="0" smtClean="0"/>
              <a:t> = disorder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95400" y="3505200"/>
            <a:ext cx="1371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r>
              <a:rPr lang="en-US" sz="4000" baseline="30000" dirty="0" smtClean="0"/>
              <a:t>N</a:t>
            </a:r>
            <a:r>
              <a:rPr lang="en-US" sz="4000" dirty="0" smtClean="0"/>
              <a:t> </a:t>
            </a:r>
            <a:r>
              <a:rPr lang="en-US" sz="4000" smtClean="0"/>
              <a:t>X</a:t>
            </a:r>
            <a:r>
              <a:rPr lang="en-US" sz="4000" baseline="30000"/>
              <a:t>n </a:t>
            </a:r>
            <a:endParaRPr lang="en-US" sz="40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3505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Normal carrier female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4191000"/>
            <a:ext cx="1371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r>
              <a:rPr lang="en-US" sz="4000" baseline="30000" dirty="0" smtClean="0"/>
              <a:t>n</a:t>
            </a:r>
            <a:r>
              <a:rPr lang="en-US" sz="4000" dirty="0" smtClean="0"/>
              <a:t> </a:t>
            </a:r>
            <a:r>
              <a:rPr lang="en-US" sz="4000" dirty="0" err="1" smtClean="0"/>
              <a:t>X</a:t>
            </a:r>
            <a:r>
              <a:rPr lang="en-US" sz="4000" baseline="30000" dirty="0" err="1" smtClean="0"/>
              <a:t>n</a:t>
            </a:r>
            <a:r>
              <a:rPr lang="en-US" sz="4000" baseline="30000" dirty="0" smtClean="0"/>
              <a:t> </a:t>
            </a:r>
            <a:endParaRPr lang="en-US" sz="40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953000"/>
            <a:ext cx="1371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r>
              <a:rPr lang="en-US" sz="4000" baseline="30000" dirty="0" smtClean="0"/>
              <a:t>N</a:t>
            </a:r>
            <a:r>
              <a:rPr lang="en-US" sz="4000" dirty="0" smtClean="0"/>
              <a:t> Y</a:t>
            </a:r>
            <a:r>
              <a:rPr lang="en-US" sz="4000" baseline="30000" dirty="0" smtClean="0"/>
              <a:t> </a:t>
            </a:r>
            <a:endParaRPr lang="en-US" sz="40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5562600"/>
            <a:ext cx="1371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r>
              <a:rPr lang="en-US" sz="4000" baseline="30000" dirty="0" smtClean="0"/>
              <a:t>n</a:t>
            </a:r>
            <a:r>
              <a:rPr lang="en-US" sz="4000" dirty="0" smtClean="0"/>
              <a:t> Y</a:t>
            </a:r>
            <a:r>
              <a:rPr lang="en-US" sz="4000" baseline="30000" dirty="0" smtClean="0"/>
              <a:t> </a:t>
            </a:r>
            <a:endParaRPr lang="en-US" sz="4000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4267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Diseased female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4953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Normal Male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5562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Diseased Male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971800" y="2895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Normal female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2819400"/>
            <a:ext cx="1371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r>
              <a:rPr lang="en-US" sz="4000" baseline="30000" dirty="0" smtClean="0"/>
              <a:t>N</a:t>
            </a:r>
            <a:r>
              <a:rPr lang="en-US" sz="4000" dirty="0" smtClean="0"/>
              <a:t> </a:t>
            </a:r>
            <a:r>
              <a:rPr lang="en-US" sz="4000" dirty="0" err="1" smtClean="0"/>
              <a:t>X</a:t>
            </a:r>
            <a:r>
              <a:rPr lang="en-US" sz="4000" baseline="30000" dirty="0" err="1" smtClean="0"/>
              <a:t>N</a:t>
            </a:r>
            <a:r>
              <a:rPr lang="en-US" sz="4000" baseline="30000" dirty="0" smtClean="0"/>
              <a:t> </a:t>
            </a:r>
            <a:endParaRPr lang="en-US" sz="4000" dirty="0" smtClean="0"/>
          </a:p>
          <a:p>
            <a:endParaRPr lang="en-US" dirty="0"/>
          </a:p>
        </p:txBody>
      </p:sp>
      <p:grpSp>
        <p:nvGrpSpPr>
          <p:cNvPr id="63" name="SMARTInkShape-Group2"/>
          <p:cNvGrpSpPr/>
          <p:nvPr/>
        </p:nvGrpSpPr>
        <p:grpSpPr>
          <a:xfrm>
            <a:off x="5693570" y="1393031"/>
            <a:ext cx="2121694" cy="1200151"/>
            <a:chOff x="5693570" y="1393031"/>
            <a:chExt cx="2121694" cy="1200151"/>
          </a:xfrm>
        </p:grpSpPr>
        <p:sp>
          <p:nvSpPr>
            <p:cNvPr id="39" name="SMARTInkShape-25"/>
            <p:cNvSpPr/>
            <p:nvPr/>
          </p:nvSpPr>
          <p:spPr>
            <a:xfrm>
              <a:off x="7543800" y="1578769"/>
              <a:ext cx="271464" cy="185069"/>
            </a:xfrm>
            <a:custGeom>
              <a:avLst/>
              <a:gdLst/>
              <a:ahLst/>
              <a:cxnLst/>
              <a:rect l="0" t="0" r="0" b="0"/>
              <a:pathLst>
                <a:path w="271464" h="185069">
                  <a:moveTo>
                    <a:pt x="0" y="0"/>
                  </a:moveTo>
                  <a:lnTo>
                    <a:pt x="3793" y="0"/>
                  </a:lnTo>
                  <a:lnTo>
                    <a:pt x="7771" y="4233"/>
                  </a:lnTo>
                  <a:lnTo>
                    <a:pt x="12185" y="9819"/>
                  </a:lnTo>
                  <a:lnTo>
                    <a:pt x="19927" y="15344"/>
                  </a:lnTo>
                  <a:lnTo>
                    <a:pt x="44703" y="43942"/>
                  </a:lnTo>
                  <a:lnTo>
                    <a:pt x="71801" y="77354"/>
                  </a:lnTo>
                  <a:lnTo>
                    <a:pt x="97968" y="112411"/>
                  </a:lnTo>
                  <a:lnTo>
                    <a:pt x="118659" y="142502"/>
                  </a:lnTo>
                  <a:lnTo>
                    <a:pt x="143810" y="178120"/>
                  </a:lnTo>
                  <a:lnTo>
                    <a:pt x="149473" y="185068"/>
                  </a:lnTo>
                  <a:lnTo>
                    <a:pt x="149776" y="183323"/>
                  </a:lnTo>
                  <a:lnTo>
                    <a:pt x="150015" y="148147"/>
                  </a:lnTo>
                  <a:lnTo>
                    <a:pt x="150018" y="114053"/>
                  </a:lnTo>
                  <a:lnTo>
                    <a:pt x="152135" y="92795"/>
                  </a:lnTo>
                  <a:lnTo>
                    <a:pt x="156515" y="79342"/>
                  </a:lnTo>
                  <a:lnTo>
                    <a:pt x="172962" y="56593"/>
                  </a:lnTo>
                  <a:lnTo>
                    <a:pt x="184510" y="48165"/>
                  </a:lnTo>
                  <a:lnTo>
                    <a:pt x="197986" y="44434"/>
                  </a:lnTo>
                  <a:lnTo>
                    <a:pt x="207321" y="45677"/>
                  </a:lnTo>
                  <a:lnTo>
                    <a:pt x="226249" y="52943"/>
                  </a:lnTo>
                  <a:lnTo>
                    <a:pt x="240515" y="63488"/>
                  </a:lnTo>
                  <a:lnTo>
                    <a:pt x="259139" y="96776"/>
                  </a:lnTo>
                  <a:lnTo>
                    <a:pt x="270497" y="132476"/>
                  </a:lnTo>
                  <a:lnTo>
                    <a:pt x="271463" y="1357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6"/>
            <p:cNvSpPr/>
            <p:nvPr/>
          </p:nvSpPr>
          <p:spPr>
            <a:xfrm>
              <a:off x="7481327" y="1716562"/>
              <a:ext cx="108911" cy="296319"/>
            </a:xfrm>
            <a:custGeom>
              <a:avLst/>
              <a:gdLst/>
              <a:ahLst/>
              <a:cxnLst/>
              <a:rect l="0" t="0" r="0" b="0"/>
              <a:pathLst>
                <a:path w="108911" h="296319">
                  <a:moveTo>
                    <a:pt x="26754" y="162244"/>
                  </a:moveTo>
                  <a:lnTo>
                    <a:pt x="34338" y="166037"/>
                  </a:lnTo>
                  <a:lnTo>
                    <a:pt x="40179" y="174249"/>
                  </a:lnTo>
                  <a:lnTo>
                    <a:pt x="61452" y="207377"/>
                  </a:lnTo>
                  <a:lnTo>
                    <a:pt x="76312" y="241125"/>
                  </a:lnTo>
                  <a:lnTo>
                    <a:pt x="87814" y="274996"/>
                  </a:lnTo>
                  <a:lnTo>
                    <a:pt x="90922" y="296318"/>
                  </a:lnTo>
                  <a:lnTo>
                    <a:pt x="91011" y="293692"/>
                  </a:lnTo>
                  <a:lnTo>
                    <a:pt x="71586" y="265042"/>
                  </a:lnTo>
                  <a:lnTo>
                    <a:pt x="56894" y="234467"/>
                  </a:lnTo>
                  <a:lnTo>
                    <a:pt x="42322" y="201469"/>
                  </a:lnTo>
                  <a:lnTo>
                    <a:pt x="28808" y="169986"/>
                  </a:lnTo>
                  <a:lnTo>
                    <a:pt x="14752" y="139315"/>
                  </a:lnTo>
                  <a:lnTo>
                    <a:pt x="4325" y="110118"/>
                  </a:lnTo>
                  <a:lnTo>
                    <a:pt x="0" y="81359"/>
                  </a:lnTo>
                  <a:lnTo>
                    <a:pt x="2512" y="52730"/>
                  </a:lnTo>
                  <a:lnTo>
                    <a:pt x="12724" y="20627"/>
                  </a:lnTo>
                  <a:lnTo>
                    <a:pt x="18138" y="11197"/>
                  </a:lnTo>
                  <a:lnTo>
                    <a:pt x="25835" y="4360"/>
                  </a:lnTo>
                  <a:lnTo>
                    <a:pt x="36664" y="792"/>
                  </a:lnTo>
                  <a:lnTo>
                    <a:pt x="48621" y="0"/>
                  </a:lnTo>
                  <a:lnTo>
                    <a:pt x="63484" y="4017"/>
                  </a:lnTo>
                  <a:lnTo>
                    <a:pt x="74061" y="11028"/>
                  </a:lnTo>
                  <a:lnTo>
                    <a:pt x="96083" y="31745"/>
                  </a:lnTo>
                  <a:lnTo>
                    <a:pt x="101223" y="43126"/>
                  </a:lnTo>
                  <a:lnTo>
                    <a:pt x="108910" y="76825"/>
                  </a:lnTo>
                  <a:lnTo>
                    <a:pt x="105953" y="97247"/>
                  </a:lnTo>
                  <a:lnTo>
                    <a:pt x="95579" y="127530"/>
                  </a:lnTo>
                  <a:lnTo>
                    <a:pt x="88828" y="137026"/>
                  </a:lnTo>
                  <a:lnTo>
                    <a:pt x="71559" y="149590"/>
                  </a:lnTo>
                  <a:lnTo>
                    <a:pt x="37063" y="166169"/>
                  </a:lnTo>
                  <a:lnTo>
                    <a:pt x="19611" y="1693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7"/>
            <p:cNvSpPr/>
            <p:nvPr/>
          </p:nvSpPr>
          <p:spPr>
            <a:xfrm>
              <a:off x="7288340" y="1850231"/>
              <a:ext cx="139619" cy="109119"/>
            </a:xfrm>
            <a:custGeom>
              <a:avLst/>
              <a:gdLst/>
              <a:ahLst/>
              <a:cxnLst/>
              <a:rect l="0" t="0" r="0" b="0"/>
              <a:pathLst>
                <a:path w="139619" h="109119">
                  <a:moveTo>
                    <a:pt x="26860" y="0"/>
                  </a:moveTo>
                  <a:lnTo>
                    <a:pt x="23067" y="3793"/>
                  </a:lnTo>
                  <a:lnTo>
                    <a:pt x="21205" y="7771"/>
                  </a:lnTo>
                  <a:lnTo>
                    <a:pt x="20709" y="9943"/>
                  </a:lnTo>
                  <a:lnTo>
                    <a:pt x="5281" y="42017"/>
                  </a:lnTo>
                  <a:lnTo>
                    <a:pt x="358" y="56899"/>
                  </a:lnTo>
                  <a:lnTo>
                    <a:pt x="0" y="66564"/>
                  </a:lnTo>
                  <a:lnTo>
                    <a:pt x="2487" y="76151"/>
                  </a:lnTo>
                  <a:lnTo>
                    <a:pt x="12142" y="90473"/>
                  </a:lnTo>
                  <a:lnTo>
                    <a:pt x="29626" y="103832"/>
                  </a:lnTo>
                  <a:lnTo>
                    <a:pt x="38938" y="109118"/>
                  </a:lnTo>
                  <a:lnTo>
                    <a:pt x="64482" y="108972"/>
                  </a:lnTo>
                  <a:lnTo>
                    <a:pt x="79564" y="103730"/>
                  </a:lnTo>
                  <a:lnTo>
                    <a:pt x="112194" y="83935"/>
                  </a:lnTo>
                  <a:lnTo>
                    <a:pt x="121143" y="74611"/>
                  </a:lnTo>
                  <a:lnTo>
                    <a:pt x="137691" y="41074"/>
                  </a:lnTo>
                  <a:lnTo>
                    <a:pt x="139618" y="31220"/>
                  </a:lnTo>
                  <a:lnTo>
                    <a:pt x="138545" y="27163"/>
                  </a:lnTo>
                  <a:lnTo>
                    <a:pt x="133119" y="20539"/>
                  </a:lnTo>
                  <a:lnTo>
                    <a:pt x="115907" y="9819"/>
                  </a:lnTo>
                  <a:lnTo>
                    <a:pt x="96370" y="3262"/>
                  </a:lnTo>
                  <a:lnTo>
                    <a:pt x="63845" y="645"/>
                  </a:lnTo>
                  <a:lnTo>
                    <a:pt x="50442" y="1080"/>
                  </a:lnTo>
                  <a:lnTo>
                    <a:pt x="34004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8"/>
            <p:cNvSpPr/>
            <p:nvPr/>
          </p:nvSpPr>
          <p:spPr>
            <a:xfrm>
              <a:off x="7043738" y="1897346"/>
              <a:ext cx="242888" cy="174121"/>
            </a:xfrm>
            <a:custGeom>
              <a:avLst/>
              <a:gdLst/>
              <a:ahLst/>
              <a:cxnLst/>
              <a:rect l="0" t="0" r="0" b="0"/>
              <a:pathLst>
                <a:path w="242888" h="174121">
                  <a:moveTo>
                    <a:pt x="0" y="74329"/>
                  </a:moveTo>
                  <a:lnTo>
                    <a:pt x="0" y="91122"/>
                  </a:lnTo>
                  <a:lnTo>
                    <a:pt x="3792" y="101971"/>
                  </a:lnTo>
                  <a:lnTo>
                    <a:pt x="25613" y="133945"/>
                  </a:lnTo>
                  <a:lnTo>
                    <a:pt x="47609" y="168656"/>
                  </a:lnTo>
                  <a:lnTo>
                    <a:pt x="52380" y="171815"/>
                  </a:lnTo>
                  <a:lnTo>
                    <a:pt x="62882" y="174120"/>
                  </a:lnTo>
                  <a:lnTo>
                    <a:pt x="63352" y="173400"/>
                  </a:lnTo>
                  <a:lnTo>
                    <a:pt x="63875" y="170483"/>
                  </a:lnTo>
                  <a:lnTo>
                    <a:pt x="61991" y="166541"/>
                  </a:lnTo>
                  <a:lnTo>
                    <a:pt x="54314" y="153751"/>
                  </a:lnTo>
                  <a:lnTo>
                    <a:pt x="46591" y="122789"/>
                  </a:lnTo>
                  <a:lnTo>
                    <a:pt x="37699" y="94067"/>
                  </a:lnTo>
                  <a:lnTo>
                    <a:pt x="36110" y="70643"/>
                  </a:lnTo>
                  <a:lnTo>
                    <a:pt x="38009" y="62637"/>
                  </a:lnTo>
                  <a:lnTo>
                    <a:pt x="39627" y="59390"/>
                  </a:lnTo>
                  <a:lnTo>
                    <a:pt x="45657" y="53667"/>
                  </a:lnTo>
                  <a:lnTo>
                    <a:pt x="52836" y="49271"/>
                  </a:lnTo>
                  <a:lnTo>
                    <a:pt x="62133" y="46796"/>
                  </a:lnTo>
                  <a:lnTo>
                    <a:pt x="70212" y="46217"/>
                  </a:lnTo>
                  <a:lnTo>
                    <a:pt x="83686" y="49684"/>
                  </a:lnTo>
                  <a:lnTo>
                    <a:pt x="108156" y="68709"/>
                  </a:lnTo>
                  <a:lnTo>
                    <a:pt x="126916" y="89131"/>
                  </a:lnTo>
                  <a:lnTo>
                    <a:pt x="149891" y="124175"/>
                  </a:lnTo>
                  <a:lnTo>
                    <a:pt x="150007" y="110586"/>
                  </a:lnTo>
                  <a:lnTo>
                    <a:pt x="144313" y="93015"/>
                  </a:lnTo>
                  <a:lnTo>
                    <a:pt x="138627" y="78190"/>
                  </a:lnTo>
                  <a:lnTo>
                    <a:pt x="135985" y="44025"/>
                  </a:lnTo>
                  <a:lnTo>
                    <a:pt x="135765" y="19646"/>
                  </a:lnTo>
                  <a:lnTo>
                    <a:pt x="137341" y="15649"/>
                  </a:lnTo>
                  <a:lnTo>
                    <a:pt x="151827" y="936"/>
                  </a:lnTo>
                  <a:lnTo>
                    <a:pt x="155193" y="0"/>
                  </a:lnTo>
                  <a:lnTo>
                    <a:pt x="172787" y="2354"/>
                  </a:lnTo>
                  <a:lnTo>
                    <a:pt x="184457" y="10317"/>
                  </a:lnTo>
                  <a:lnTo>
                    <a:pt x="205197" y="31817"/>
                  </a:lnTo>
                  <a:lnTo>
                    <a:pt x="223722" y="64825"/>
                  </a:lnTo>
                  <a:lnTo>
                    <a:pt x="239705" y="97349"/>
                  </a:lnTo>
                  <a:lnTo>
                    <a:pt x="242887" y="1100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9"/>
            <p:cNvSpPr/>
            <p:nvPr/>
          </p:nvSpPr>
          <p:spPr>
            <a:xfrm>
              <a:off x="6873820" y="2014567"/>
              <a:ext cx="148487" cy="133172"/>
            </a:xfrm>
            <a:custGeom>
              <a:avLst/>
              <a:gdLst/>
              <a:ahLst/>
              <a:cxnLst/>
              <a:rect l="0" t="0" r="0" b="0"/>
              <a:pathLst>
                <a:path w="148487" h="133172">
                  <a:moveTo>
                    <a:pt x="5611" y="57121"/>
                  </a:moveTo>
                  <a:lnTo>
                    <a:pt x="18612" y="44120"/>
                  </a:lnTo>
                  <a:lnTo>
                    <a:pt x="52439" y="17241"/>
                  </a:lnTo>
                  <a:lnTo>
                    <a:pt x="57644" y="12144"/>
                  </a:lnTo>
                  <a:lnTo>
                    <a:pt x="64720" y="9350"/>
                  </a:lnTo>
                  <a:lnTo>
                    <a:pt x="68829" y="8604"/>
                  </a:lnTo>
                  <a:lnTo>
                    <a:pt x="71569" y="7314"/>
                  </a:lnTo>
                  <a:lnTo>
                    <a:pt x="73395" y="5660"/>
                  </a:lnTo>
                  <a:lnTo>
                    <a:pt x="76835" y="303"/>
                  </a:lnTo>
                  <a:lnTo>
                    <a:pt x="60936" y="0"/>
                  </a:lnTo>
                  <a:lnTo>
                    <a:pt x="49609" y="3772"/>
                  </a:lnTo>
                  <a:lnTo>
                    <a:pt x="22171" y="26707"/>
                  </a:lnTo>
                  <a:lnTo>
                    <a:pt x="11753" y="40613"/>
                  </a:lnTo>
                  <a:lnTo>
                    <a:pt x="1915" y="64443"/>
                  </a:lnTo>
                  <a:lnTo>
                    <a:pt x="0" y="75192"/>
                  </a:lnTo>
                  <a:lnTo>
                    <a:pt x="1265" y="85260"/>
                  </a:lnTo>
                  <a:lnTo>
                    <a:pt x="8544" y="104660"/>
                  </a:lnTo>
                  <a:lnTo>
                    <a:pt x="15117" y="112116"/>
                  </a:lnTo>
                  <a:lnTo>
                    <a:pt x="37672" y="130009"/>
                  </a:lnTo>
                  <a:lnTo>
                    <a:pt x="50023" y="133171"/>
                  </a:lnTo>
                  <a:lnTo>
                    <a:pt x="82279" y="129714"/>
                  </a:lnTo>
                  <a:lnTo>
                    <a:pt x="87679" y="129329"/>
                  </a:lnTo>
                  <a:lnTo>
                    <a:pt x="122487" y="115234"/>
                  </a:lnTo>
                  <a:lnTo>
                    <a:pt x="148486" y="1071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0"/>
            <p:cNvSpPr/>
            <p:nvPr/>
          </p:nvSpPr>
          <p:spPr>
            <a:xfrm>
              <a:off x="6600825" y="2014538"/>
              <a:ext cx="242889" cy="213758"/>
            </a:xfrm>
            <a:custGeom>
              <a:avLst/>
              <a:gdLst/>
              <a:ahLst/>
              <a:cxnLst/>
              <a:rect l="0" t="0" r="0" b="0"/>
              <a:pathLst>
                <a:path w="242889" h="213758">
                  <a:moveTo>
                    <a:pt x="0" y="0"/>
                  </a:moveTo>
                  <a:lnTo>
                    <a:pt x="0" y="9942"/>
                  </a:lnTo>
                  <a:lnTo>
                    <a:pt x="2117" y="14473"/>
                  </a:lnTo>
                  <a:lnTo>
                    <a:pt x="20585" y="44702"/>
                  </a:lnTo>
                  <a:lnTo>
                    <a:pt x="33493" y="72594"/>
                  </a:lnTo>
                  <a:lnTo>
                    <a:pt x="50508" y="105738"/>
                  </a:lnTo>
                  <a:lnTo>
                    <a:pt x="65363" y="139243"/>
                  </a:lnTo>
                  <a:lnTo>
                    <a:pt x="76735" y="169938"/>
                  </a:lnTo>
                  <a:lnTo>
                    <a:pt x="99556" y="204824"/>
                  </a:lnTo>
                  <a:lnTo>
                    <a:pt x="104572" y="210095"/>
                  </a:lnTo>
                  <a:lnTo>
                    <a:pt x="112861" y="213757"/>
                  </a:lnTo>
                  <a:lnTo>
                    <a:pt x="113341" y="213148"/>
                  </a:lnTo>
                  <a:lnTo>
                    <a:pt x="114111" y="206468"/>
                  </a:lnTo>
                  <a:lnTo>
                    <a:pt x="113423" y="200507"/>
                  </a:lnTo>
                  <a:lnTo>
                    <a:pt x="108138" y="170572"/>
                  </a:lnTo>
                  <a:lnTo>
                    <a:pt x="102441" y="137792"/>
                  </a:lnTo>
                  <a:lnTo>
                    <a:pt x="101526" y="114910"/>
                  </a:lnTo>
                  <a:lnTo>
                    <a:pt x="106258" y="82453"/>
                  </a:lnTo>
                  <a:lnTo>
                    <a:pt x="110683" y="67117"/>
                  </a:lnTo>
                  <a:lnTo>
                    <a:pt x="116925" y="59463"/>
                  </a:lnTo>
                  <a:lnTo>
                    <a:pt x="124199" y="54209"/>
                  </a:lnTo>
                  <a:lnTo>
                    <a:pt x="130077" y="51874"/>
                  </a:lnTo>
                  <a:lnTo>
                    <a:pt x="141640" y="50559"/>
                  </a:lnTo>
                  <a:lnTo>
                    <a:pt x="145227" y="51962"/>
                  </a:lnTo>
                  <a:lnTo>
                    <a:pt x="176537" y="83605"/>
                  </a:lnTo>
                  <a:lnTo>
                    <a:pt x="194414" y="114961"/>
                  </a:lnTo>
                  <a:lnTo>
                    <a:pt x="215309" y="149312"/>
                  </a:lnTo>
                  <a:lnTo>
                    <a:pt x="226620" y="179910"/>
                  </a:lnTo>
                  <a:lnTo>
                    <a:pt x="242888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1"/>
            <p:cNvSpPr/>
            <p:nvPr/>
          </p:nvSpPr>
          <p:spPr>
            <a:xfrm>
              <a:off x="6529388" y="2228850"/>
              <a:ext cx="50007" cy="42864"/>
            </a:xfrm>
            <a:custGeom>
              <a:avLst/>
              <a:gdLst/>
              <a:ahLst/>
              <a:cxnLst/>
              <a:rect l="0" t="0" r="0" b="0"/>
              <a:pathLst>
                <a:path w="50007" h="42864">
                  <a:moveTo>
                    <a:pt x="0" y="42863"/>
                  </a:moveTo>
                  <a:lnTo>
                    <a:pt x="33791" y="12863"/>
                  </a:lnTo>
                  <a:lnTo>
                    <a:pt x="500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2"/>
            <p:cNvSpPr/>
            <p:nvPr/>
          </p:nvSpPr>
          <p:spPr>
            <a:xfrm>
              <a:off x="6472238" y="2150269"/>
              <a:ext cx="64294" cy="28576"/>
            </a:xfrm>
            <a:custGeom>
              <a:avLst/>
              <a:gdLst/>
              <a:ahLst/>
              <a:cxnLst/>
              <a:rect l="0" t="0" r="0" b="0"/>
              <a:pathLst>
                <a:path w="64294" h="28576">
                  <a:moveTo>
                    <a:pt x="0" y="28575"/>
                  </a:moveTo>
                  <a:lnTo>
                    <a:pt x="0" y="24782"/>
                  </a:lnTo>
                  <a:lnTo>
                    <a:pt x="2116" y="20804"/>
                  </a:lnTo>
                  <a:lnTo>
                    <a:pt x="3792" y="18632"/>
                  </a:lnTo>
                  <a:lnTo>
                    <a:pt x="7770" y="16218"/>
                  </a:lnTo>
                  <a:lnTo>
                    <a:pt x="43064" y="5518"/>
                  </a:lnTo>
                  <a:lnTo>
                    <a:pt x="6429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3"/>
            <p:cNvSpPr/>
            <p:nvPr/>
          </p:nvSpPr>
          <p:spPr>
            <a:xfrm>
              <a:off x="6165055" y="2050256"/>
              <a:ext cx="221459" cy="219901"/>
            </a:xfrm>
            <a:custGeom>
              <a:avLst/>
              <a:gdLst/>
              <a:ahLst/>
              <a:cxnLst/>
              <a:rect l="0" t="0" r="0" b="0"/>
              <a:pathLst>
                <a:path w="221459" h="219901">
                  <a:moveTo>
                    <a:pt x="0" y="0"/>
                  </a:moveTo>
                  <a:lnTo>
                    <a:pt x="0" y="6151"/>
                  </a:lnTo>
                  <a:lnTo>
                    <a:pt x="19927" y="40032"/>
                  </a:lnTo>
                  <a:lnTo>
                    <a:pt x="36363" y="70643"/>
                  </a:lnTo>
                  <a:lnTo>
                    <a:pt x="58690" y="103648"/>
                  </a:lnTo>
                  <a:lnTo>
                    <a:pt x="75246" y="131340"/>
                  </a:lnTo>
                  <a:lnTo>
                    <a:pt x="86413" y="159654"/>
                  </a:lnTo>
                  <a:lnTo>
                    <a:pt x="105445" y="191642"/>
                  </a:lnTo>
                  <a:lnTo>
                    <a:pt x="119178" y="213577"/>
                  </a:lnTo>
                  <a:lnTo>
                    <a:pt x="120997" y="219900"/>
                  </a:lnTo>
                  <a:lnTo>
                    <a:pt x="121147" y="219625"/>
                  </a:lnTo>
                  <a:lnTo>
                    <a:pt x="121437" y="189318"/>
                  </a:lnTo>
                  <a:lnTo>
                    <a:pt x="121444" y="156694"/>
                  </a:lnTo>
                  <a:lnTo>
                    <a:pt x="121445" y="121382"/>
                  </a:lnTo>
                  <a:lnTo>
                    <a:pt x="121445" y="114259"/>
                  </a:lnTo>
                  <a:lnTo>
                    <a:pt x="123825" y="107923"/>
                  </a:lnTo>
                  <a:lnTo>
                    <a:pt x="143689" y="85170"/>
                  </a:lnTo>
                  <a:lnTo>
                    <a:pt x="146593" y="83767"/>
                  </a:lnTo>
                  <a:lnTo>
                    <a:pt x="149323" y="83626"/>
                  </a:lnTo>
                  <a:lnTo>
                    <a:pt x="163200" y="89103"/>
                  </a:lnTo>
                  <a:lnTo>
                    <a:pt x="180252" y="102261"/>
                  </a:lnTo>
                  <a:lnTo>
                    <a:pt x="191257" y="114966"/>
                  </a:lnTo>
                  <a:lnTo>
                    <a:pt x="196129" y="124121"/>
                  </a:lnTo>
                  <a:lnTo>
                    <a:pt x="207569" y="157180"/>
                  </a:lnTo>
                  <a:lnTo>
                    <a:pt x="212315" y="169339"/>
                  </a:lnTo>
                  <a:lnTo>
                    <a:pt x="214220" y="175274"/>
                  </a:lnTo>
                  <a:lnTo>
                    <a:pt x="221458" y="1857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4"/>
            <p:cNvSpPr/>
            <p:nvPr/>
          </p:nvSpPr>
          <p:spPr>
            <a:xfrm>
              <a:off x="5950745" y="2293144"/>
              <a:ext cx="328611" cy="235745"/>
            </a:xfrm>
            <a:custGeom>
              <a:avLst/>
              <a:gdLst/>
              <a:ahLst/>
              <a:cxnLst/>
              <a:rect l="0" t="0" r="0" b="0"/>
              <a:pathLst>
                <a:path w="328611" h="235745">
                  <a:moveTo>
                    <a:pt x="0" y="0"/>
                  </a:moveTo>
                  <a:lnTo>
                    <a:pt x="3791" y="0"/>
                  </a:lnTo>
                  <a:lnTo>
                    <a:pt x="7770" y="2116"/>
                  </a:lnTo>
                  <a:lnTo>
                    <a:pt x="13771" y="5703"/>
                  </a:lnTo>
                  <a:lnTo>
                    <a:pt x="43734" y="16792"/>
                  </a:lnTo>
                  <a:lnTo>
                    <a:pt x="78106" y="32715"/>
                  </a:lnTo>
                  <a:lnTo>
                    <a:pt x="110013" y="51233"/>
                  </a:lnTo>
                  <a:lnTo>
                    <a:pt x="140722" y="72595"/>
                  </a:lnTo>
                  <a:lnTo>
                    <a:pt x="173810" y="97886"/>
                  </a:lnTo>
                  <a:lnTo>
                    <a:pt x="204075" y="121607"/>
                  </a:lnTo>
                  <a:lnTo>
                    <a:pt x="232357" y="146804"/>
                  </a:lnTo>
                  <a:lnTo>
                    <a:pt x="267223" y="179268"/>
                  </a:lnTo>
                  <a:lnTo>
                    <a:pt x="299849" y="211572"/>
                  </a:lnTo>
                  <a:lnTo>
                    <a:pt x="328610" y="2357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5"/>
            <p:cNvSpPr/>
            <p:nvPr/>
          </p:nvSpPr>
          <p:spPr>
            <a:xfrm>
              <a:off x="6086475" y="2185988"/>
              <a:ext cx="71439" cy="407194"/>
            </a:xfrm>
            <a:custGeom>
              <a:avLst/>
              <a:gdLst/>
              <a:ahLst/>
              <a:cxnLst/>
              <a:rect l="0" t="0" r="0" b="0"/>
              <a:pathLst>
                <a:path w="71439" h="407194">
                  <a:moveTo>
                    <a:pt x="71438" y="0"/>
                  </a:moveTo>
                  <a:lnTo>
                    <a:pt x="67645" y="3792"/>
                  </a:lnTo>
                  <a:lnTo>
                    <a:pt x="64956" y="29294"/>
                  </a:lnTo>
                  <a:lnTo>
                    <a:pt x="63696" y="57274"/>
                  </a:lnTo>
                  <a:lnTo>
                    <a:pt x="60589" y="81811"/>
                  </a:lnTo>
                  <a:lnTo>
                    <a:pt x="58679" y="106475"/>
                  </a:lnTo>
                  <a:lnTo>
                    <a:pt x="57035" y="132253"/>
                  </a:lnTo>
                  <a:lnTo>
                    <a:pt x="53660" y="162231"/>
                  </a:lnTo>
                  <a:lnTo>
                    <a:pt x="49512" y="191959"/>
                  </a:lnTo>
                  <a:lnTo>
                    <a:pt x="45024" y="220252"/>
                  </a:lnTo>
                  <a:lnTo>
                    <a:pt x="40384" y="246056"/>
                  </a:lnTo>
                  <a:lnTo>
                    <a:pt x="35675" y="270754"/>
                  </a:lnTo>
                  <a:lnTo>
                    <a:pt x="28562" y="304855"/>
                  </a:lnTo>
                  <a:lnTo>
                    <a:pt x="23544" y="335067"/>
                  </a:lnTo>
                  <a:lnTo>
                    <a:pt x="18056" y="366135"/>
                  </a:lnTo>
                  <a:lnTo>
                    <a:pt x="12667" y="390400"/>
                  </a:lnTo>
                  <a:lnTo>
                    <a:pt x="0" y="4071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6"/>
            <p:cNvSpPr/>
            <p:nvPr/>
          </p:nvSpPr>
          <p:spPr>
            <a:xfrm>
              <a:off x="7293769" y="1393031"/>
              <a:ext cx="57151" cy="185739"/>
            </a:xfrm>
            <a:custGeom>
              <a:avLst/>
              <a:gdLst/>
              <a:ahLst/>
              <a:cxnLst/>
              <a:rect l="0" t="0" r="0" b="0"/>
              <a:pathLst>
                <a:path w="57151" h="185739">
                  <a:moveTo>
                    <a:pt x="0" y="0"/>
                  </a:moveTo>
                  <a:lnTo>
                    <a:pt x="0" y="6151"/>
                  </a:lnTo>
                  <a:lnTo>
                    <a:pt x="12184" y="37159"/>
                  </a:lnTo>
                  <a:lnTo>
                    <a:pt x="23603" y="68812"/>
                  </a:lnTo>
                  <a:lnTo>
                    <a:pt x="34246" y="101351"/>
                  </a:lnTo>
                  <a:lnTo>
                    <a:pt x="42426" y="136128"/>
                  </a:lnTo>
                  <a:lnTo>
                    <a:pt x="49877" y="165218"/>
                  </a:lnTo>
                  <a:lnTo>
                    <a:pt x="57150" y="1857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7"/>
            <p:cNvSpPr/>
            <p:nvPr/>
          </p:nvSpPr>
          <p:spPr>
            <a:xfrm>
              <a:off x="7156680" y="1557632"/>
              <a:ext cx="137090" cy="116928"/>
            </a:xfrm>
            <a:custGeom>
              <a:avLst/>
              <a:gdLst/>
              <a:ahLst/>
              <a:cxnLst/>
              <a:rect l="0" t="0" r="0" b="0"/>
              <a:pathLst>
                <a:path w="137090" h="116928">
                  <a:moveTo>
                    <a:pt x="58508" y="6849"/>
                  </a:moveTo>
                  <a:lnTo>
                    <a:pt x="54715" y="3057"/>
                  </a:lnTo>
                  <a:lnTo>
                    <a:pt x="48620" y="1195"/>
                  </a:lnTo>
                  <a:lnTo>
                    <a:pt x="39357" y="0"/>
                  </a:lnTo>
                  <a:lnTo>
                    <a:pt x="35973" y="1953"/>
                  </a:lnTo>
                  <a:lnTo>
                    <a:pt x="12758" y="24090"/>
                  </a:lnTo>
                  <a:lnTo>
                    <a:pt x="943" y="51028"/>
                  </a:lnTo>
                  <a:lnTo>
                    <a:pt x="0" y="80352"/>
                  </a:lnTo>
                  <a:lnTo>
                    <a:pt x="4747" y="97772"/>
                  </a:lnTo>
                  <a:lnTo>
                    <a:pt x="11182" y="107961"/>
                  </a:lnTo>
                  <a:lnTo>
                    <a:pt x="21907" y="116007"/>
                  </a:lnTo>
                  <a:lnTo>
                    <a:pt x="25376" y="116927"/>
                  </a:lnTo>
                  <a:lnTo>
                    <a:pt x="28482" y="116747"/>
                  </a:lnTo>
                  <a:lnTo>
                    <a:pt x="46557" y="108663"/>
                  </a:lnTo>
                  <a:lnTo>
                    <a:pt x="52668" y="104223"/>
                  </a:lnTo>
                  <a:lnTo>
                    <a:pt x="55912" y="99603"/>
                  </a:lnTo>
                  <a:lnTo>
                    <a:pt x="63934" y="77650"/>
                  </a:lnTo>
                  <a:lnTo>
                    <a:pt x="65631" y="43452"/>
                  </a:lnTo>
                  <a:lnTo>
                    <a:pt x="65650" y="35784"/>
                  </a:lnTo>
                  <a:lnTo>
                    <a:pt x="65651" y="39323"/>
                  </a:lnTo>
                  <a:lnTo>
                    <a:pt x="67768" y="43243"/>
                  </a:lnTo>
                  <a:lnTo>
                    <a:pt x="92663" y="75251"/>
                  </a:lnTo>
                  <a:lnTo>
                    <a:pt x="127506" y="103682"/>
                  </a:lnTo>
                  <a:lnTo>
                    <a:pt x="137089" y="1068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8"/>
            <p:cNvSpPr/>
            <p:nvPr/>
          </p:nvSpPr>
          <p:spPr>
            <a:xfrm>
              <a:off x="6950869" y="1607799"/>
              <a:ext cx="171451" cy="113846"/>
            </a:xfrm>
            <a:custGeom>
              <a:avLst/>
              <a:gdLst/>
              <a:ahLst/>
              <a:cxnLst/>
              <a:rect l="0" t="0" r="0" b="0"/>
              <a:pathLst>
                <a:path w="171451" h="113846">
                  <a:moveTo>
                    <a:pt x="0" y="63839"/>
                  </a:moveTo>
                  <a:lnTo>
                    <a:pt x="3793" y="67631"/>
                  </a:lnTo>
                  <a:lnTo>
                    <a:pt x="5654" y="73726"/>
                  </a:lnTo>
                  <a:lnTo>
                    <a:pt x="6849" y="82989"/>
                  </a:lnTo>
                  <a:lnTo>
                    <a:pt x="11995" y="91316"/>
                  </a:lnTo>
                  <a:lnTo>
                    <a:pt x="13986" y="104361"/>
                  </a:lnTo>
                  <a:lnTo>
                    <a:pt x="20411" y="112646"/>
                  </a:lnTo>
                  <a:lnTo>
                    <a:pt x="20751" y="112252"/>
                  </a:lnTo>
                  <a:lnTo>
                    <a:pt x="21426" y="81123"/>
                  </a:lnTo>
                  <a:lnTo>
                    <a:pt x="22225" y="47746"/>
                  </a:lnTo>
                  <a:lnTo>
                    <a:pt x="34432" y="12885"/>
                  </a:lnTo>
                  <a:lnTo>
                    <a:pt x="39130" y="4732"/>
                  </a:lnTo>
                  <a:lnTo>
                    <a:pt x="43320" y="1850"/>
                  </a:lnTo>
                  <a:lnTo>
                    <a:pt x="50142" y="228"/>
                  </a:lnTo>
                  <a:lnTo>
                    <a:pt x="52478" y="0"/>
                  </a:lnTo>
                  <a:lnTo>
                    <a:pt x="57190" y="1864"/>
                  </a:lnTo>
                  <a:lnTo>
                    <a:pt x="66683" y="9528"/>
                  </a:lnTo>
                  <a:lnTo>
                    <a:pt x="85725" y="42611"/>
                  </a:lnTo>
                  <a:lnTo>
                    <a:pt x="96837" y="66246"/>
                  </a:lnTo>
                  <a:lnTo>
                    <a:pt x="100001" y="92253"/>
                  </a:lnTo>
                  <a:lnTo>
                    <a:pt x="100012" y="58620"/>
                  </a:lnTo>
                  <a:lnTo>
                    <a:pt x="106494" y="25712"/>
                  </a:lnTo>
                  <a:lnTo>
                    <a:pt x="106861" y="16202"/>
                  </a:lnTo>
                  <a:lnTo>
                    <a:pt x="107754" y="13031"/>
                  </a:lnTo>
                  <a:lnTo>
                    <a:pt x="109142" y="10917"/>
                  </a:lnTo>
                  <a:lnTo>
                    <a:pt x="110861" y="9507"/>
                  </a:lnTo>
                  <a:lnTo>
                    <a:pt x="114888" y="7941"/>
                  </a:lnTo>
                  <a:lnTo>
                    <a:pt x="120148" y="6936"/>
                  </a:lnTo>
                  <a:lnTo>
                    <a:pt x="126891" y="12441"/>
                  </a:lnTo>
                  <a:lnTo>
                    <a:pt x="133553" y="19682"/>
                  </a:lnTo>
                  <a:lnTo>
                    <a:pt x="152408" y="54449"/>
                  </a:lnTo>
                  <a:lnTo>
                    <a:pt x="160537" y="89051"/>
                  </a:lnTo>
                  <a:lnTo>
                    <a:pt x="171450" y="1138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9"/>
            <p:cNvSpPr/>
            <p:nvPr/>
          </p:nvSpPr>
          <p:spPr>
            <a:xfrm>
              <a:off x="6829425" y="1614488"/>
              <a:ext cx="57151" cy="149886"/>
            </a:xfrm>
            <a:custGeom>
              <a:avLst/>
              <a:gdLst/>
              <a:ahLst/>
              <a:cxnLst/>
              <a:rect l="0" t="0" r="0" b="0"/>
              <a:pathLst>
                <a:path w="57151" h="149886">
                  <a:moveTo>
                    <a:pt x="0" y="85725"/>
                  </a:moveTo>
                  <a:lnTo>
                    <a:pt x="0" y="99460"/>
                  </a:lnTo>
                  <a:lnTo>
                    <a:pt x="794" y="102025"/>
                  </a:lnTo>
                  <a:lnTo>
                    <a:pt x="2117" y="103735"/>
                  </a:lnTo>
                  <a:lnTo>
                    <a:pt x="3793" y="104875"/>
                  </a:lnTo>
                  <a:lnTo>
                    <a:pt x="5655" y="110376"/>
                  </a:lnTo>
                  <a:lnTo>
                    <a:pt x="8819" y="122397"/>
                  </a:lnTo>
                  <a:lnTo>
                    <a:pt x="14784" y="133897"/>
                  </a:lnTo>
                  <a:lnTo>
                    <a:pt x="28453" y="149885"/>
                  </a:lnTo>
                  <a:lnTo>
                    <a:pt x="28572" y="118788"/>
                  </a:lnTo>
                  <a:lnTo>
                    <a:pt x="29368" y="93137"/>
                  </a:lnTo>
                  <a:lnTo>
                    <a:pt x="34726" y="63231"/>
                  </a:lnTo>
                  <a:lnTo>
                    <a:pt x="43359" y="30551"/>
                  </a:lnTo>
                  <a:lnTo>
                    <a:pt x="51539" y="794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0"/>
            <p:cNvSpPr/>
            <p:nvPr/>
          </p:nvSpPr>
          <p:spPr>
            <a:xfrm>
              <a:off x="6722269" y="1707356"/>
              <a:ext cx="71020" cy="134162"/>
            </a:xfrm>
            <a:custGeom>
              <a:avLst/>
              <a:gdLst/>
              <a:ahLst/>
              <a:cxnLst/>
              <a:rect l="0" t="0" r="0" b="0"/>
              <a:pathLst>
                <a:path w="71020" h="134162">
                  <a:moveTo>
                    <a:pt x="7144" y="0"/>
                  </a:moveTo>
                  <a:lnTo>
                    <a:pt x="7144" y="3793"/>
                  </a:lnTo>
                  <a:lnTo>
                    <a:pt x="662" y="26408"/>
                  </a:lnTo>
                  <a:lnTo>
                    <a:pt x="58" y="58319"/>
                  </a:lnTo>
                  <a:lnTo>
                    <a:pt x="2128" y="85956"/>
                  </a:lnTo>
                  <a:lnTo>
                    <a:pt x="9945" y="110553"/>
                  </a:lnTo>
                  <a:lnTo>
                    <a:pt x="19133" y="124996"/>
                  </a:lnTo>
                  <a:lnTo>
                    <a:pt x="23849" y="130431"/>
                  </a:lnTo>
                  <a:lnTo>
                    <a:pt x="28591" y="133376"/>
                  </a:lnTo>
                  <a:lnTo>
                    <a:pt x="30967" y="134161"/>
                  </a:lnTo>
                  <a:lnTo>
                    <a:pt x="33344" y="133891"/>
                  </a:lnTo>
                  <a:lnTo>
                    <a:pt x="38103" y="131474"/>
                  </a:lnTo>
                  <a:lnTo>
                    <a:pt x="45245" y="125651"/>
                  </a:lnTo>
                  <a:lnTo>
                    <a:pt x="64294" y="92661"/>
                  </a:lnTo>
                  <a:lnTo>
                    <a:pt x="68262" y="83252"/>
                  </a:lnTo>
                  <a:lnTo>
                    <a:pt x="71019" y="59519"/>
                  </a:lnTo>
                  <a:lnTo>
                    <a:pt x="69135" y="52118"/>
                  </a:lnTo>
                  <a:lnTo>
                    <a:pt x="58434" y="33469"/>
                  </a:lnTo>
                  <a:lnTo>
                    <a:pt x="37642" y="19381"/>
                  </a:lnTo>
                  <a:lnTo>
                    <a:pt x="0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1"/>
            <p:cNvSpPr/>
            <p:nvPr/>
          </p:nvSpPr>
          <p:spPr>
            <a:xfrm>
              <a:off x="6500813" y="1728788"/>
              <a:ext cx="164307" cy="150019"/>
            </a:xfrm>
            <a:custGeom>
              <a:avLst/>
              <a:gdLst/>
              <a:ahLst/>
              <a:cxnLst/>
              <a:rect l="0" t="0" r="0" b="0"/>
              <a:pathLst>
                <a:path w="164307" h="150019">
                  <a:moveTo>
                    <a:pt x="0" y="0"/>
                  </a:moveTo>
                  <a:lnTo>
                    <a:pt x="793" y="22797"/>
                  </a:lnTo>
                  <a:lnTo>
                    <a:pt x="7275" y="57207"/>
                  </a:lnTo>
                  <a:lnTo>
                    <a:pt x="16999" y="86830"/>
                  </a:lnTo>
                  <a:lnTo>
                    <a:pt x="26502" y="119472"/>
                  </a:lnTo>
                  <a:lnTo>
                    <a:pt x="28447" y="129298"/>
                  </a:lnTo>
                  <a:lnTo>
                    <a:pt x="35621" y="142704"/>
                  </a:lnTo>
                  <a:lnTo>
                    <a:pt x="31897" y="139032"/>
                  </a:lnTo>
                  <a:lnTo>
                    <a:pt x="30051" y="132964"/>
                  </a:lnTo>
                  <a:lnTo>
                    <a:pt x="26896" y="120624"/>
                  </a:lnTo>
                  <a:lnTo>
                    <a:pt x="16256" y="90680"/>
                  </a:lnTo>
                  <a:lnTo>
                    <a:pt x="15340" y="61771"/>
                  </a:lnTo>
                  <a:lnTo>
                    <a:pt x="18195" y="48885"/>
                  </a:lnTo>
                  <a:lnTo>
                    <a:pt x="37241" y="16988"/>
                  </a:lnTo>
                  <a:lnTo>
                    <a:pt x="48781" y="6268"/>
                  </a:lnTo>
                  <a:lnTo>
                    <a:pt x="57663" y="2785"/>
                  </a:lnTo>
                  <a:lnTo>
                    <a:pt x="91424" y="244"/>
                  </a:lnTo>
                  <a:lnTo>
                    <a:pt x="101751" y="902"/>
                  </a:lnTo>
                  <a:lnTo>
                    <a:pt x="111633" y="3840"/>
                  </a:lnTo>
                  <a:lnTo>
                    <a:pt x="119200" y="9909"/>
                  </a:lnTo>
                  <a:lnTo>
                    <a:pt x="146887" y="45351"/>
                  </a:lnTo>
                  <a:lnTo>
                    <a:pt x="159444" y="72862"/>
                  </a:lnTo>
                  <a:lnTo>
                    <a:pt x="163665" y="99572"/>
                  </a:lnTo>
                  <a:lnTo>
                    <a:pt x="164289" y="135092"/>
                  </a:lnTo>
                  <a:lnTo>
                    <a:pt x="164306" y="1500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2"/>
            <p:cNvSpPr/>
            <p:nvPr/>
          </p:nvSpPr>
          <p:spPr>
            <a:xfrm>
              <a:off x="6293645" y="1835944"/>
              <a:ext cx="42861" cy="21432"/>
            </a:xfrm>
            <a:custGeom>
              <a:avLst/>
              <a:gdLst/>
              <a:ahLst/>
              <a:cxnLst/>
              <a:rect l="0" t="0" r="0" b="0"/>
              <a:pathLst>
                <a:path w="42861" h="21432">
                  <a:moveTo>
                    <a:pt x="0" y="21431"/>
                  </a:moveTo>
                  <a:lnTo>
                    <a:pt x="3791" y="21431"/>
                  </a:lnTo>
                  <a:lnTo>
                    <a:pt x="4909" y="20637"/>
                  </a:lnTo>
                  <a:lnTo>
                    <a:pt x="5653" y="19314"/>
                  </a:lnTo>
                  <a:lnTo>
                    <a:pt x="6150" y="17639"/>
                  </a:lnTo>
                  <a:lnTo>
                    <a:pt x="8068" y="16521"/>
                  </a:lnTo>
                  <a:lnTo>
                    <a:pt x="17559" y="14155"/>
                  </a:lnTo>
                  <a:lnTo>
                    <a:pt x="428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3"/>
            <p:cNvSpPr/>
            <p:nvPr/>
          </p:nvSpPr>
          <p:spPr>
            <a:xfrm>
              <a:off x="6272213" y="1721644"/>
              <a:ext cx="71438" cy="21432"/>
            </a:xfrm>
            <a:custGeom>
              <a:avLst/>
              <a:gdLst/>
              <a:ahLst/>
              <a:cxnLst/>
              <a:rect l="0" t="0" r="0" b="0"/>
              <a:pathLst>
                <a:path w="71438" h="21432">
                  <a:moveTo>
                    <a:pt x="0" y="21431"/>
                  </a:moveTo>
                  <a:lnTo>
                    <a:pt x="3792" y="17639"/>
                  </a:lnTo>
                  <a:lnTo>
                    <a:pt x="7770" y="15777"/>
                  </a:lnTo>
                  <a:lnTo>
                    <a:pt x="9942" y="15280"/>
                  </a:lnTo>
                  <a:lnTo>
                    <a:pt x="20720" y="9574"/>
                  </a:lnTo>
                  <a:lnTo>
                    <a:pt x="39899" y="5507"/>
                  </a:lnTo>
                  <a:lnTo>
                    <a:pt x="47101" y="2447"/>
                  </a:lnTo>
                  <a:lnTo>
                    <a:pt x="7143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4"/>
            <p:cNvSpPr/>
            <p:nvPr/>
          </p:nvSpPr>
          <p:spPr>
            <a:xfrm>
              <a:off x="6015038" y="1607344"/>
              <a:ext cx="135733" cy="42863"/>
            </a:xfrm>
            <a:custGeom>
              <a:avLst/>
              <a:gdLst/>
              <a:ahLst/>
              <a:cxnLst/>
              <a:rect l="0" t="0" r="0" b="0"/>
              <a:pathLst>
                <a:path w="135733" h="42863">
                  <a:moveTo>
                    <a:pt x="0" y="42862"/>
                  </a:moveTo>
                  <a:lnTo>
                    <a:pt x="10612" y="33043"/>
                  </a:lnTo>
                  <a:lnTo>
                    <a:pt x="44641" y="18806"/>
                  </a:lnTo>
                  <a:lnTo>
                    <a:pt x="78815" y="9228"/>
                  </a:lnTo>
                  <a:lnTo>
                    <a:pt x="113538" y="2509"/>
                  </a:lnTo>
                  <a:lnTo>
                    <a:pt x="13573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5"/>
            <p:cNvSpPr/>
            <p:nvPr/>
          </p:nvSpPr>
          <p:spPr>
            <a:xfrm>
              <a:off x="6157916" y="1485900"/>
              <a:ext cx="7140" cy="228601"/>
            </a:xfrm>
            <a:custGeom>
              <a:avLst/>
              <a:gdLst/>
              <a:ahLst/>
              <a:cxnLst/>
              <a:rect l="0" t="0" r="0" b="0"/>
              <a:pathLst>
                <a:path w="7140" h="228601">
                  <a:moveTo>
                    <a:pt x="7139" y="0"/>
                  </a:moveTo>
                  <a:lnTo>
                    <a:pt x="3348" y="3792"/>
                  </a:lnTo>
                  <a:lnTo>
                    <a:pt x="1486" y="9888"/>
                  </a:lnTo>
                  <a:lnTo>
                    <a:pt x="55" y="45366"/>
                  </a:lnTo>
                  <a:lnTo>
                    <a:pt x="8" y="79546"/>
                  </a:lnTo>
                  <a:lnTo>
                    <a:pt x="0" y="107442"/>
                  </a:lnTo>
                  <a:lnTo>
                    <a:pt x="3789" y="141520"/>
                  </a:lnTo>
                  <a:lnTo>
                    <a:pt x="6479" y="171182"/>
                  </a:lnTo>
                  <a:lnTo>
                    <a:pt x="7082" y="203676"/>
                  </a:lnTo>
                  <a:lnTo>
                    <a:pt x="7139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6"/>
            <p:cNvSpPr/>
            <p:nvPr/>
          </p:nvSpPr>
          <p:spPr>
            <a:xfrm>
              <a:off x="6036470" y="1514475"/>
              <a:ext cx="14286" cy="257176"/>
            </a:xfrm>
            <a:custGeom>
              <a:avLst/>
              <a:gdLst/>
              <a:ahLst/>
              <a:cxnLst/>
              <a:rect l="0" t="0" r="0" b="0"/>
              <a:pathLst>
                <a:path w="14286" h="257176">
                  <a:moveTo>
                    <a:pt x="0" y="0"/>
                  </a:moveTo>
                  <a:lnTo>
                    <a:pt x="0" y="31434"/>
                  </a:lnTo>
                  <a:lnTo>
                    <a:pt x="0" y="66787"/>
                  </a:lnTo>
                  <a:lnTo>
                    <a:pt x="0" y="93607"/>
                  </a:lnTo>
                  <a:lnTo>
                    <a:pt x="2116" y="121663"/>
                  </a:lnTo>
                  <a:lnTo>
                    <a:pt x="5653" y="150084"/>
                  </a:lnTo>
                  <a:lnTo>
                    <a:pt x="6848" y="184339"/>
                  </a:lnTo>
                  <a:lnTo>
                    <a:pt x="11994" y="218152"/>
                  </a:lnTo>
                  <a:lnTo>
                    <a:pt x="14227" y="253573"/>
                  </a:lnTo>
                  <a:lnTo>
                    <a:pt x="14285" y="257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7"/>
            <p:cNvSpPr/>
            <p:nvPr/>
          </p:nvSpPr>
          <p:spPr>
            <a:xfrm>
              <a:off x="5693570" y="1664494"/>
              <a:ext cx="257176" cy="500063"/>
            </a:xfrm>
            <a:custGeom>
              <a:avLst/>
              <a:gdLst/>
              <a:ahLst/>
              <a:cxnLst/>
              <a:rect l="0" t="0" r="0" b="0"/>
              <a:pathLst>
                <a:path w="257176" h="500063">
                  <a:moveTo>
                    <a:pt x="0" y="0"/>
                  </a:moveTo>
                  <a:lnTo>
                    <a:pt x="9886" y="15542"/>
                  </a:lnTo>
                  <a:lnTo>
                    <a:pt x="30305" y="45089"/>
                  </a:lnTo>
                  <a:lnTo>
                    <a:pt x="47966" y="75669"/>
                  </a:lnTo>
                  <a:lnTo>
                    <a:pt x="62012" y="102942"/>
                  </a:lnTo>
                  <a:lnTo>
                    <a:pt x="76229" y="134923"/>
                  </a:lnTo>
                  <a:lnTo>
                    <a:pt x="90495" y="169535"/>
                  </a:lnTo>
                  <a:lnTo>
                    <a:pt x="104776" y="204925"/>
                  </a:lnTo>
                  <a:lnTo>
                    <a:pt x="122854" y="240547"/>
                  </a:lnTo>
                  <a:lnTo>
                    <a:pt x="139500" y="272444"/>
                  </a:lnTo>
                  <a:lnTo>
                    <a:pt x="154486" y="305796"/>
                  </a:lnTo>
                  <a:lnTo>
                    <a:pt x="172773" y="333229"/>
                  </a:lnTo>
                  <a:lnTo>
                    <a:pt x="193788" y="368741"/>
                  </a:lnTo>
                  <a:lnTo>
                    <a:pt x="208522" y="399510"/>
                  </a:lnTo>
                  <a:lnTo>
                    <a:pt x="225456" y="434904"/>
                  </a:lnTo>
                  <a:lnTo>
                    <a:pt x="240438" y="466440"/>
                  </a:lnTo>
                  <a:lnTo>
                    <a:pt x="257175" y="500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8"/>
            <p:cNvSpPr/>
            <p:nvPr/>
          </p:nvSpPr>
          <p:spPr>
            <a:xfrm>
              <a:off x="5700713" y="1621631"/>
              <a:ext cx="250033" cy="464345"/>
            </a:xfrm>
            <a:custGeom>
              <a:avLst/>
              <a:gdLst/>
              <a:ahLst/>
              <a:cxnLst/>
              <a:rect l="0" t="0" r="0" b="0"/>
              <a:pathLst>
                <a:path w="250033" h="464345">
                  <a:moveTo>
                    <a:pt x="250032" y="0"/>
                  </a:moveTo>
                  <a:lnTo>
                    <a:pt x="246239" y="0"/>
                  </a:lnTo>
                  <a:lnTo>
                    <a:pt x="245121" y="794"/>
                  </a:lnTo>
                  <a:lnTo>
                    <a:pt x="244376" y="2117"/>
                  </a:lnTo>
                  <a:lnTo>
                    <a:pt x="230760" y="37815"/>
                  </a:lnTo>
                  <a:lnTo>
                    <a:pt x="219295" y="72322"/>
                  </a:lnTo>
                  <a:lnTo>
                    <a:pt x="204411" y="104508"/>
                  </a:lnTo>
                  <a:lnTo>
                    <a:pt x="191654" y="129792"/>
                  </a:lnTo>
                  <a:lnTo>
                    <a:pt x="178048" y="154258"/>
                  </a:lnTo>
                  <a:lnTo>
                    <a:pt x="164063" y="180478"/>
                  </a:lnTo>
                  <a:lnTo>
                    <a:pt x="149911" y="208007"/>
                  </a:lnTo>
                  <a:lnTo>
                    <a:pt x="135683" y="236116"/>
                  </a:lnTo>
                  <a:lnTo>
                    <a:pt x="121422" y="262368"/>
                  </a:lnTo>
                  <a:lnTo>
                    <a:pt x="107940" y="287264"/>
                  </a:lnTo>
                  <a:lnTo>
                    <a:pt x="96656" y="311559"/>
                  </a:lnTo>
                  <a:lnTo>
                    <a:pt x="84233" y="335585"/>
                  </a:lnTo>
                  <a:lnTo>
                    <a:pt x="65968" y="369308"/>
                  </a:lnTo>
                  <a:lnTo>
                    <a:pt x="48386" y="397291"/>
                  </a:lnTo>
                  <a:lnTo>
                    <a:pt x="24903" y="428080"/>
                  </a:lnTo>
                  <a:lnTo>
                    <a:pt x="0" y="464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 a colorblind male by a carrier female.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feistyhome.phpwebhosting.com/punnett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5181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SMARTInkShape-Group3"/>
          <p:cNvGrpSpPr/>
          <p:nvPr/>
        </p:nvGrpSpPr>
        <p:grpSpPr>
          <a:xfrm>
            <a:off x="2928938" y="2150269"/>
            <a:ext cx="300038" cy="321470"/>
            <a:chOff x="2928938" y="2150269"/>
            <a:chExt cx="300038" cy="321470"/>
          </a:xfrm>
        </p:grpSpPr>
        <p:sp>
          <p:nvSpPr>
            <p:cNvPr id="5" name="SMARTInkShape-49"/>
            <p:cNvSpPr/>
            <p:nvPr/>
          </p:nvSpPr>
          <p:spPr>
            <a:xfrm>
              <a:off x="2943225" y="2150269"/>
              <a:ext cx="142876" cy="264320"/>
            </a:xfrm>
            <a:custGeom>
              <a:avLst/>
              <a:gdLst/>
              <a:ahLst/>
              <a:cxnLst/>
              <a:rect l="0" t="0" r="0" b="0"/>
              <a:pathLst>
                <a:path w="142876" h="264320">
                  <a:moveTo>
                    <a:pt x="142875" y="0"/>
                  </a:moveTo>
                  <a:lnTo>
                    <a:pt x="136724" y="6151"/>
                  </a:lnTo>
                  <a:lnTo>
                    <a:pt x="132026" y="26943"/>
                  </a:lnTo>
                  <a:lnTo>
                    <a:pt x="115154" y="62419"/>
                  </a:lnTo>
                  <a:lnTo>
                    <a:pt x="97330" y="93292"/>
                  </a:lnTo>
                  <a:lnTo>
                    <a:pt x="78522" y="127025"/>
                  </a:lnTo>
                  <a:lnTo>
                    <a:pt x="59520" y="160646"/>
                  </a:lnTo>
                  <a:lnTo>
                    <a:pt x="40479" y="192158"/>
                  </a:lnTo>
                  <a:lnTo>
                    <a:pt x="20461" y="224712"/>
                  </a:lnTo>
                  <a:lnTo>
                    <a:pt x="965" y="256723"/>
                  </a:lnTo>
                  <a:lnTo>
                    <a:pt x="0" y="2643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0"/>
            <p:cNvSpPr/>
            <p:nvPr/>
          </p:nvSpPr>
          <p:spPr>
            <a:xfrm>
              <a:off x="2928938" y="2200275"/>
              <a:ext cx="300038" cy="271464"/>
            </a:xfrm>
            <a:custGeom>
              <a:avLst/>
              <a:gdLst/>
              <a:ahLst/>
              <a:cxnLst/>
              <a:rect l="0" t="0" r="0" b="0"/>
              <a:pathLst>
                <a:path w="300038" h="271464">
                  <a:moveTo>
                    <a:pt x="0" y="0"/>
                  </a:moveTo>
                  <a:lnTo>
                    <a:pt x="3792" y="3792"/>
                  </a:lnTo>
                  <a:lnTo>
                    <a:pt x="7770" y="5654"/>
                  </a:lnTo>
                  <a:lnTo>
                    <a:pt x="9942" y="6151"/>
                  </a:lnTo>
                  <a:lnTo>
                    <a:pt x="14473" y="10936"/>
                  </a:lnTo>
                  <a:lnTo>
                    <a:pt x="19926" y="17560"/>
                  </a:lnTo>
                  <a:lnTo>
                    <a:pt x="52313" y="43402"/>
                  </a:lnTo>
                  <a:lnTo>
                    <a:pt x="85235" y="66746"/>
                  </a:lnTo>
                  <a:lnTo>
                    <a:pt x="115333" y="90497"/>
                  </a:lnTo>
                  <a:lnTo>
                    <a:pt x="144500" y="122072"/>
                  </a:lnTo>
                  <a:lnTo>
                    <a:pt x="178807" y="152336"/>
                  </a:lnTo>
                  <a:lnTo>
                    <a:pt x="210548" y="186043"/>
                  </a:lnTo>
                  <a:lnTo>
                    <a:pt x="241215" y="215842"/>
                  </a:lnTo>
                  <a:lnTo>
                    <a:pt x="266479" y="243736"/>
                  </a:lnTo>
                  <a:lnTo>
                    <a:pt x="283590" y="258519"/>
                  </a:lnTo>
                  <a:lnTo>
                    <a:pt x="289552" y="265710"/>
                  </a:lnTo>
                  <a:lnTo>
                    <a:pt x="300037" y="2714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4"/>
          <p:cNvGrpSpPr/>
          <p:nvPr/>
        </p:nvGrpSpPr>
        <p:grpSpPr>
          <a:xfrm>
            <a:off x="4436269" y="2050256"/>
            <a:ext cx="350045" cy="392908"/>
            <a:chOff x="4436269" y="2050256"/>
            <a:chExt cx="350045" cy="392908"/>
          </a:xfrm>
        </p:grpSpPr>
        <p:sp>
          <p:nvSpPr>
            <p:cNvPr id="8" name="SMARTInkShape-51"/>
            <p:cNvSpPr/>
            <p:nvPr/>
          </p:nvSpPr>
          <p:spPr>
            <a:xfrm>
              <a:off x="4436269" y="2185988"/>
              <a:ext cx="242888" cy="107157"/>
            </a:xfrm>
            <a:custGeom>
              <a:avLst/>
              <a:gdLst/>
              <a:ahLst/>
              <a:cxnLst/>
              <a:rect l="0" t="0" r="0" b="0"/>
              <a:pathLst>
                <a:path w="242888" h="107157">
                  <a:moveTo>
                    <a:pt x="0" y="0"/>
                  </a:moveTo>
                  <a:lnTo>
                    <a:pt x="3792" y="0"/>
                  </a:lnTo>
                  <a:lnTo>
                    <a:pt x="7771" y="2116"/>
                  </a:lnTo>
                  <a:lnTo>
                    <a:pt x="43313" y="24041"/>
                  </a:lnTo>
                  <a:lnTo>
                    <a:pt x="72594" y="41608"/>
                  </a:lnTo>
                  <a:lnTo>
                    <a:pt x="93212" y="58895"/>
                  </a:lnTo>
                  <a:lnTo>
                    <a:pt x="101035" y="59900"/>
                  </a:lnTo>
                  <a:lnTo>
                    <a:pt x="125627" y="50909"/>
                  </a:lnTo>
                  <a:lnTo>
                    <a:pt x="132170" y="51402"/>
                  </a:lnTo>
                  <a:lnTo>
                    <a:pt x="161662" y="63599"/>
                  </a:lnTo>
                  <a:lnTo>
                    <a:pt x="191565" y="80501"/>
                  </a:lnTo>
                  <a:lnTo>
                    <a:pt x="223513" y="97381"/>
                  </a:lnTo>
                  <a:lnTo>
                    <a:pt x="242887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2"/>
            <p:cNvSpPr/>
            <p:nvPr/>
          </p:nvSpPr>
          <p:spPr>
            <a:xfrm>
              <a:off x="4636294" y="2050256"/>
              <a:ext cx="150020" cy="392908"/>
            </a:xfrm>
            <a:custGeom>
              <a:avLst/>
              <a:gdLst/>
              <a:ahLst/>
              <a:cxnLst/>
              <a:rect l="0" t="0" r="0" b="0"/>
              <a:pathLst>
                <a:path w="150020" h="392908">
                  <a:moveTo>
                    <a:pt x="150019" y="0"/>
                  </a:moveTo>
                  <a:lnTo>
                    <a:pt x="146226" y="3793"/>
                  </a:lnTo>
                  <a:lnTo>
                    <a:pt x="144364" y="9888"/>
                  </a:lnTo>
                  <a:lnTo>
                    <a:pt x="139170" y="42076"/>
                  </a:lnTo>
                  <a:lnTo>
                    <a:pt x="129914" y="76986"/>
                  </a:lnTo>
                  <a:lnTo>
                    <a:pt x="118838" y="105008"/>
                  </a:lnTo>
                  <a:lnTo>
                    <a:pt x="109383" y="134213"/>
                  </a:lnTo>
                  <a:lnTo>
                    <a:pt x="96879" y="167649"/>
                  </a:lnTo>
                  <a:lnTo>
                    <a:pt x="83915" y="202691"/>
                  </a:lnTo>
                  <a:lnTo>
                    <a:pt x="73106" y="238210"/>
                  </a:lnTo>
                  <a:lnTo>
                    <a:pt x="57115" y="273869"/>
                  </a:lnTo>
                  <a:lnTo>
                    <a:pt x="45057" y="308776"/>
                  </a:lnTo>
                  <a:lnTo>
                    <a:pt x="28696" y="339580"/>
                  </a:lnTo>
                  <a:lnTo>
                    <a:pt x="13135" y="374200"/>
                  </a:lnTo>
                  <a:lnTo>
                    <a:pt x="0" y="3929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5"/>
          <p:cNvGrpSpPr/>
          <p:nvPr/>
        </p:nvGrpSpPr>
        <p:grpSpPr>
          <a:xfrm>
            <a:off x="1457325" y="3043238"/>
            <a:ext cx="271464" cy="521494"/>
            <a:chOff x="1457325" y="3043238"/>
            <a:chExt cx="271464" cy="521494"/>
          </a:xfrm>
        </p:grpSpPr>
        <p:sp>
          <p:nvSpPr>
            <p:cNvPr id="11" name="SMARTInkShape-53"/>
            <p:cNvSpPr/>
            <p:nvPr/>
          </p:nvSpPr>
          <p:spPr>
            <a:xfrm>
              <a:off x="1457325" y="3136106"/>
              <a:ext cx="271464" cy="378620"/>
            </a:xfrm>
            <a:custGeom>
              <a:avLst/>
              <a:gdLst/>
              <a:ahLst/>
              <a:cxnLst/>
              <a:rect l="0" t="0" r="0" b="0"/>
              <a:pathLst>
                <a:path w="271464" h="378620">
                  <a:moveTo>
                    <a:pt x="0" y="0"/>
                  </a:moveTo>
                  <a:lnTo>
                    <a:pt x="0" y="10642"/>
                  </a:lnTo>
                  <a:lnTo>
                    <a:pt x="2117" y="14784"/>
                  </a:lnTo>
                  <a:lnTo>
                    <a:pt x="3792" y="17000"/>
                  </a:lnTo>
                  <a:lnTo>
                    <a:pt x="5654" y="23695"/>
                  </a:lnTo>
                  <a:lnTo>
                    <a:pt x="8819" y="36390"/>
                  </a:lnTo>
                  <a:lnTo>
                    <a:pt x="24180" y="65323"/>
                  </a:lnTo>
                  <a:lnTo>
                    <a:pt x="37438" y="90956"/>
                  </a:lnTo>
                  <a:lnTo>
                    <a:pt x="64667" y="122133"/>
                  </a:lnTo>
                  <a:lnTo>
                    <a:pt x="94015" y="157253"/>
                  </a:lnTo>
                  <a:lnTo>
                    <a:pt x="128738" y="187239"/>
                  </a:lnTo>
                  <a:lnTo>
                    <a:pt x="158623" y="221654"/>
                  </a:lnTo>
                  <a:lnTo>
                    <a:pt x="183235" y="257202"/>
                  </a:lnTo>
                  <a:lnTo>
                    <a:pt x="217111" y="285756"/>
                  </a:lnTo>
                  <a:lnTo>
                    <a:pt x="235338" y="307183"/>
                  </a:lnTo>
                  <a:lnTo>
                    <a:pt x="251732" y="342901"/>
                  </a:lnTo>
                  <a:lnTo>
                    <a:pt x="264229" y="368732"/>
                  </a:lnTo>
                  <a:lnTo>
                    <a:pt x="271463" y="3786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4"/>
            <p:cNvSpPr/>
            <p:nvPr/>
          </p:nvSpPr>
          <p:spPr>
            <a:xfrm>
              <a:off x="1521619" y="3043238"/>
              <a:ext cx="171451" cy="521494"/>
            </a:xfrm>
            <a:custGeom>
              <a:avLst/>
              <a:gdLst/>
              <a:ahLst/>
              <a:cxnLst/>
              <a:rect l="0" t="0" r="0" b="0"/>
              <a:pathLst>
                <a:path w="171451" h="521494">
                  <a:moveTo>
                    <a:pt x="171450" y="0"/>
                  </a:moveTo>
                  <a:lnTo>
                    <a:pt x="165299" y="6150"/>
                  </a:lnTo>
                  <a:lnTo>
                    <a:pt x="160601" y="36885"/>
                  </a:lnTo>
                  <a:lnTo>
                    <a:pt x="156254" y="71021"/>
                  </a:lnTo>
                  <a:lnTo>
                    <a:pt x="146751" y="102887"/>
                  </a:lnTo>
                  <a:lnTo>
                    <a:pt x="137761" y="133584"/>
                  </a:lnTo>
                  <a:lnTo>
                    <a:pt x="126190" y="168256"/>
                  </a:lnTo>
                  <a:lnTo>
                    <a:pt x="120114" y="194636"/>
                  </a:lnTo>
                  <a:lnTo>
                    <a:pt x="112650" y="220119"/>
                  </a:lnTo>
                  <a:lnTo>
                    <a:pt x="104042" y="244674"/>
                  </a:lnTo>
                  <a:lnTo>
                    <a:pt x="94924" y="268817"/>
                  </a:lnTo>
                  <a:lnTo>
                    <a:pt x="87697" y="292776"/>
                  </a:lnTo>
                  <a:lnTo>
                    <a:pt x="80251" y="316653"/>
                  </a:lnTo>
                  <a:lnTo>
                    <a:pt x="65847" y="351615"/>
                  </a:lnTo>
                  <a:lnTo>
                    <a:pt x="62814" y="382435"/>
                  </a:lnTo>
                  <a:lnTo>
                    <a:pt x="52919" y="411676"/>
                  </a:lnTo>
                  <a:lnTo>
                    <a:pt x="40727" y="440448"/>
                  </a:lnTo>
                  <a:lnTo>
                    <a:pt x="30941" y="468288"/>
                  </a:lnTo>
                  <a:lnTo>
                    <a:pt x="13814" y="499430"/>
                  </a:lnTo>
                  <a:lnTo>
                    <a:pt x="0" y="5214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6"/>
          <p:cNvGrpSpPr/>
          <p:nvPr/>
        </p:nvGrpSpPr>
        <p:grpSpPr>
          <a:xfrm>
            <a:off x="1443038" y="4714875"/>
            <a:ext cx="285751" cy="521495"/>
            <a:chOff x="1443038" y="4714875"/>
            <a:chExt cx="285751" cy="521495"/>
          </a:xfrm>
        </p:grpSpPr>
        <p:sp>
          <p:nvSpPr>
            <p:cNvPr id="14" name="SMARTInkShape-55"/>
            <p:cNvSpPr/>
            <p:nvPr/>
          </p:nvSpPr>
          <p:spPr>
            <a:xfrm>
              <a:off x="1443038" y="4779169"/>
              <a:ext cx="235744" cy="457201"/>
            </a:xfrm>
            <a:custGeom>
              <a:avLst/>
              <a:gdLst/>
              <a:ahLst/>
              <a:cxnLst/>
              <a:rect l="0" t="0" r="0" b="0"/>
              <a:pathLst>
                <a:path w="235744" h="457201">
                  <a:moveTo>
                    <a:pt x="0" y="0"/>
                  </a:moveTo>
                  <a:lnTo>
                    <a:pt x="0" y="3792"/>
                  </a:lnTo>
                  <a:lnTo>
                    <a:pt x="2116" y="7771"/>
                  </a:lnTo>
                  <a:lnTo>
                    <a:pt x="4909" y="12185"/>
                  </a:lnTo>
                  <a:lnTo>
                    <a:pt x="14783" y="44133"/>
                  </a:lnTo>
                  <a:lnTo>
                    <a:pt x="27702" y="75480"/>
                  </a:lnTo>
                  <a:lnTo>
                    <a:pt x="40928" y="102886"/>
                  </a:lnTo>
                  <a:lnTo>
                    <a:pt x="58693" y="131114"/>
                  </a:lnTo>
                  <a:lnTo>
                    <a:pt x="79038" y="163379"/>
                  </a:lnTo>
                  <a:lnTo>
                    <a:pt x="88838" y="188501"/>
                  </a:lnTo>
                  <a:lnTo>
                    <a:pt x="97427" y="213953"/>
                  </a:lnTo>
                  <a:lnTo>
                    <a:pt x="114857" y="246926"/>
                  </a:lnTo>
                  <a:lnTo>
                    <a:pt x="131222" y="281479"/>
                  </a:lnTo>
                  <a:lnTo>
                    <a:pt x="150005" y="316058"/>
                  </a:lnTo>
                  <a:lnTo>
                    <a:pt x="165978" y="346765"/>
                  </a:lnTo>
                  <a:lnTo>
                    <a:pt x="180764" y="375971"/>
                  </a:lnTo>
                  <a:lnTo>
                    <a:pt x="195200" y="403939"/>
                  </a:lnTo>
                  <a:lnTo>
                    <a:pt x="219066" y="438692"/>
                  </a:lnTo>
                  <a:lnTo>
                    <a:pt x="235743" y="457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6"/>
            <p:cNvSpPr/>
            <p:nvPr/>
          </p:nvSpPr>
          <p:spPr>
            <a:xfrm>
              <a:off x="1457325" y="4714875"/>
              <a:ext cx="271464" cy="521495"/>
            </a:xfrm>
            <a:custGeom>
              <a:avLst/>
              <a:gdLst/>
              <a:ahLst/>
              <a:cxnLst/>
              <a:rect l="0" t="0" r="0" b="0"/>
              <a:pathLst>
                <a:path w="271464" h="521495">
                  <a:moveTo>
                    <a:pt x="271463" y="0"/>
                  </a:moveTo>
                  <a:lnTo>
                    <a:pt x="267670" y="3792"/>
                  </a:lnTo>
                  <a:lnTo>
                    <a:pt x="263692" y="5654"/>
                  </a:lnTo>
                  <a:lnTo>
                    <a:pt x="258462" y="6850"/>
                  </a:lnTo>
                  <a:lnTo>
                    <a:pt x="240156" y="20105"/>
                  </a:lnTo>
                  <a:lnTo>
                    <a:pt x="231583" y="32768"/>
                  </a:lnTo>
                  <a:lnTo>
                    <a:pt x="221575" y="60095"/>
                  </a:lnTo>
                  <a:lnTo>
                    <a:pt x="212231" y="86598"/>
                  </a:lnTo>
                  <a:lnTo>
                    <a:pt x="199408" y="116675"/>
                  </a:lnTo>
                  <a:lnTo>
                    <a:pt x="189432" y="139962"/>
                  </a:lnTo>
                  <a:lnTo>
                    <a:pt x="177061" y="166186"/>
                  </a:lnTo>
                  <a:lnTo>
                    <a:pt x="165742" y="191601"/>
                  </a:lnTo>
                  <a:lnTo>
                    <a:pt x="154625" y="216918"/>
                  </a:lnTo>
                  <a:lnTo>
                    <a:pt x="141747" y="244046"/>
                  </a:lnTo>
                  <a:lnTo>
                    <a:pt x="125970" y="271977"/>
                  </a:lnTo>
                  <a:lnTo>
                    <a:pt x="109168" y="300266"/>
                  </a:lnTo>
                  <a:lnTo>
                    <a:pt x="93763" y="328714"/>
                  </a:lnTo>
                  <a:lnTo>
                    <a:pt x="78979" y="357232"/>
                  </a:lnTo>
                  <a:lnTo>
                    <a:pt x="64470" y="385782"/>
                  </a:lnTo>
                  <a:lnTo>
                    <a:pt x="50085" y="414346"/>
                  </a:lnTo>
                  <a:lnTo>
                    <a:pt x="37870" y="440800"/>
                  </a:lnTo>
                  <a:lnTo>
                    <a:pt x="22069" y="473772"/>
                  </a:lnTo>
                  <a:lnTo>
                    <a:pt x="6300" y="506247"/>
                  </a:lnTo>
                  <a:lnTo>
                    <a:pt x="0" y="5214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57"/>
          <p:cNvSpPr/>
          <p:nvPr/>
        </p:nvSpPr>
        <p:spPr>
          <a:xfrm>
            <a:off x="3193343" y="2117499"/>
            <a:ext cx="135646" cy="182790"/>
          </a:xfrm>
          <a:custGeom>
            <a:avLst/>
            <a:gdLst/>
            <a:ahLst/>
            <a:cxnLst/>
            <a:rect l="0" t="0" r="0" b="0"/>
            <a:pathLst>
              <a:path w="135646" h="182790">
                <a:moveTo>
                  <a:pt x="7057" y="75632"/>
                </a:moveTo>
                <a:lnTo>
                  <a:pt x="7057" y="109916"/>
                </a:lnTo>
                <a:lnTo>
                  <a:pt x="7057" y="141452"/>
                </a:lnTo>
                <a:lnTo>
                  <a:pt x="7057" y="167691"/>
                </a:lnTo>
                <a:lnTo>
                  <a:pt x="3265" y="164469"/>
                </a:lnTo>
                <a:lnTo>
                  <a:pt x="1403" y="160623"/>
                </a:lnTo>
                <a:lnTo>
                  <a:pt x="0" y="134702"/>
                </a:lnTo>
                <a:lnTo>
                  <a:pt x="724" y="100500"/>
                </a:lnTo>
                <a:lnTo>
                  <a:pt x="7688" y="69167"/>
                </a:lnTo>
                <a:lnTo>
                  <a:pt x="19840" y="33653"/>
                </a:lnTo>
                <a:lnTo>
                  <a:pt x="32629" y="17068"/>
                </a:lnTo>
                <a:lnTo>
                  <a:pt x="50353" y="3687"/>
                </a:lnTo>
                <a:lnTo>
                  <a:pt x="60960" y="0"/>
                </a:lnTo>
                <a:lnTo>
                  <a:pt x="70966" y="479"/>
                </a:lnTo>
                <a:lnTo>
                  <a:pt x="79911" y="3337"/>
                </a:lnTo>
                <a:lnTo>
                  <a:pt x="92121" y="11639"/>
                </a:lnTo>
                <a:lnTo>
                  <a:pt x="97251" y="17028"/>
                </a:lnTo>
                <a:lnTo>
                  <a:pt x="107011" y="35540"/>
                </a:lnTo>
                <a:lnTo>
                  <a:pt x="112079" y="52905"/>
                </a:lnTo>
                <a:lnTo>
                  <a:pt x="119680" y="88317"/>
                </a:lnTo>
                <a:lnTo>
                  <a:pt x="126046" y="119224"/>
                </a:lnTo>
                <a:lnTo>
                  <a:pt x="128178" y="150517"/>
                </a:lnTo>
                <a:lnTo>
                  <a:pt x="135645" y="18278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Shape-58"/>
          <p:cNvSpPr/>
          <p:nvPr/>
        </p:nvSpPr>
        <p:spPr>
          <a:xfrm>
            <a:off x="1750514" y="2907506"/>
            <a:ext cx="142555" cy="300039"/>
          </a:xfrm>
          <a:custGeom>
            <a:avLst/>
            <a:gdLst/>
            <a:ahLst/>
            <a:cxnLst/>
            <a:rect l="0" t="0" r="0" b="0"/>
            <a:pathLst>
              <a:path w="142555" h="300039">
                <a:moveTo>
                  <a:pt x="42567" y="300038"/>
                </a:moveTo>
                <a:lnTo>
                  <a:pt x="36416" y="293887"/>
                </a:lnTo>
                <a:lnTo>
                  <a:pt x="34826" y="287387"/>
                </a:lnTo>
                <a:lnTo>
                  <a:pt x="25506" y="272335"/>
                </a:lnTo>
                <a:lnTo>
                  <a:pt x="19595" y="237828"/>
                </a:lnTo>
                <a:lnTo>
                  <a:pt x="13536" y="205670"/>
                </a:lnTo>
                <a:lnTo>
                  <a:pt x="8830" y="175240"/>
                </a:lnTo>
                <a:lnTo>
                  <a:pt x="7110" y="141140"/>
                </a:lnTo>
                <a:lnTo>
                  <a:pt x="6883" y="110720"/>
                </a:lnTo>
                <a:lnTo>
                  <a:pt x="0" y="79743"/>
                </a:lnTo>
                <a:lnTo>
                  <a:pt x="695" y="79355"/>
                </a:lnTo>
                <a:lnTo>
                  <a:pt x="5882" y="78683"/>
                </a:lnTo>
                <a:lnTo>
                  <a:pt x="10354" y="82404"/>
                </a:lnTo>
                <a:lnTo>
                  <a:pt x="12375" y="88482"/>
                </a:lnTo>
                <a:lnTo>
                  <a:pt x="15630" y="100830"/>
                </a:lnTo>
                <a:lnTo>
                  <a:pt x="28424" y="130776"/>
                </a:lnTo>
                <a:lnTo>
                  <a:pt x="45114" y="164594"/>
                </a:lnTo>
                <a:lnTo>
                  <a:pt x="58944" y="200063"/>
                </a:lnTo>
                <a:lnTo>
                  <a:pt x="73498" y="232948"/>
                </a:lnTo>
                <a:lnTo>
                  <a:pt x="80391" y="240587"/>
                </a:lnTo>
                <a:lnTo>
                  <a:pt x="105084" y="261779"/>
                </a:lnTo>
                <a:lnTo>
                  <a:pt x="112673" y="263985"/>
                </a:lnTo>
                <a:lnTo>
                  <a:pt x="117403" y="260427"/>
                </a:lnTo>
                <a:lnTo>
                  <a:pt x="119484" y="256504"/>
                </a:lnTo>
                <a:lnTo>
                  <a:pt x="127565" y="225120"/>
                </a:lnTo>
                <a:lnTo>
                  <a:pt x="128197" y="192423"/>
                </a:lnTo>
                <a:lnTo>
                  <a:pt x="133934" y="157102"/>
                </a:lnTo>
                <a:lnTo>
                  <a:pt x="135238" y="121436"/>
                </a:lnTo>
                <a:lnTo>
                  <a:pt x="139202" y="85724"/>
                </a:lnTo>
                <a:lnTo>
                  <a:pt x="142135" y="52123"/>
                </a:lnTo>
                <a:lnTo>
                  <a:pt x="142554" y="20585"/>
                </a:lnTo>
                <a:lnTo>
                  <a:pt x="135436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Shape-59"/>
          <p:cNvSpPr/>
          <p:nvPr/>
        </p:nvSpPr>
        <p:spPr>
          <a:xfrm>
            <a:off x="1729781" y="4579144"/>
            <a:ext cx="149026" cy="242888"/>
          </a:xfrm>
          <a:custGeom>
            <a:avLst/>
            <a:gdLst/>
            <a:ahLst/>
            <a:cxnLst/>
            <a:rect l="0" t="0" r="0" b="0"/>
            <a:pathLst>
              <a:path w="149026" h="242888">
                <a:moveTo>
                  <a:pt x="13294" y="242887"/>
                </a:moveTo>
                <a:lnTo>
                  <a:pt x="11177" y="209335"/>
                </a:lnTo>
                <a:lnTo>
                  <a:pt x="7143" y="188546"/>
                </a:lnTo>
                <a:lnTo>
                  <a:pt x="6237" y="155789"/>
                </a:lnTo>
                <a:lnTo>
                  <a:pt x="6158" y="124122"/>
                </a:lnTo>
                <a:lnTo>
                  <a:pt x="0" y="89125"/>
                </a:lnTo>
                <a:lnTo>
                  <a:pt x="5546" y="54828"/>
                </a:lnTo>
                <a:lnTo>
                  <a:pt x="6115" y="24972"/>
                </a:lnTo>
                <a:lnTo>
                  <a:pt x="6148" y="4394"/>
                </a:lnTo>
                <a:lnTo>
                  <a:pt x="6943" y="2929"/>
                </a:lnTo>
                <a:lnTo>
                  <a:pt x="8266" y="1953"/>
                </a:lnTo>
                <a:lnTo>
                  <a:pt x="12301" y="385"/>
                </a:lnTo>
                <a:lnTo>
                  <a:pt x="10736" y="171"/>
                </a:lnTo>
                <a:lnTo>
                  <a:pt x="6418" y="10"/>
                </a:lnTo>
                <a:lnTo>
                  <a:pt x="13209" y="0"/>
                </a:lnTo>
                <a:lnTo>
                  <a:pt x="6150" y="0"/>
                </a:lnTo>
                <a:lnTo>
                  <a:pt x="24143" y="0"/>
                </a:lnTo>
                <a:lnTo>
                  <a:pt x="25289" y="794"/>
                </a:lnTo>
                <a:lnTo>
                  <a:pt x="26053" y="2116"/>
                </a:lnTo>
                <a:lnTo>
                  <a:pt x="26563" y="3792"/>
                </a:lnTo>
                <a:lnTo>
                  <a:pt x="31072" y="9943"/>
                </a:lnTo>
                <a:lnTo>
                  <a:pt x="53178" y="27012"/>
                </a:lnTo>
                <a:lnTo>
                  <a:pt x="82346" y="61855"/>
                </a:lnTo>
                <a:lnTo>
                  <a:pt x="115835" y="96190"/>
                </a:lnTo>
                <a:lnTo>
                  <a:pt x="123757" y="109022"/>
                </a:lnTo>
                <a:lnTo>
                  <a:pt x="138886" y="144666"/>
                </a:lnTo>
                <a:lnTo>
                  <a:pt x="141290" y="158692"/>
                </a:lnTo>
                <a:lnTo>
                  <a:pt x="142652" y="191206"/>
                </a:lnTo>
                <a:lnTo>
                  <a:pt x="149025" y="22145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SMARTInkShape-Group10"/>
          <p:cNvGrpSpPr/>
          <p:nvPr/>
        </p:nvGrpSpPr>
        <p:grpSpPr>
          <a:xfrm>
            <a:off x="2307431" y="2914650"/>
            <a:ext cx="1193008" cy="785814"/>
            <a:chOff x="2307431" y="2914650"/>
            <a:chExt cx="1193008" cy="785814"/>
          </a:xfrm>
        </p:grpSpPr>
        <p:sp>
          <p:nvSpPr>
            <p:cNvPr id="20" name="SMARTInkShape-60"/>
            <p:cNvSpPr/>
            <p:nvPr/>
          </p:nvSpPr>
          <p:spPr>
            <a:xfrm>
              <a:off x="2307431" y="3193256"/>
              <a:ext cx="292895" cy="450058"/>
            </a:xfrm>
            <a:custGeom>
              <a:avLst/>
              <a:gdLst/>
              <a:ahLst/>
              <a:cxnLst/>
              <a:rect l="0" t="0" r="0" b="0"/>
              <a:pathLst>
                <a:path w="292895" h="450058">
                  <a:moveTo>
                    <a:pt x="0" y="0"/>
                  </a:moveTo>
                  <a:lnTo>
                    <a:pt x="11391" y="28486"/>
                  </a:lnTo>
                  <a:lnTo>
                    <a:pt x="13000" y="35944"/>
                  </a:lnTo>
                  <a:lnTo>
                    <a:pt x="35314" y="70918"/>
                  </a:lnTo>
                  <a:lnTo>
                    <a:pt x="58481" y="103702"/>
                  </a:lnTo>
                  <a:lnTo>
                    <a:pt x="78976" y="135149"/>
                  </a:lnTo>
                  <a:lnTo>
                    <a:pt x="100130" y="165810"/>
                  </a:lnTo>
                  <a:lnTo>
                    <a:pt x="121478" y="198795"/>
                  </a:lnTo>
                  <a:lnTo>
                    <a:pt x="146330" y="221968"/>
                  </a:lnTo>
                  <a:lnTo>
                    <a:pt x="173780" y="244703"/>
                  </a:lnTo>
                  <a:lnTo>
                    <a:pt x="198158" y="276145"/>
                  </a:lnTo>
                  <a:lnTo>
                    <a:pt x="215435" y="310245"/>
                  </a:lnTo>
                  <a:lnTo>
                    <a:pt x="230609" y="344690"/>
                  </a:lnTo>
                  <a:lnTo>
                    <a:pt x="245159" y="374563"/>
                  </a:lnTo>
                  <a:lnTo>
                    <a:pt x="262180" y="406393"/>
                  </a:lnTo>
                  <a:lnTo>
                    <a:pt x="273422" y="428026"/>
                  </a:lnTo>
                  <a:lnTo>
                    <a:pt x="292894" y="4500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1"/>
            <p:cNvSpPr/>
            <p:nvPr/>
          </p:nvSpPr>
          <p:spPr>
            <a:xfrm>
              <a:off x="2414588" y="3064669"/>
              <a:ext cx="192882" cy="635795"/>
            </a:xfrm>
            <a:custGeom>
              <a:avLst/>
              <a:gdLst/>
              <a:ahLst/>
              <a:cxnLst/>
              <a:rect l="0" t="0" r="0" b="0"/>
              <a:pathLst>
                <a:path w="192882" h="635795">
                  <a:moveTo>
                    <a:pt x="192881" y="0"/>
                  </a:moveTo>
                  <a:lnTo>
                    <a:pt x="176580" y="17094"/>
                  </a:lnTo>
                  <a:lnTo>
                    <a:pt x="172176" y="27995"/>
                  </a:lnTo>
                  <a:lnTo>
                    <a:pt x="163979" y="58917"/>
                  </a:lnTo>
                  <a:lnTo>
                    <a:pt x="154949" y="90481"/>
                  </a:lnTo>
                  <a:lnTo>
                    <a:pt x="146653" y="117208"/>
                  </a:lnTo>
                  <a:lnTo>
                    <a:pt x="137675" y="147607"/>
                  </a:lnTo>
                  <a:lnTo>
                    <a:pt x="128392" y="179638"/>
                  </a:lnTo>
                  <a:lnTo>
                    <a:pt x="118182" y="213189"/>
                  </a:lnTo>
                  <a:lnTo>
                    <a:pt x="112125" y="231026"/>
                  </a:lnTo>
                  <a:lnTo>
                    <a:pt x="105706" y="249267"/>
                  </a:lnTo>
                  <a:lnTo>
                    <a:pt x="96457" y="284352"/>
                  </a:lnTo>
                  <a:lnTo>
                    <a:pt x="92082" y="318466"/>
                  </a:lnTo>
                  <a:lnTo>
                    <a:pt x="95429" y="352149"/>
                  </a:lnTo>
                  <a:lnTo>
                    <a:pt x="91625" y="387756"/>
                  </a:lnTo>
                  <a:lnTo>
                    <a:pt x="82791" y="423161"/>
                  </a:lnTo>
                  <a:lnTo>
                    <a:pt x="73573" y="454771"/>
                  </a:lnTo>
                  <a:lnTo>
                    <a:pt x="64184" y="484695"/>
                  </a:lnTo>
                  <a:lnTo>
                    <a:pt x="54720" y="512282"/>
                  </a:lnTo>
                  <a:lnTo>
                    <a:pt x="41260" y="546457"/>
                  </a:lnTo>
                  <a:lnTo>
                    <a:pt x="31098" y="579778"/>
                  </a:lnTo>
                  <a:lnTo>
                    <a:pt x="15962" y="611059"/>
                  </a:lnTo>
                  <a:lnTo>
                    <a:pt x="0" y="6357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2"/>
            <p:cNvSpPr/>
            <p:nvPr/>
          </p:nvSpPr>
          <p:spPr>
            <a:xfrm>
              <a:off x="2659107" y="2914650"/>
              <a:ext cx="198394" cy="314326"/>
            </a:xfrm>
            <a:custGeom>
              <a:avLst/>
              <a:gdLst/>
              <a:ahLst/>
              <a:cxnLst/>
              <a:rect l="0" t="0" r="0" b="0"/>
              <a:pathLst>
                <a:path w="198394" h="314326">
                  <a:moveTo>
                    <a:pt x="19799" y="314325"/>
                  </a:moveTo>
                  <a:lnTo>
                    <a:pt x="19799" y="310533"/>
                  </a:lnTo>
                  <a:lnTo>
                    <a:pt x="19006" y="309416"/>
                  </a:lnTo>
                  <a:lnTo>
                    <a:pt x="17683" y="308671"/>
                  </a:lnTo>
                  <a:lnTo>
                    <a:pt x="16007" y="308174"/>
                  </a:lnTo>
                  <a:lnTo>
                    <a:pt x="14890" y="307049"/>
                  </a:lnTo>
                  <a:lnTo>
                    <a:pt x="10980" y="299541"/>
                  </a:lnTo>
                  <a:lnTo>
                    <a:pt x="9157" y="297325"/>
                  </a:lnTo>
                  <a:lnTo>
                    <a:pt x="7132" y="290630"/>
                  </a:lnTo>
                  <a:lnTo>
                    <a:pt x="0" y="256349"/>
                  </a:lnTo>
                  <a:lnTo>
                    <a:pt x="968" y="233382"/>
                  </a:lnTo>
                  <a:lnTo>
                    <a:pt x="4166" y="206469"/>
                  </a:lnTo>
                  <a:lnTo>
                    <a:pt x="7229" y="176270"/>
                  </a:lnTo>
                  <a:lnTo>
                    <a:pt x="11048" y="144303"/>
                  </a:lnTo>
                  <a:lnTo>
                    <a:pt x="16130" y="108850"/>
                  </a:lnTo>
                  <a:lnTo>
                    <a:pt x="19477" y="74386"/>
                  </a:lnTo>
                  <a:lnTo>
                    <a:pt x="20378" y="71022"/>
                  </a:lnTo>
                  <a:lnTo>
                    <a:pt x="21773" y="68779"/>
                  </a:lnTo>
                  <a:lnTo>
                    <a:pt x="29714" y="61387"/>
                  </a:lnTo>
                  <a:lnTo>
                    <a:pt x="31171" y="60769"/>
                  </a:lnTo>
                  <a:lnTo>
                    <a:pt x="32143" y="61150"/>
                  </a:lnTo>
                  <a:lnTo>
                    <a:pt x="55558" y="95643"/>
                  </a:lnTo>
                  <a:lnTo>
                    <a:pt x="73133" y="128953"/>
                  </a:lnTo>
                  <a:lnTo>
                    <a:pt x="92331" y="164354"/>
                  </a:lnTo>
                  <a:lnTo>
                    <a:pt x="113126" y="197915"/>
                  </a:lnTo>
                  <a:lnTo>
                    <a:pt x="139395" y="230767"/>
                  </a:lnTo>
                  <a:lnTo>
                    <a:pt x="153092" y="241135"/>
                  </a:lnTo>
                  <a:lnTo>
                    <a:pt x="154699" y="240925"/>
                  </a:lnTo>
                  <a:lnTo>
                    <a:pt x="158600" y="238576"/>
                  </a:lnTo>
                  <a:lnTo>
                    <a:pt x="159959" y="236838"/>
                  </a:lnTo>
                  <a:lnTo>
                    <a:pt x="161467" y="232790"/>
                  </a:lnTo>
                  <a:lnTo>
                    <a:pt x="162604" y="198772"/>
                  </a:lnTo>
                  <a:lnTo>
                    <a:pt x="162660" y="166969"/>
                  </a:lnTo>
                  <a:lnTo>
                    <a:pt x="162670" y="136520"/>
                  </a:lnTo>
                  <a:lnTo>
                    <a:pt x="164790" y="107390"/>
                  </a:lnTo>
                  <a:lnTo>
                    <a:pt x="172617" y="72895"/>
                  </a:lnTo>
                  <a:lnTo>
                    <a:pt x="184161" y="38027"/>
                  </a:lnTo>
                  <a:lnTo>
                    <a:pt x="19839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3"/>
            <p:cNvSpPr/>
            <p:nvPr/>
          </p:nvSpPr>
          <p:spPr>
            <a:xfrm>
              <a:off x="3064669" y="2978944"/>
              <a:ext cx="171451" cy="642938"/>
            </a:xfrm>
            <a:custGeom>
              <a:avLst/>
              <a:gdLst/>
              <a:ahLst/>
              <a:cxnLst/>
              <a:rect l="0" t="0" r="0" b="0"/>
              <a:pathLst>
                <a:path w="171451" h="642938">
                  <a:moveTo>
                    <a:pt x="171450" y="0"/>
                  </a:moveTo>
                  <a:lnTo>
                    <a:pt x="167657" y="0"/>
                  </a:lnTo>
                  <a:lnTo>
                    <a:pt x="166540" y="794"/>
                  </a:lnTo>
                  <a:lnTo>
                    <a:pt x="165795" y="2116"/>
                  </a:lnTo>
                  <a:lnTo>
                    <a:pt x="154389" y="37584"/>
                  </a:lnTo>
                  <a:lnTo>
                    <a:pt x="147521" y="65287"/>
                  </a:lnTo>
                  <a:lnTo>
                    <a:pt x="140707" y="89342"/>
                  </a:lnTo>
                  <a:lnTo>
                    <a:pt x="132386" y="115907"/>
                  </a:lnTo>
                  <a:lnTo>
                    <a:pt x="123396" y="143589"/>
                  </a:lnTo>
                  <a:lnTo>
                    <a:pt x="116226" y="173884"/>
                  </a:lnTo>
                  <a:lnTo>
                    <a:pt x="109600" y="206663"/>
                  </a:lnTo>
                  <a:lnTo>
                    <a:pt x="105610" y="224294"/>
                  </a:lnTo>
                  <a:lnTo>
                    <a:pt x="101363" y="242398"/>
                  </a:lnTo>
                  <a:lnTo>
                    <a:pt x="92410" y="277330"/>
                  </a:lnTo>
                  <a:lnTo>
                    <a:pt x="83140" y="311376"/>
                  </a:lnTo>
                  <a:lnTo>
                    <a:pt x="73728" y="345029"/>
                  </a:lnTo>
                  <a:lnTo>
                    <a:pt x="64253" y="378506"/>
                  </a:lnTo>
                  <a:lnTo>
                    <a:pt x="57926" y="411113"/>
                  </a:lnTo>
                  <a:lnTo>
                    <a:pt x="60405" y="441479"/>
                  </a:lnTo>
                  <a:lnTo>
                    <a:pt x="58332" y="470850"/>
                  </a:lnTo>
                  <a:lnTo>
                    <a:pt x="52119" y="499779"/>
                  </a:lnTo>
                  <a:lnTo>
                    <a:pt x="44066" y="528511"/>
                  </a:lnTo>
                  <a:lnTo>
                    <a:pt x="30607" y="563878"/>
                  </a:lnTo>
                  <a:lnTo>
                    <a:pt x="17540" y="598569"/>
                  </a:lnTo>
                  <a:lnTo>
                    <a:pt x="7367" y="631399"/>
                  </a:lnTo>
                  <a:lnTo>
                    <a:pt x="0" y="6429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4"/>
            <p:cNvSpPr/>
            <p:nvPr/>
          </p:nvSpPr>
          <p:spPr>
            <a:xfrm>
              <a:off x="2978944" y="3186113"/>
              <a:ext cx="371476" cy="400051"/>
            </a:xfrm>
            <a:custGeom>
              <a:avLst/>
              <a:gdLst/>
              <a:ahLst/>
              <a:cxnLst/>
              <a:rect l="0" t="0" r="0" b="0"/>
              <a:pathLst>
                <a:path w="371476" h="400051">
                  <a:moveTo>
                    <a:pt x="0" y="0"/>
                  </a:moveTo>
                  <a:lnTo>
                    <a:pt x="29257" y="31374"/>
                  </a:lnTo>
                  <a:lnTo>
                    <a:pt x="51552" y="61495"/>
                  </a:lnTo>
                  <a:lnTo>
                    <a:pt x="75688" y="88688"/>
                  </a:lnTo>
                  <a:lnTo>
                    <a:pt x="99155" y="116853"/>
                  </a:lnTo>
                  <a:lnTo>
                    <a:pt x="124982" y="149099"/>
                  </a:lnTo>
                  <a:lnTo>
                    <a:pt x="152743" y="183789"/>
                  </a:lnTo>
                  <a:lnTo>
                    <a:pt x="180069" y="207361"/>
                  </a:lnTo>
                  <a:lnTo>
                    <a:pt x="209412" y="231066"/>
                  </a:lnTo>
                  <a:lnTo>
                    <a:pt x="240112" y="265931"/>
                  </a:lnTo>
                  <a:lnTo>
                    <a:pt x="268171" y="296722"/>
                  </a:lnTo>
                  <a:lnTo>
                    <a:pt x="291125" y="325160"/>
                  </a:lnTo>
                  <a:lnTo>
                    <a:pt x="315622" y="356505"/>
                  </a:lnTo>
                  <a:lnTo>
                    <a:pt x="349530" y="390102"/>
                  </a:lnTo>
                  <a:lnTo>
                    <a:pt x="371475" y="400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5"/>
            <p:cNvSpPr/>
            <p:nvPr/>
          </p:nvSpPr>
          <p:spPr>
            <a:xfrm>
              <a:off x="3328988" y="2914650"/>
              <a:ext cx="171451" cy="221457"/>
            </a:xfrm>
            <a:custGeom>
              <a:avLst/>
              <a:gdLst/>
              <a:ahLst/>
              <a:cxnLst/>
              <a:rect l="0" t="0" r="0" b="0"/>
              <a:pathLst>
                <a:path w="171451" h="221457">
                  <a:moveTo>
                    <a:pt x="0" y="0"/>
                  </a:moveTo>
                  <a:lnTo>
                    <a:pt x="793" y="27202"/>
                  </a:lnTo>
                  <a:lnTo>
                    <a:pt x="9942" y="61702"/>
                  </a:lnTo>
                  <a:lnTo>
                    <a:pt x="20585" y="88750"/>
                  </a:lnTo>
                  <a:lnTo>
                    <a:pt x="29999" y="116872"/>
                  </a:lnTo>
                  <a:lnTo>
                    <a:pt x="40292" y="149116"/>
                  </a:lnTo>
                  <a:lnTo>
                    <a:pt x="51484" y="184430"/>
                  </a:lnTo>
                  <a:lnTo>
                    <a:pt x="56818" y="192387"/>
                  </a:lnTo>
                  <a:lnTo>
                    <a:pt x="53259" y="188943"/>
                  </a:lnTo>
                  <a:lnTo>
                    <a:pt x="51452" y="182929"/>
                  </a:lnTo>
                  <a:lnTo>
                    <a:pt x="50291" y="154756"/>
                  </a:lnTo>
                  <a:lnTo>
                    <a:pt x="50856" y="121586"/>
                  </a:lnTo>
                  <a:lnTo>
                    <a:pt x="57788" y="89516"/>
                  </a:lnTo>
                  <a:lnTo>
                    <a:pt x="71493" y="57483"/>
                  </a:lnTo>
                  <a:lnTo>
                    <a:pt x="77018" y="48566"/>
                  </a:lnTo>
                  <a:lnTo>
                    <a:pt x="88260" y="39878"/>
                  </a:lnTo>
                  <a:lnTo>
                    <a:pt x="94260" y="37567"/>
                  </a:lnTo>
                  <a:lnTo>
                    <a:pt x="101689" y="38657"/>
                  </a:lnTo>
                  <a:lnTo>
                    <a:pt x="109489" y="41787"/>
                  </a:lnTo>
                  <a:lnTo>
                    <a:pt x="130902" y="55677"/>
                  </a:lnTo>
                  <a:lnTo>
                    <a:pt x="139768" y="68443"/>
                  </a:lnTo>
                  <a:lnTo>
                    <a:pt x="156096" y="100559"/>
                  </a:lnTo>
                  <a:lnTo>
                    <a:pt x="163478" y="134399"/>
                  </a:lnTo>
                  <a:lnTo>
                    <a:pt x="168735" y="162236"/>
                  </a:lnTo>
                  <a:lnTo>
                    <a:pt x="170645" y="189798"/>
                  </a:lnTo>
                  <a:lnTo>
                    <a:pt x="171450" y="2214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11"/>
          <p:cNvGrpSpPr/>
          <p:nvPr/>
        </p:nvGrpSpPr>
        <p:grpSpPr>
          <a:xfrm>
            <a:off x="4171950" y="2864644"/>
            <a:ext cx="907257" cy="821532"/>
            <a:chOff x="4171950" y="2864644"/>
            <a:chExt cx="907257" cy="821532"/>
          </a:xfrm>
        </p:grpSpPr>
        <p:sp>
          <p:nvSpPr>
            <p:cNvPr id="27" name="SMARTInkShape-66"/>
            <p:cNvSpPr/>
            <p:nvPr/>
          </p:nvSpPr>
          <p:spPr>
            <a:xfrm>
              <a:off x="4350544" y="3043238"/>
              <a:ext cx="125502" cy="628651"/>
            </a:xfrm>
            <a:custGeom>
              <a:avLst/>
              <a:gdLst/>
              <a:ahLst/>
              <a:cxnLst/>
              <a:rect l="0" t="0" r="0" b="0"/>
              <a:pathLst>
                <a:path w="125502" h="628651">
                  <a:moveTo>
                    <a:pt x="114300" y="0"/>
                  </a:moveTo>
                  <a:lnTo>
                    <a:pt x="118092" y="3792"/>
                  </a:lnTo>
                  <a:lnTo>
                    <a:pt x="119954" y="7770"/>
                  </a:lnTo>
                  <a:lnTo>
                    <a:pt x="125501" y="34318"/>
                  </a:lnTo>
                  <a:lnTo>
                    <a:pt x="123776" y="59173"/>
                  </a:lnTo>
                  <a:lnTo>
                    <a:pt x="120364" y="86624"/>
                  </a:lnTo>
                  <a:lnTo>
                    <a:pt x="116995" y="114699"/>
                  </a:lnTo>
                  <a:lnTo>
                    <a:pt x="115498" y="143052"/>
                  </a:lnTo>
                  <a:lnTo>
                    <a:pt x="110599" y="173645"/>
                  </a:lnTo>
                  <a:lnTo>
                    <a:pt x="103924" y="205763"/>
                  </a:lnTo>
                  <a:lnTo>
                    <a:pt x="98311" y="238558"/>
                  </a:lnTo>
                  <a:lnTo>
                    <a:pt x="91054" y="271655"/>
                  </a:lnTo>
                  <a:lnTo>
                    <a:pt x="83331" y="304885"/>
                  </a:lnTo>
                  <a:lnTo>
                    <a:pt x="77252" y="338175"/>
                  </a:lnTo>
                  <a:lnTo>
                    <a:pt x="71905" y="369375"/>
                  </a:lnTo>
                  <a:lnTo>
                    <a:pt x="66089" y="399116"/>
                  </a:lnTo>
                  <a:lnTo>
                    <a:pt x="58212" y="428210"/>
                  </a:lnTo>
                  <a:lnTo>
                    <a:pt x="51537" y="454898"/>
                  </a:lnTo>
                  <a:lnTo>
                    <a:pt x="45924" y="479990"/>
                  </a:lnTo>
                  <a:lnTo>
                    <a:pt x="38301" y="515634"/>
                  </a:lnTo>
                  <a:lnTo>
                    <a:pt x="31016" y="545863"/>
                  </a:lnTo>
                  <a:lnTo>
                    <a:pt x="21443" y="577813"/>
                  </a:lnTo>
                  <a:lnTo>
                    <a:pt x="10320" y="608550"/>
                  </a:lnTo>
                  <a:lnTo>
                    <a:pt x="7291" y="621988"/>
                  </a:lnTo>
                  <a:lnTo>
                    <a:pt x="5654" y="624209"/>
                  </a:lnTo>
                  <a:lnTo>
                    <a:pt x="0" y="628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67"/>
            <p:cNvSpPr/>
            <p:nvPr/>
          </p:nvSpPr>
          <p:spPr>
            <a:xfrm>
              <a:off x="4171950" y="3214688"/>
              <a:ext cx="350045" cy="371476"/>
            </a:xfrm>
            <a:custGeom>
              <a:avLst/>
              <a:gdLst/>
              <a:ahLst/>
              <a:cxnLst/>
              <a:rect l="0" t="0" r="0" b="0"/>
              <a:pathLst>
                <a:path w="350045" h="371476">
                  <a:moveTo>
                    <a:pt x="0" y="0"/>
                  </a:moveTo>
                  <a:lnTo>
                    <a:pt x="6151" y="0"/>
                  </a:lnTo>
                  <a:lnTo>
                    <a:pt x="39525" y="24370"/>
                  </a:lnTo>
                  <a:lnTo>
                    <a:pt x="72660" y="47206"/>
                  </a:lnTo>
                  <a:lnTo>
                    <a:pt x="100374" y="74841"/>
                  </a:lnTo>
                  <a:lnTo>
                    <a:pt x="128695" y="108164"/>
                  </a:lnTo>
                  <a:lnTo>
                    <a:pt x="157194" y="143173"/>
                  </a:lnTo>
                  <a:lnTo>
                    <a:pt x="187864" y="178682"/>
                  </a:lnTo>
                  <a:lnTo>
                    <a:pt x="217853" y="212221"/>
                  </a:lnTo>
                  <a:lnTo>
                    <a:pt x="243937" y="242268"/>
                  </a:lnTo>
                  <a:lnTo>
                    <a:pt x="269657" y="271279"/>
                  </a:lnTo>
                  <a:lnTo>
                    <a:pt x="295888" y="305734"/>
                  </a:lnTo>
                  <a:lnTo>
                    <a:pt x="322060" y="336263"/>
                  </a:lnTo>
                  <a:lnTo>
                    <a:pt x="350044" y="3714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8"/>
            <p:cNvSpPr/>
            <p:nvPr/>
          </p:nvSpPr>
          <p:spPr>
            <a:xfrm>
              <a:off x="4472078" y="2964656"/>
              <a:ext cx="185648" cy="242889"/>
            </a:xfrm>
            <a:custGeom>
              <a:avLst/>
              <a:gdLst/>
              <a:ahLst/>
              <a:cxnLst/>
              <a:rect l="0" t="0" r="0" b="0"/>
              <a:pathLst>
                <a:path w="185648" h="242889">
                  <a:moveTo>
                    <a:pt x="42772" y="242888"/>
                  </a:moveTo>
                  <a:lnTo>
                    <a:pt x="32829" y="232945"/>
                  </a:lnTo>
                  <a:lnTo>
                    <a:pt x="30415" y="226298"/>
                  </a:lnTo>
                  <a:lnTo>
                    <a:pt x="23036" y="197988"/>
                  </a:lnTo>
                  <a:lnTo>
                    <a:pt x="14061" y="163434"/>
                  </a:lnTo>
                  <a:lnTo>
                    <a:pt x="9130" y="133356"/>
                  </a:lnTo>
                  <a:lnTo>
                    <a:pt x="7669" y="103542"/>
                  </a:lnTo>
                  <a:lnTo>
                    <a:pt x="3383" y="72135"/>
                  </a:lnTo>
                  <a:lnTo>
                    <a:pt x="215" y="38580"/>
                  </a:lnTo>
                  <a:lnTo>
                    <a:pt x="0" y="31540"/>
                  </a:lnTo>
                  <a:lnTo>
                    <a:pt x="764" y="31345"/>
                  </a:lnTo>
                  <a:lnTo>
                    <a:pt x="3729" y="33246"/>
                  </a:lnTo>
                  <a:lnTo>
                    <a:pt x="4837" y="34864"/>
                  </a:lnTo>
                  <a:lnTo>
                    <a:pt x="7984" y="41728"/>
                  </a:lnTo>
                  <a:lnTo>
                    <a:pt x="20349" y="59983"/>
                  </a:lnTo>
                  <a:lnTo>
                    <a:pt x="38820" y="93242"/>
                  </a:lnTo>
                  <a:lnTo>
                    <a:pt x="61929" y="128637"/>
                  </a:lnTo>
                  <a:lnTo>
                    <a:pt x="76141" y="150034"/>
                  </a:lnTo>
                  <a:lnTo>
                    <a:pt x="81687" y="153997"/>
                  </a:lnTo>
                  <a:lnTo>
                    <a:pt x="87765" y="155846"/>
                  </a:lnTo>
                  <a:lnTo>
                    <a:pt x="94198" y="156285"/>
                  </a:lnTo>
                  <a:lnTo>
                    <a:pt x="105580" y="161006"/>
                  </a:lnTo>
                  <a:lnTo>
                    <a:pt x="125822" y="173180"/>
                  </a:lnTo>
                  <a:lnTo>
                    <a:pt x="140316" y="176990"/>
                  </a:lnTo>
                  <a:lnTo>
                    <a:pt x="152006" y="173648"/>
                  </a:lnTo>
                  <a:lnTo>
                    <a:pt x="171329" y="162359"/>
                  </a:lnTo>
                  <a:lnTo>
                    <a:pt x="175315" y="151006"/>
                  </a:lnTo>
                  <a:lnTo>
                    <a:pt x="177873" y="121639"/>
                  </a:lnTo>
                  <a:lnTo>
                    <a:pt x="183288" y="87204"/>
                  </a:lnTo>
                  <a:lnTo>
                    <a:pt x="185181" y="51945"/>
                  </a:lnTo>
                  <a:lnTo>
                    <a:pt x="185606" y="17202"/>
                  </a:lnTo>
                  <a:lnTo>
                    <a:pt x="18564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9"/>
            <p:cNvSpPr/>
            <p:nvPr/>
          </p:nvSpPr>
          <p:spPr>
            <a:xfrm>
              <a:off x="4750594" y="2993231"/>
              <a:ext cx="214313" cy="164308"/>
            </a:xfrm>
            <a:custGeom>
              <a:avLst/>
              <a:gdLst/>
              <a:ahLst/>
              <a:cxnLst/>
              <a:rect l="0" t="0" r="0" b="0"/>
              <a:pathLst>
                <a:path w="214313" h="164308">
                  <a:moveTo>
                    <a:pt x="0" y="0"/>
                  </a:moveTo>
                  <a:lnTo>
                    <a:pt x="9943" y="16094"/>
                  </a:lnTo>
                  <a:lnTo>
                    <a:pt x="39197" y="50399"/>
                  </a:lnTo>
                  <a:lnTo>
                    <a:pt x="71895" y="79731"/>
                  </a:lnTo>
                  <a:lnTo>
                    <a:pt x="100897" y="101680"/>
                  </a:lnTo>
                  <a:lnTo>
                    <a:pt x="136376" y="121303"/>
                  </a:lnTo>
                  <a:lnTo>
                    <a:pt x="170166" y="140466"/>
                  </a:lnTo>
                  <a:lnTo>
                    <a:pt x="202766" y="156532"/>
                  </a:lnTo>
                  <a:lnTo>
                    <a:pt x="214312" y="1643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70"/>
            <p:cNvSpPr/>
            <p:nvPr/>
          </p:nvSpPr>
          <p:spPr>
            <a:xfrm>
              <a:off x="4943475" y="2864644"/>
              <a:ext cx="135732" cy="821532"/>
            </a:xfrm>
            <a:custGeom>
              <a:avLst/>
              <a:gdLst/>
              <a:ahLst/>
              <a:cxnLst/>
              <a:rect l="0" t="0" r="0" b="0"/>
              <a:pathLst>
                <a:path w="135732" h="821532">
                  <a:moveTo>
                    <a:pt x="135731" y="0"/>
                  </a:moveTo>
                  <a:lnTo>
                    <a:pt x="131939" y="0"/>
                  </a:lnTo>
                  <a:lnTo>
                    <a:pt x="130821" y="1587"/>
                  </a:lnTo>
                  <a:lnTo>
                    <a:pt x="124882" y="35019"/>
                  </a:lnTo>
                  <a:lnTo>
                    <a:pt x="122462" y="64527"/>
                  </a:lnTo>
                  <a:lnTo>
                    <a:pt x="117663" y="91120"/>
                  </a:lnTo>
                  <a:lnTo>
                    <a:pt x="111032" y="122254"/>
                  </a:lnTo>
                  <a:lnTo>
                    <a:pt x="105439" y="157258"/>
                  </a:lnTo>
                  <a:lnTo>
                    <a:pt x="102043" y="176276"/>
                  </a:lnTo>
                  <a:lnTo>
                    <a:pt x="98191" y="196099"/>
                  </a:lnTo>
                  <a:lnTo>
                    <a:pt x="94035" y="216457"/>
                  </a:lnTo>
                  <a:lnTo>
                    <a:pt x="89677" y="237967"/>
                  </a:lnTo>
                  <a:lnTo>
                    <a:pt x="85185" y="260245"/>
                  </a:lnTo>
                  <a:lnTo>
                    <a:pt x="80603" y="283034"/>
                  </a:lnTo>
                  <a:lnTo>
                    <a:pt x="75960" y="306958"/>
                  </a:lnTo>
                  <a:lnTo>
                    <a:pt x="71278" y="331638"/>
                  </a:lnTo>
                  <a:lnTo>
                    <a:pt x="66568" y="356823"/>
                  </a:lnTo>
                  <a:lnTo>
                    <a:pt x="61842" y="383139"/>
                  </a:lnTo>
                  <a:lnTo>
                    <a:pt x="57103" y="410207"/>
                  </a:lnTo>
                  <a:lnTo>
                    <a:pt x="52356" y="437777"/>
                  </a:lnTo>
                  <a:lnTo>
                    <a:pt x="46810" y="465683"/>
                  </a:lnTo>
                  <a:lnTo>
                    <a:pt x="40732" y="493811"/>
                  </a:lnTo>
                  <a:lnTo>
                    <a:pt x="34299" y="522089"/>
                  </a:lnTo>
                  <a:lnTo>
                    <a:pt x="29216" y="549672"/>
                  </a:lnTo>
                  <a:lnTo>
                    <a:pt x="25033" y="576791"/>
                  </a:lnTo>
                  <a:lnTo>
                    <a:pt x="21451" y="603602"/>
                  </a:lnTo>
                  <a:lnTo>
                    <a:pt x="18270" y="629414"/>
                  </a:lnTo>
                  <a:lnTo>
                    <a:pt x="15355" y="654559"/>
                  </a:lnTo>
                  <a:lnTo>
                    <a:pt x="12618" y="679260"/>
                  </a:lnTo>
                  <a:lnTo>
                    <a:pt x="9999" y="702077"/>
                  </a:lnTo>
                  <a:lnTo>
                    <a:pt x="7460" y="723639"/>
                  </a:lnTo>
                  <a:lnTo>
                    <a:pt x="4973" y="744364"/>
                  </a:lnTo>
                  <a:lnTo>
                    <a:pt x="2210" y="777974"/>
                  </a:lnTo>
                  <a:lnTo>
                    <a:pt x="0" y="8215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2"/>
          <p:cNvGrpSpPr/>
          <p:nvPr/>
        </p:nvGrpSpPr>
        <p:grpSpPr>
          <a:xfrm>
            <a:off x="2257425" y="4651076"/>
            <a:ext cx="1171576" cy="742456"/>
            <a:chOff x="2257425" y="4651076"/>
            <a:chExt cx="1171576" cy="742456"/>
          </a:xfrm>
        </p:grpSpPr>
        <p:sp>
          <p:nvSpPr>
            <p:cNvPr id="33" name="SMARTInkShape-71"/>
            <p:cNvSpPr/>
            <p:nvPr/>
          </p:nvSpPr>
          <p:spPr>
            <a:xfrm>
              <a:off x="2371725" y="4807744"/>
              <a:ext cx="221457" cy="585788"/>
            </a:xfrm>
            <a:custGeom>
              <a:avLst/>
              <a:gdLst/>
              <a:ahLst/>
              <a:cxnLst/>
              <a:rect l="0" t="0" r="0" b="0"/>
              <a:pathLst>
                <a:path w="221457" h="585788">
                  <a:moveTo>
                    <a:pt x="221456" y="0"/>
                  </a:moveTo>
                  <a:lnTo>
                    <a:pt x="207721" y="33622"/>
                  </a:lnTo>
                  <a:lnTo>
                    <a:pt x="194689" y="68319"/>
                  </a:lnTo>
                  <a:lnTo>
                    <a:pt x="184159" y="95451"/>
                  </a:lnTo>
                  <a:lnTo>
                    <a:pt x="174188" y="126031"/>
                  </a:lnTo>
                  <a:lnTo>
                    <a:pt x="164465" y="158143"/>
                  </a:lnTo>
                  <a:lnTo>
                    <a:pt x="154058" y="190936"/>
                  </a:lnTo>
                  <a:lnTo>
                    <a:pt x="141495" y="224031"/>
                  </a:lnTo>
                  <a:lnTo>
                    <a:pt x="130091" y="257261"/>
                  </a:lnTo>
                  <a:lnTo>
                    <a:pt x="118937" y="290551"/>
                  </a:lnTo>
                  <a:lnTo>
                    <a:pt x="106042" y="323867"/>
                  </a:lnTo>
                  <a:lnTo>
                    <a:pt x="94490" y="357195"/>
                  </a:lnTo>
                  <a:lnTo>
                    <a:pt x="83270" y="389735"/>
                  </a:lnTo>
                  <a:lnTo>
                    <a:pt x="70346" y="420072"/>
                  </a:lnTo>
                  <a:lnTo>
                    <a:pt x="58782" y="449430"/>
                  </a:lnTo>
                  <a:lnTo>
                    <a:pt x="48350" y="477559"/>
                  </a:lnTo>
                  <a:lnTo>
                    <a:pt x="38422" y="503290"/>
                  </a:lnTo>
                  <a:lnTo>
                    <a:pt x="23908" y="532504"/>
                  </a:lnTo>
                  <a:lnTo>
                    <a:pt x="10485" y="562915"/>
                  </a:lnTo>
                  <a:lnTo>
                    <a:pt x="0" y="5857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72"/>
            <p:cNvSpPr/>
            <p:nvPr/>
          </p:nvSpPr>
          <p:spPr>
            <a:xfrm>
              <a:off x="2257425" y="4950619"/>
              <a:ext cx="328614" cy="442913"/>
            </a:xfrm>
            <a:custGeom>
              <a:avLst/>
              <a:gdLst/>
              <a:ahLst/>
              <a:cxnLst/>
              <a:rect l="0" t="0" r="0" b="0"/>
              <a:pathLst>
                <a:path w="328614" h="442913">
                  <a:moveTo>
                    <a:pt x="0" y="0"/>
                  </a:moveTo>
                  <a:lnTo>
                    <a:pt x="9943" y="0"/>
                  </a:lnTo>
                  <a:lnTo>
                    <a:pt x="20585" y="7585"/>
                  </a:lnTo>
                  <a:lnTo>
                    <a:pt x="50835" y="36717"/>
                  </a:lnTo>
                  <a:lnTo>
                    <a:pt x="73800" y="63796"/>
                  </a:lnTo>
                  <a:lnTo>
                    <a:pt x="92331" y="87885"/>
                  </a:lnTo>
                  <a:lnTo>
                    <a:pt x="113797" y="111820"/>
                  </a:lnTo>
                  <a:lnTo>
                    <a:pt x="132332" y="137804"/>
                  </a:lnTo>
                  <a:lnTo>
                    <a:pt x="149302" y="165228"/>
                  </a:lnTo>
                  <a:lnTo>
                    <a:pt x="167427" y="193290"/>
                  </a:lnTo>
                  <a:lnTo>
                    <a:pt x="183950" y="221638"/>
                  </a:lnTo>
                  <a:lnTo>
                    <a:pt x="200024" y="249318"/>
                  </a:lnTo>
                  <a:lnTo>
                    <a:pt x="217752" y="274850"/>
                  </a:lnTo>
                  <a:lnTo>
                    <a:pt x="231981" y="299426"/>
                  </a:lnTo>
                  <a:lnTo>
                    <a:pt x="244390" y="323578"/>
                  </a:lnTo>
                  <a:lnTo>
                    <a:pt x="264764" y="358694"/>
                  </a:lnTo>
                  <a:lnTo>
                    <a:pt x="285088" y="388766"/>
                  </a:lnTo>
                  <a:lnTo>
                    <a:pt x="311543" y="424287"/>
                  </a:lnTo>
                  <a:lnTo>
                    <a:pt x="328613" y="4429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73"/>
            <p:cNvSpPr/>
            <p:nvPr/>
          </p:nvSpPr>
          <p:spPr>
            <a:xfrm>
              <a:off x="2650331" y="4766871"/>
              <a:ext cx="221458" cy="205180"/>
            </a:xfrm>
            <a:custGeom>
              <a:avLst/>
              <a:gdLst/>
              <a:ahLst/>
              <a:cxnLst/>
              <a:rect l="0" t="0" r="0" b="0"/>
              <a:pathLst>
                <a:path w="221458" h="205180">
                  <a:moveTo>
                    <a:pt x="0" y="19442"/>
                  </a:moveTo>
                  <a:lnTo>
                    <a:pt x="0" y="33177"/>
                  </a:lnTo>
                  <a:lnTo>
                    <a:pt x="2117" y="39569"/>
                  </a:lnTo>
                  <a:lnTo>
                    <a:pt x="3793" y="42385"/>
                  </a:lnTo>
                  <a:lnTo>
                    <a:pt x="8070" y="69717"/>
                  </a:lnTo>
                  <a:lnTo>
                    <a:pt x="17560" y="96427"/>
                  </a:lnTo>
                  <a:lnTo>
                    <a:pt x="24959" y="124449"/>
                  </a:lnTo>
                  <a:lnTo>
                    <a:pt x="28297" y="152067"/>
                  </a:lnTo>
                  <a:lnTo>
                    <a:pt x="34585" y="186690"/>
                  </a:lnTo>
                  <a:lnTo>
                    <a:pt x="35757" y="190472"/>
                  </a:lnTo>
                  <a:lnTo>
                    <a:pt x="37331" y="192993"/>
                  </a:lnTo>
                  <a:lnTo>
                    <a:pt x="39175" y="194674"/>
                  </a:lnTo>
                  <a:lnTo>
                    <a:pt x="41224" y="198658"/>
                  </a:lnTo>
                  <a:lnTo>
                    <a:pt x="41770" y="200832"/>
                  </a:lnTo>
                  <a:lnTo>
                    <a:pt x="42928" y="201487"/>
                  </a:lnTo>
                  <a:lnTo>
                    <a:pt x="44494" y="201130"/>
                  </a:lnTo>
                  <a:lnTo>
                    <a:pt x="46332" y="200099"/>
                  </a:lnTo>
                  <a:lnTo>
                    <a:pt x="47556" y="198617"/>
                  </a:lnTo>
                  <a:lnTo>
                    <a:pt x="48918" y="194854"/>
                  </a:lnTo>
                  <a:lnTo>
                    <a:pt x="54852" y="160257"/>
                  </a:lnTo>
                  <a:lnTo>
                    <a:pt x="58813" y="125720"/>
                  </a:lnTo>
                  <a:lnTo>
                    <a:pt x="64787" y="97763"/>
                  </a:lnTo>
                  <a:lnTo>
                    <a:pt x="71584" y="69371"/>
                  </a:lnTo>
                  <a:lnTo>
                    <a:pt x="80991" y="35125"/>
                  </a:lnTo>
                  <a:lnTo>
                    <a:pt x="92873" y="8082"/>
                  </a:lnTo>
                  <a:lnTo>
                    <a:pt x="95253" y="4725"/>
                  </a:lnTo>
                  <a:lnTo>
                    <a:pt x="99221" y="2486"/>
                  </a:lnTo>
                  <a:lnTo>
                    <a:pt x="109980" y="0"/>
                  </a:lnTo>
                  <a:lnTo>
                    <a:pt x="120582" y="1011"/>
                  </a:lnTo>
                  <a:lnTo>
                    <a:pt x="129792" y="4106"/>
                  </a:lnTo>
                  <a:lnTo>
                    <a:pt x="136531" y="8128"/>
                  </a:lnTo>
                  <a:lnTo>
                    <a:pt x="166080" y="43699"/>
                  </a:lnTo>
                  <a:lnTo>
                    <a:pt x="180582" y="76964"/>
                  </a:lnTo>
                  <a:lnTo>
                    <a:pt x="190422" y="110149"/>
                  </a:lnTo>
                  <a:lnTo>
                    <a:pt x="197893" y="140459"/>
                  </a:lnTo>
                  <a:lnTo>
                    <a:pt x="205448" y="175754"/>
                  </a:lnTo>
                  <a:lnTo>
                    <a:pt x="221457" y="2051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74"/>
            <p:cNvSpPr/>
            <p:nvPr/>
          </p:nvSpPr>
          <p:spPr>
            <a:xfrm>
              <a:off x="2950663" y="4750594"/>
              <a:ext cx="249738" cy="514351"/>
            </a:xfrm>
            <a:custGeom>
              <a:avLst/>
              <a:gdLst/>
              <a:ahLst/>
              <a:cxnLst/>
              <a:rect l="0" t="0" r="0" b="0"/>
              <a:pathLst>
                <a:path w="249738" h="514351">
                  <a:moveTo>
                    <a:pt x="6850" y="0"/>
                  </a:moveTo>
                  <a:lnTo>
                    <a:pt x="0" y="0"/>
                  </a:lnTo>
                  <a:lnTo>
                    <a:pt x="4673" y="5703"/>
                  </a:lnTo>
                  <a:lnTo>
                    <a:pt x="10355" y="20585"/>
                  </a:lnTo>
                  <a:lnTo>
                    <a:pt x="33560" y="51552"/>
                  </a:lnTo>
                  <a:lnTo>
                    <a:pt x="56924" y="85928"/>
                  </a:lnTo>
                  <a:lnTo>
                    <a:pt x="75919" y="118132"/>
                  </a:lnTo>
                  <a:lnTo>
                    <a:pt x="90197" y="149478"/>
                  </a:lnTo>
                  <a:lnTo>
                    <a:pt x="108274" y="180109"/>
                  </a:lnTo>
                  <a:lnTo>
                    <a:pt x="124919" y="213086"/>
                  </a:lnTo>
                  <a:lnTo>
                    <a:pt x="143698" y="247992"/>
                  </a:lnTo>
                  <a:lnTo>
                    <a:pt x="160551" y="283470"/>
                  </a:lnTo>
                  <a:lnTo>
                    <a:pt x="170676" y="309342"/>
                  </a:lnTo>
                  <a:lnTo>
                    <a:pt x="180467" y="335923"/>
                  </a:lnTo>
                  <a:lnTo>
                    <a:pt x="190111" y="360965"/>
                  </a:lnTo>
                  <a:lnTo>
                    <a:pt x="199689" y="385324"/>
                  </a:lnTo>
                  <a:lnTo>
                    <a:pt x="214006" y="419235"/>
                  </a:lnTo>
                  <a:lnTo>
                    <a:pt x="226185" y="449390"/>
                  </a:lnTo>
                  <a:lnTo>
                    <a:pt x="237412" y="484232"/>
                  </a:lnTo>
                  <a:lnTo>
                    <a:pt x="249737" y="514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5"/>
            <p:cNvSpPr/>
            <p:nvPr/>
          </p:nvSpPr>
          <p:spPr>
            <a:xfrm>
              <a:off x="3021806" y="4736306"/>
              <a:ext cx="157164" cy="557214"/>
            </a:xfrm>
            <a:custGeom>
              <a:avLst/>
              <a:gdLst/>
              <a:ahLst/>
              <a:cxnLst/>
              <a:rect l="0" t="0" r="0" b="0"/>
              <a:pathLst>
                <a:path w="157164" h="557214">
                  <a:moveTo>
                    <a:pt x="157163" y="0"/>
                  </a:moveTo>
                  <a:lnTo>
                    <a:pt x="157163" y="3792"/>
                  </a:lnTo>
                  <a:lnTo>
                    <a:pt x="155046" y="7771"/>
                  </a:lnTo>
                  <a:lnTo>
                    <a:pt x="152253" y="12185"/>
                  </a:lnTo>
                  <a:lnTo>
                    <a:pt x="142379" y="46250"/>
                  </a:lnTo>
                  <a:lnTo>
                    <a:pt x="135584" y="76675"/>
                  </a:lnTo>
                  <a:lnTo>
                    <a:pt x="130904" y="103134"/>
                  </a:lnTo>
                  <a:lnTo>
                    <a:pt x="126177" y="133415"/>
                  </a:lnTo>
                  <a:lnTo>
                    <a:pt x="119314" y="165393"/>
                  </a:lnTo>
                  <a:lnTo>
                    <a:pt x="110973" y="198127"/>
                  </a:lnTo>
                  <a:lnTo>
                    <a:pt x="101973" y="231196"/>
                  </a:lnTo>
                  <a:lnTo>
                    <a:pt x="94799" y="264414"/>
                  </a:lnTo>
                  <a:lnTo>
                    <a:pt x="88170" y="297699"/>
                  </a:lnTo>
                  <a:lnTo>
                    <a:pt x="79933" y="331013"/>
                  </a:lnTo>
                  <a:lnTo>
                    <a:pt x="68863" y="364340"/>
                  </a:lnTo>
                  <a:lnTo>
                    <a:pt x="57594" y="396879"/>
                  </a:lnTo>
                  <a:lnTo>
                    <a:pt x="49939" y="427216"/>
                  </a:lnTo>
                  <a:lnTo>
                    <a:pt x="41774" y="452341"/>
                  </a:lnTo>
                  <a:lnTo>
                    <a:pt x="30370" y="484335"/>
                  </a:lnTo>
                  <a:lnTo>
                    <a:pt x="19404" y="519799"/>
                  </a:lnTo>
                  <a:lnTo>
                    <a:pt x="947" y="555415"/>
                  </a:lnTo>
                  <a:lnTo>
                    <a:pt x="0" y="5572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6"/>
            <p:cNvSpPr/>
            <p:nvPr/>
          </p:nvSpPr>
          <p:spPr>
            <a:xfrm>
              <a:off x="3257550" y="4651076"/>
              <a:ext cx="171451" cy="205697"/>
            </a:xfrm>
            <a:custGeom>
              <a:avLst/>
              <a:gdLst/>
              <a:ahLst/>
              <a:cxnLst/>
              <a:rect l="0" t="0" r="0" b="0"/>
              <a:pathLst>
                <a:path w="171451" h="205697">
                  <a:moveTo>
                    <a:pt x="0" y="78087"/>
                  </a:moveTo>
                  <a:lnTo>
                    <a:pt x="0" y="88029"/>
                  </a:lnTo>
                  <a:lnTo>
                    <a:pt x="794" y="89478"/>
                  </a:lnTo>
                  <a:lnTo>
                    <a:pt x="2117" y="90443"/>
                  </a:lnTo>
                  <a:lnTo>
                    <a:pt x="3792" y="91087"/>
                  </a:lnTo>
                  <a:lnTo>
                    <a:pt x="4909" y="93103"/>
                  </a:lnTo>
                  <a:lnTo>
                    <a:pt x="10642" y="127317"/>
                  </a:lnTo>
                  <a:lnTo>
                    <a:pt x="18477" y="162247"/>
                  </a:lnTo>
                  <a:lnTo>
                    <a:pt x="21042" y="195532"/>
                  </a:lnTo>
                  <a:lnTo>
                    <a:pt x="21397" y="205696"/>
                  </a:lnTo>
                  <a:lnTo>
                    <a:pt x="22218" y="178758"/>
                  </a:lnTo>
                  <a:lnTo>
                    <a:pt x="27132" y="151395"/>
                  </a:lnTo>
                  <a:lnTo>
                    <a:pt x="33616" y="123179"/>
                  </a:lnTo>
                  <a:lnTo>
                    <a:pt x="40564" y="94710"/>
                  </a:lnTo>
                  <a:lnTo>
                    <a:pt x="47649" y="66961"/>
                  </a:lnTo>
                  <a:lnTo>
                    <a:pt x="57155" y="35849"/>
                  </a:lnTo>
                  <a:lnTo>
                    <a:pt x="62709" y="22802"/>
                  </a:lnTo>
                  <a:lnTo>
                    <a:pt x="79970" y="5141"/>
                  </a:lnTo>
                  <a:lnTo>
                    <a:pt x="87400" y="2010"/>
                  </a:lnTo>
                  <a:lnTo>
                    <a:pt x="101314" y="0"/>
                  </a:lnTo>
                  <a:lnTo>
                    <a:pt x="110910" y="8192"/>
                  </a:lnTo>
                  <a:lnTo>
                    <a:pt x="128888" y="31737"/>
                  </a:lnTo>
                  <a:lnTo>
                    <a:pt x="139064" y="66397"/>
                  </a:lnTo>
                  <a:lnTo>
                    <a:pt x="148889" y="93144"/>
                  </a:lnTo>
                  <a:lnTo>
                    <a:pt x="156828" y="121177"/>
                  </a:lnTo>
                  <a:lnTo>
                    <a:pt x="164207" y="149591"/>
                  </a:lnTo>
                  <a:lnTo>
                    <a:pt x="170496" y="184164"/>
                  </a:lnTo>
                  <a:lnTo>
                    <a:pt x="171450" y="1923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13"/>
          <p:cNvGrpSpPr/>
          <p:nvPr/>
        </p:nvGrpSpPr>
        <p:grpSpPr>
          <a:xfrm>
            <a:off x="4214813" y="4564856"/>
            <a:ext cx="814388" cy="800101"/>
            <a:chOff x="4214813" y="4564856"/>
            <a:chExt cx="814388" cy="800101"/>
          </a:xfrm>
        </p:grpSpPr>
        <p:sp>
          <p:nvSpPr>
            <p:cNvPr id="40" name="SMARTInkShape-77"/>
            <p:cNvSpPr/>
            <p:nvPr/>
          </p:nvSpPr>
          <p:spPr>
            <a:xfrm>
              <a:off x="4286250" y="4693444"/>
              <a:ext cx="192882" cy="571501"/>
            </a:xfrm>
            <a:custGeom>
              <a:avLst/>
              <a:gdLst/>
              <a:ahLst/>
              <a:cxnLst/>
              <a:rect l="0" t="0" r="0" b="0"/>
              <a:pathLst>
                <a:path w="192882" h="571501">
                  <a:moveTo>
                    <a:pt x="192881" y="0"/>
                  </a:moveTo>
                  <a:lnTo>
                    <a:pt x="189089" y="0"/>
                  </a:lnTo>
                  <a:lnTo>
                    <a:pt x="187972" y="794"/>
                  </a:lnTo>
                  <a:lnTo>
                    <a:pt x="187227" y="2116"/>
                  </a:lnTo>
                  <a:lnTo>
                    <a:pt x="186730" y="3792"/>
                  </a:lnTo>
                  <a:lnTo>
                    <a:pt x="182239" y="9943"/>
                  </a:lnTo>
                  <a:lnTo>
                    <a:pt x="177726" y="37036"/>
                  </a:lnTo>
                  <a:lnTo>
                    <a:pt x="167401" y="69270"/>
                  </a:lnTo>
                  <a:lnTo>
                    <a:pt x="158803" y="95080"/>
                  </a:lnTo>
                  <a:lnTo>
                    <a:pt x="151806" y="122426"/>
                  </a:lnTo>
                  <a:lnTo>
                    <a:pt x="144463" y="151249"/>
                  </a:lnTo>
                  <a:lnTo>
                    <a:pt x="133262" y="182580"/>
                  </a:lnTo>
                  <a:lnTo>
                    <a:pt x="122463" y="217142"/>
                  </a:lnTo>
                  <a:lnTo>
                    <a:pt x="117361" y="235249"/>
                  </a:lnTo>
                  <a:lnTo>
                    <a:pt x="107458" y="270184"/>
                  </a:lnTo>
                  <a:lnTo>
                    <a:pt x="97765" y="304232"/>
                  </a:lnTo>
                  <a:lnTo>
                    <a:pt x="88166" y="337885"/>
                  </a:lnTo>
                  <a:lnTo>
                    <a:pt x="78608" y="369246"/>
                  </a:lnTo>
                  <a:lnTo>
                    <a:pt x="69068" y="399059"/>
                  </a:lnTo>
                  <a:lnTo>
                    <a:pt x="59537" y="428184"/>
                  </a:lnTo>
                  <a:lnTo>
                    <a:pt x="49038" y="463772"/>
                  </a:lnTo>
                  <a:lnTo>
                    <a:pt x="37108" y="494425"/>
                  </a:lnTo>
                  <a:lnTo>
                    <a:pt x="24557" y="527523"/>
                  </a:lnTo>
                  <a:lnTo>
                    <a:pt x="14435" y="552759"/>
                  </a:lnTo>
                  <a:lnTo>
                    <a:pt x="0" y="571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78"/>
            <p:cNvSpPr/>
            <p:nvPr/>
          </p:nvSpPr>
          <p:spPr>
            <a:xfrm>
              <a:off x="4214813" y="4814888"/>
              <a:ext cx="292894" cy="407194"/>
            </a:xfrm>
            <a:custGeom>
              <a:avLst/>
              <a:gdLst/>
              <a:ahLst/>
              <a:cxnLst/>
              <a:rect l="0" t="0" r="0" b="0"/>
              <a:pathLst>
                <a:path w="292894" h="407194">
                  <a:moveTo>
                    <a:pt x="0" y="0"/>
                  </a:moveTo>
                  <a:lnTo>
                    <a:pt x="3792" y="0"/>
                  </a:lnTo>
                  <a:lnTo>
                    <a:pt x="7770" y="2116"/>
                  </a:lnTo>
                  <a:lnTo>
                    <a:pt x="30349" y="19941"/>
                  </a:lnTo>
                  <a:lnTo>
                    <a:pt x="52003" y="51593"/>
                  </a:lnTo>
                  <a:lnTo>
                    <a:pt x="74145" y="81168"/>
                  </a:lnTo>
                  <a:lnTo>
                    <a:pt x="91691" y="105130"/>
                  </a:lnTo>
                  <a:lnTo>
                    <a:pt x="110072" y="134301"/>
                  </a:lnTo>
                  <a:lnTo>
                    <a:pt x="128825" y="163670"/>
                  </a:lnTo>
                  <a:lnTo>
                    <a:pt x="147743" y="192598"/>
                  </a:lnTo>
                  <a:lnTo>
                    <a:pt x="166734" y="221330"/>
                  </a:lnTo>
                  <a:lnTo>
                    <a:pt x="185758" y="249975"/>
                  </a:lnTo>
                  <a:lnTo>
                    <a:pt x="204003" y="277787"/>
                  </a:lnTo>
                  <a:lnTo>
                    <a:pt x="220049" y="303377"/>
                  </a:lnTo>
                  <a:lnTo>
                    <a:pt x="242470" y="336305"/>
                  </a:lnTo>
                  <a:lnTo>
                    <a:pt x="260403" y="366169"/>
                  </a:lnTo>
                  <a:lnTo>
                    <a:pt x="292893" y="4071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9"/>
            <p:cNvSpPr/>
            <p:nvPr/>
          </p:nvSpPr>
          <p:spPr>
            <a:xfrm>
              <a:off x="4550569" y="4672013"/>
              <a:ext cx="207170" cy="224239"/>
            </a:xfrm>
            <a:custGeom>
              <a:avLst/>
              <a:gdLst/>
              <a:ahLst/>
              <a:cxnLst/>
              <a:rect l="0" t="0" r="0" b="0"/>
              <a:pathLst>
                <a:path w="207170" h="224239">
                  <a:moveTo>
                    <a:pt x="0" y="0"/>
                  </a:moveTo>
                  <a:lnTo>
                    <a:pt x="794" y="13772"/>
                  </a:lnTo>
                  <a:lnTo>
                    <a:pt x="9943" y="43735"/>
                  </a:lnTo>
                  <a:lnTo>
                    <a:pt x="14473" y="70237"/>
                  </a:lnTo>
                  <a:lnTo>
                    <a:pt x="19132" y="101860"/>
                  </a:lnTo>
                  <a:lnTo>
                    <a:pt x="26218" y="137513"/>
                  </a:lnTo>
                  <a:lnTo>
                    <a:pt x="33345" y="167392"/>
                  </a:lnTo>
                  <a:lnTo>
                    <a:pt x="41452" y="202842"/>
                  </a:lnTo>
                  <a:lnTo>
                    <a:pt x="44352" y="211331"/>
                  </a:lnTo>
                  <a:lnTo>
                    <a:pt x="48331" y="220573"/>
                  </a:lnTo>
                  <a:lnTo>
                    <a:pt x="48889" y="223248"/>
                  </a:lnTo>
                  <a:lnTo>
                    <a:pt x="50055" y="224238"/>
                  </a:lnTo>
                  <a:lnTo>
                    <a:pt x="51626" y="224104"/>
                  </a:lnTo>
                  <a:lnTo>
                    <a:pt x="53467" y="223222"/>
                  </a:lnTo>
                  <a:lnTo>
                    <a:pt x="54695" y="221839"/>
                  </a:lnTo>
                  <a:lnTo>
                    <a:pt x="56058" y="218187"/>
                  </a:lnTo>
                  <a:lnTo>
                    <a:pt x="59224" y="184448"/>
                  </a:lnTo>
                  <a:lnTo>
                    <a:pt x="69329" y="149848"/>
                  </a:lnTo>
                  <a:lnTo>
                    <a:pt x="80998" y="114277"/>
                  </a:lnTo>
                  <a:lnTo>
                    <a:pt x="88116" y="96654"/>
                  </a:lnTo>
                  <a:lnTo>
                    <a:pt x="94990" y="88465"/>
                  </a:lnTo>
                  <a:lnTo>
                    <a:pt x="104130" y="82180"/>
                  </a:lnTo>
                  <a:lnTo>
                    <a:pt x="121870" y="74973"/>
                  </a:lnTo>
                  <a:lnTo>
                    <a:pt x="132481" y="73008"/>
                  </a:lnTo>
                  <a:lnTo>
                    <a:pt x="140372" y="74252"/>
                  </a:lnTo>
                  <a:lnTo>
                    <a:pt x="155698" y="81518"/>
                  </a:lnTo>
                  <a:lnTo>
                    <a:pt x="162597" y="88088"/>
                  </a:lnTo>
                  <a:lnTo>
                    <a:pt x="184098" y="122278"/>
                  </a:lnTo>
                  <a:lnTo>
                    <a:pt x="196634" y="157272"/>
                  </a:lnTo>
                  <a:lnTo>
                    <a:pt x="201472" y="181525"/>
                  </a:lnTo>
                  <a:lnTo>
                    <a:pt x="205481" y="191633"/>
                  </a:lnTo>
                  <a:lnTo>
                    <a:pt x="207169" y="2000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80"/>
            <p:cNvSpPr/>
            <p:nvPr/>
          </p:nvSpPr>
          <p:spPr>
            <a:xfrm>
              <a:off x="4786313" y="4693444"/>
              <a:ext cx="114301" cy="207170"/>
            </a:xfrm>
            <a:custGeom>
              <a:avLst/>
              <a:gdLst/>
              <a:ahLst/>
              <a:cxnLst/>
              <a:rect l="0" t="0" r="0" b="0"/>
              <a:pathLst>
                <a:path w="114301" h="207170">
                  <a:moveTo>
                    <a:pt x="0" y="0"/>
                  </a:moveTo>
                  <a:lnTo>
                    <a:pt x="24180" y="29883"/>
                  </a:lnTo>
                  <a:lnTo>
                    <a:pt x="41626" y="58420"/>
                  </a:lnTo>
                  <a:lnTo>
                    <a:pt x="59757" y="91679"/>
                  </a:lnTo>
                  <a:lnTo>
                    <a:pt x="73885" y="119415"/>
                  </a:lnTo>
                  <a:lnTo>
                    <a:pt x="90765" y="155115"/>
                  </a:lnTo>
                  <a:lnTo>
                    <a:pt x="101978" y="185333"/>
                  </a:lnTo>
                  <a:lnTo>
                    <a:pt x="114300" y="2071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81"/>
            <p:cNvSpPr/>
            <p:nvPr/>
          </p:nvSpPr>
          <p:spPr>
            <a:xfrm>
              <a:off x="4836319" y="4564856"/>
              <a:ext cx="192882" cy="800101"/>
            </a:xfrm>
            <a:custGeom>
              <a:avLst/>
              <a:gdLst/>
              <a:ahLst/>
              <a:cxnLst/>
              <a:rect l="0" t="0" r="0" b="0"/>
              <a:pathLst>
                <a:path w="192882" h="800101">
                  <a:moveTo>
                    <a:pt x="192881" y="0"/>
                  </a:moveTo>
                  <a:lnTo>
                    <a:pt x="189089" y="3792"/>
                  </a:lnTo>
                  <a:lnTo>
                    <a:pt x="187227" y="7771"/>
                  </a:lnTo>
                  <a:lnTo>
                    <a:pt x="180230" y="37036"/>
                  </a:lnTo>
                  <a:lnTo>
                    <a:pt x="173610" y="70064"/>
                  </a:lnTo>
                  <a:lnTo>
                    <a:pt x="168970" y="98873"/>
                  </a:lnTo>
                  <a:lnTo>
                    <a:pt x="164263" y="134431"/>
                  </a:lnTo>
                  <a:lnTo>
                    <a:pt x="161896" y="153915"/>
                  </a:lnTo>
                  <a:lnTo>
                    <a:pt x="157937" y="174047"/>
                  </a:lnTo>
                  <a:lnTo>
                    <a:pt x="152916" y="194613"/>
                  </a:lnTo>
                  <a:lnTo>
                    <a:pt x="147188" y="215467"/>
                  </a:lnTo>
                  <a:lnTo>
                    <a:pt x="140988" y="238101"/>
                  </a:lnTo>
                  <a:lnTo>
                    <a:pt x="134473" y="261921"/>
                  </a:lnTo>
                  <a:lnTo>
                    <a:pt x="127749" y="286533"/>
                  </a:lnTo>
                  <a:lnTo>
                    <a:pt x="120884" y="311672"/>
                  </a:lnTo>
                  <a:lnTo>
                    <a:pt x="113927" y="337163"/>
                  </a:lnTo>
                  <a:lnTo>
                    <a:pt x="106907" y="362887"/>
                  </a:lnTo>
                  <a:lnTo>
                    <a:pt x="99846" y="389563"/>
                  </a:lnTo>
                  <a:lnTo>
                    <a:pt x="92758" y="416871"/>
                  </a:lnTo>
                  <a:lnTo>
                    <a:pt x="85651" y="444602"/>
                  </a:lnTo>
                  <a:lnTo>
                    <a:pt x="78532" y="472614"/>
                  </a:lnTo>
                  <a:lnTo>
                    <a:pt x="71405" y="500813"/>
                  </a:lnTo>
                  <a:lnTo>
                    <a:pt x="64272" y="529138"/>
                  </a:lnTo>
                  <a:lnTo>
                    <a:pt x="57135" y="558340"/>
                  </a:lnTo>
                  <a:lnTo>
                    <a:pt x="49996" y="588126"/>
                  </a:lnTo>
                  <a:lnTo>
                    <a:pt x="42856" y="618303"/>
                  </a:lnTo>
                  <a:lnTo>
                    <a:pt x="36508" y="646358"/>
                  </a:lnTo>
                  <a:lnTo>
                    <a:pt x="30689" y="672999"/>
                  </a:lnTo>
                  <a:lnTo>
                    <a:pt x="25221" y="698698"/>
                  </a:lnTo>
                  <a:lnTo>
                    <a:pt x="19989" y="721386"/>
                  </a:lnTo>
                  <a:lnTo>
                    <a:pt x="14914" y="742068"/>
                  </a:lnTo>
                  <a:lnTo>
                    <a:pt x="6628" y="774308"/>
                  </a:lnTo>
                  <a:lnTo>
                    <a:pt x="0" y="800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 a normal male by a carrier female.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feistyhome.phpwebhosting.com/punnett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5181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SMARTInkShape-Group14"/>
          <p:cNvGrpSpPr/>
          <p:nvPr/>
        </p:nvGrpSpPr>
        <p:grpSpPr>
          <a:xfrm>
            <a:off x="3007519" y="2128838"/>
            <a:ext cx="364313" cy="371476"/>
            <a:chOff x="3007519" y="2128838"/>
            <a:chExt cx="364313" cy="371476"/>
          </a:xfrm>
        </p:grpSpPr>
        <p:sp>
          <p:nvSpPr>
            <p:cNvPr id="5" name="SMARTInkShape-82"/>
            <p:cNvSpPr/>
            <p:nvPr/>
          </p:nvSpPr>
          <p:spPr>
            <a:xfrm>
              <a:off x="3250406" y="2128838"/>
              <a:ext cx="121426" cy="207169"/>
            </a:xfrm>
            <a:custGeom>
              <a:avLst/>
              <a:gdLst/>
              <a:ahLst/>
              <a:cxnLst/>
              <a:rect l="0" t="0" r="0" b="0"/>
              <a:pathLst>
                <a:path w="121426" h="207169">
                  <a:moveTo>
                    <a:pt x="14288" y="207168"/>
                  </a:moveTo>
                  <a:lnTo>
                    <a:pt x="14288" y="201017"/>
                  </a:lnTo>
                  <a:lnTo>
                    <a:pt x="9378" y="194517"/>
                  </a:lnTo>
                  <a:lnTo>
                    <a:pt x="7806" y="187898"/>
                  </a:lnTo>
                  <a:lnTo>
                    <a:pt x="7170" y="155324"/>
                  </a:lnTo>
                  <a:lnTo>
                    <a:pt x="7146" y="124081"/>
                  </a:lnTo>
                  <a:lnTo>
                    <a:pt x="994" y="89121"/>
                  </a:lnTo>
                  <a:lnTo>
                    <a:pt x="58" y="55621"/>
                  </a:lnTo>
                  <a:lnTo>
                    <a:pt x="1" y="36872"/>
                  </a:lnTo>
                  <a:lnTo>
                    <a:pt x="0" y="39852"/>
                  </a:lnTo>
                  <a:lnTo>
                    <a:pt x="2117" y="43641"/>
                  </a:lnTo>
                  <a:lnTo>
                    <a:pt x="4910" y="47971"/>
                  </a:lnTo>
                  <a:lnTo>
                    <a:pt x="7276" y="54871"/>
                  </a:lnTo>
                  <a:lnTo>
                    <a:pt x="26259" y="88387"/>
                  </a:lnTo>
                  <a:lnTo>
                    <a:pt x="45247" y="120066"/>
                  </a:lnTo>
                  <a:lnTo>
                    <a:pt x="52124" y="126917"/>
                  </a:lnTo>
                  <a:lnTo>
                    <a:pt x="84080" y="153968"/>
                  </a:lnTo>
                  <a:lnTo>
                    <a:pt x="98512" y="158648"/>
                  </a:lnTo>
                  <a:lnTo>
                    <a:pt x="104108" y="161791"/>
                  </a:lnTo>
                  <a:lnTo>
                    <a:pt x="109241" y="163188"/>
                  </a:lnTo>
                  <a:lnTo>
                    <a:pt x="110928" y="162767"/>
                  </a:lnTo>
                  <a:lnTo>
                    <a:pt x="112052" y="161692"/>
                  </a:lnTo>
                  <a:lnTo>
                    <a:pt x="112802" y="160182"/>
                  </a:lnTo>
                  <a:lnTo>
                    <a:pt x="114095" y="159175"/>
                  </a:lnTo>
                  <a:lnTo>
                    <a:pt x="117648" y="158057"/>
                  </a:lnTo>
                  <a:lnTo>
                    <a:pt x="118914" y="156965"/>
                  </a:lnTo>
                  <a:lnTo>
                    <a:pt x="120320" y="153635"/>
                  </a:lnTo>
                  <a:lnTo>
                    <a:pt x="121425" y="122879"/>
                  </a:lnTo>
                  <a:lnTo>
                    <a:pt x="120648" y="90133"/>
                  </a:lnTo>
                  <a:lnTo>
                    <a:pt x="114962" y="54675"/>
                  </a:lnTo>
                  <a:lnTo>
                    <a:pt x="114358" y="2056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3"/>
            <p:cNvSpPr/>
            <p:nvPr/>
          </p:nvSpPr>
          <p:spPr>
            <a:xfrm>
              <a:off x="3007519" y="2185988"/>
              <a:ext cx="200026" cy="307182"/>
            </a:xfrm>
            <a:custGeom>
              <a:avLst/>
              <a:gdLst/>
              <a:ahLst/>
              <a:cxnLst/>
              <a:rect l="0" t="0" r="0" b="0"/>
              <a:pathLst>
                <a:path w="200026" h="307182">
                  <a:moveTo>
                    <a:pt x="0" y="0"/>
                  </a:moveTo>
                  <a:lnTo>
                    <a:pt x="33792" y="33792"/>
                  </a:lnTo>
                  <a:lnTo>
                    <a:pt x="57210" y="64980"/>
                  </a:lnTo>
                  <a:lnTo>
                    <a:pt x="76212" y="93004"/>
                  </a:lnTo>
                  <a:lnTo>
                    <a:pt x="95252" y="127173"/>
                  </a:lnTo>
                  <a:lnTo>
                    <a:pt x="114300" y="162380"/>
                  </a:lnTo>
                  <a:lnTo>
                    <a:pt x="129558" y="192500"/>
                  </a:lnTo>
                  <a:lnTo>
                    <a:pt x="150034" y="226290"/>
                  </a:lnTo>
                  <a:lnTo>
                    <a:pt x="166062" y="260222"/>
                  </a:lnTo>
                  <a:lnTo>
                    <a:pt x="183319" y="294380"/>
                  </a:lnTo>
                  <a:lnTo>
                    <a:pt x="192462" y="306635"/>
                  </a:lnTo>
                  <a:lnTo>
                    <a:pt x="200025" y="3071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84"/>
            <p:cNvSpPr/>
            <p:nvPr/>
          </p:nvSpPr>
          <p:spPr>
            <a:xfrm>
              <a:off x="3036094" y="2214563"/>
              <a:ext cx="164307" cy="285751"/>
            </a:xfrm>
            <a:custGeom>
              <a:avLst/>
              <a:gdLst/>
              <a:ahLst/>
              <a:cxnLst/>
              <a:rect l="0" t="0" r="0" b="0"/>
              <a:pathLst>
                <a:path w="164307" h="285751">
                  <a:moveTo>
                    <a:pt x="164306" y="0"/>
                  </a:moveTo>
                  <a:lnTo>
                    <a:pt x="164306" y="3792"/>
                  </a:lnTo>
                  <a:lnTo>
                    <a:pt x="160073" y="7770"/>
                  </a:lnTo>
                  <a:lnTo>
                    <a:pt x="154487" y="12184"/>
                  </a:lnTo>
                  <a:lnTo>
                    <a:pt x="139004" y="47443"/>
                  </a:lnTo>
                  <a:lnTo>
                    <a:pt x="121149" y="78075"/>
                  </a:lnTo>
                  <a:lnTo>
                    <a:pt x="102335" y="110848"/>
                  </a:lnTo>
                  <a:lnTo>
                    <a:pt x="83332" y="142987"/>
                  </a:lnTo>
                  <a:lnTo>
                    <a:pt x="69053" y="169807"/>
                  </a:lnTo>
                  <a:lnTo>
                    <a:pt x="50005" y="205197"/>
                  </a:lnTo>
                  <a:lnTo>
                    <a:pt x="31897" y="236924"/>
                  </a:lnTo>
                  <a:lnTo>
                    <a:pt x="11943" y="272385"/>
                  </a:lnTo>
                  <a:lnTo>
                    <a:pt x="7160" y="275841"/>
                  </a:lnTo>
                  <a:lnTo>
                    <a:pt x="4773" y="276763"/>
                  </a:lnTo>
                  <a:lnTo>
                    <a:pt x="3182" y="278171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15"/>
          <p:cNvGrpSpPr/>
          <p:nvPr/>
        </p:nvGrpSpPr>
        <p:grpSpPr>
          <a:xfrm>
            <a:off x="4089253" y="2071688"/>
            <a:ext cx="261292" cy="442913"/>
            <a:chOff x="4089253" y="2071688"/>
            <a:chExt cx="261292" cy="442913"/>
          </a:xfrm>
        </p:grpSpPr>
        <p:sp>
          <p:nvSpPr>
            <p:cNvPr id="9" name="SMARTInkShape-85"/>
            <p:cNvSpPr/>
            <p:nvPr/>
          </p:nvSpPr>
          <p:spPr>
            <a:xfrm>
              <a:off x="4243388" y="2071688"/>
              <a:ext cx="107157" cy="442913"/>
            </a:xfrm>
            <a:custGeom>
              <a:avLst/>
              <a:gdLst/>
              <a:ahLst/>
              <a:cxnLst/>
              <a:rect l="0" t="0" r="0" b="0"/>
              <a:pathLst>
                <a:path w="107157" h="442913">
                  <a:moveTo>
                    <a:pt x="107156" y="0"/>
                  </a:moveTo>
                  <a:lnTo>
                    <a:pt x="105039" y="34538"/>
                  </a:lnTo>
                  <a:lnTo>
                    <a:pt x="99385" y="63150"/>
                  </a:lnTo>
                  <a:lnTo>
                    <a:pt x="94971" y="87598"/>
                  </a:lnTo>
                  <a:lnTo>
                    <a:pt x="90363" y="111692"/>
                  </a:lnTo>
                  <a:lnTo>
                    <a:pt x="83553" y="139864"/>
                  </a:lnTo>
                  <a:lnTo>
                    <a:pt x="75234" y="170111"/>
                  </a:lnTo>
                  <a:lnTo>
                    <a:pt x="66245" y="199430"/>
                  </a:lnTo>
                  <a:lnTo>
                    <a:pt x="59075" y="228335"/>
                  </a:lnTo>
                  <a:lnTo>
                    <a:pt x="52449" y="257057"/>
                  </a:lnTo>
                  <a:lnTo>
                    <a:pt x="44212" y="285697"/>
                  </a:lnTo>
                  <a:lnTo>
                    <a:pt x="37377" y="312185"/>
                  </a:lnTo>
                  <a:lnTo>
                    <a:pt x="30899" y="337186"/>
                  </a:lnTo>
                  <a:lnTo>
                    <a:pt x="19121" y="371986"/>
                  </a:lnTo>
                  <a:lnTo>
                    <a:pt x="7628" y="405883"/>
                  </a:lnTo>
                  <a:lnTo>
                    <a:pt x="0" y="4429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6"/>
            <p:cNvSpPr/>
            <p:nvPr/>
          </p:nvSpPr>
          <p:spPr>
            <a:xfrm>
              <a:off x="4089253" y="2128838"/>
              <a:ext cx="232717" cy="185738"/>
            </a:xfrm>
            <a:custGeom>
              <a:avLst/>
              <a:gdLst/>
              <a:ahLst/>
              <a:cxnLst/>
              <a:rect l="0" t="0" r="0" b="0"/>
              <a:pathLst>
                <a:path w="232717" h="185738">
                  <a:moveTo>
                    <a:pt x="4116" y="0"/>
                  </a:moveTo>
                  <a:lnTo>
                    <a:pt x="4116" y="3792"/>
                  </a:lnTo>
                  <a:lnTo>
                    <a:pt x="3322" y="4909"/>
                  </a:lnTo>
                  <a:lnTo>
                    <a:pt x="1999" y="5654"/>
                  </a:lnTo>
                  <a:lnTo>
                    <a:pt x="324" y="6150"/>
                  </a:lnTo>
                  <a:lnTo>
                    <a:pt x="0" y="6481"/>
                  </a:lnTo>
                  <a:lnTo>
                    <a:pt x="578" y="6702"/>
                  </a:lnTo>
                  <a:lnTo>
                    <a:pt x="1757" y="6849"/>
                  </a:lnTo>
                  <a:lnTo>
                    <a:pt x="36186" y="31180"/>
                  </a:lnTo>
                  <a:lnTo>
                    <a:pt x="54364" y="41429"/>
                  </a:lnTo>
                  <a:lnTo>
                    <a:pt x="83826" y="68397"/>
                  </a:lnTo>
                  <a:lnTo>
                    <a:pt x="116448" y="94898"/>
                  </a:lnTo>
                  <a:lnTo>
                    <a:pt x="140869" y="118052"/>
                  </a:lnTo>
                  <a:lnTo>
                    <a:pt x="173584" y="142741"/>
                  </a:lnTo>
                  <a:lnTo>
                    <a:pt x="203967" y="163667"/>
                  </a:lnTo>
                  <a:lnTo>
                    <a:pt x="222227" y="176128"/>
                  </a:lnTo>
                  <a:lnTo>
                    <a:pt x="232716" y="1857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6"/>
          <p:cNvGrpSpPr/>
          <p:nvPr/>
        </p:nvGrpSpPr>
        <p:grpSpPr>
          <a:xfrm>
            <a:off x="1450181" y="2914650"/>
            <a:ext cx="464305" cy="757239"/>
            <a:chOff x="1450181" y="2914650"/>
            <a:chExt cx="464305" cy="757239"/>
          </a:xfrm>
        </p:grpSpPr>
        <p:sp>
          <p:nvSpPr>
            <p:cNvPr id="12" name="SMARTInkShape-87"/>
            <p:cNvSpPr/>
            <p:nvPr/>
          </p:nvSpPr>
          <p:spPr>
            <a:xfrm>
              <a:off x="1743104" y="2914650"/>
              <a:ext cx="171382" cy="207170"/>
            </a:xfrm>
            <a:custGeom>
              <a:avLst/>
              <a:gdLst/>
              <a:ahLst/>
              <a:cxnLst/>
              <a:rect l="0" t="0" r="0" b="0"/>
              <a:pathLst>
                <a:path w="171382" h="207170">
                  <a:moveTo>
                    <a:pt x="57121" y="207169"/>
                  </a:moveTo>
                  <a:lnTo>
                    <a:pt x="53329" y="203377"/>
                  </a:lnTo>
                  <a:lnTo>
                    <a:pt x="49350" y="201514"/>
                  </a:lnTo>
                  <a:lnTo>
                    <a:pt x="44121" y="200319"/>
                  </a:lnTo>
                  <a:lnTo>
                    <a:pt x="38178" y="184561"/>
                  </a:lnTo>
                  <a:lnTo>
                    <a:pt x="33719" y="154629"/>
                  </a:lnTo>
                  <a:lnTo>
                    <a:pt x="21229" y="119732"/>
                  </a:lnTo>
                  <a:lnTo>
                    <a:pt x="9216" y="86202"/>
                  </a:lnTo>
                  <a:lnTo>
                    <a:pt x="5621" y="71579"/>
                  </a:lnTo>
                  <a:lnTo>
                    <a:pt x="1087" y="56208"/>
                  </a:lnTo>
                  <a:lnTo>
                    <a:pt x="0" y="37167"/>
                  </a:lnTo>
                  <a:lnTo>
                    <a:pt x="784" y="36684"/>
                  </a:lnTo>
                  <a:lnTo>
                    <a:pt x="6124" y="35846"/>
                  </a:lnTo>
                  <a:lnTo>
                    <a:pt x="14406" y="39549"/>
                  </a:lnTo>
                  <a:lnTo>
                    <a:pt x="20409" y="45623"/>
                  </a:lnTo>
                  <a:lnTo>
                    <a:pt x="26517" y="52821"/>
                  </a:lnTo>
                  <a:lnTo>
                    <a:pt x="52599" y="75382"/>
                  </a:lnTo>
                  <a:lnTo>
                    <a:pt x="79995" y="107676"/>
                  </a:lnTo>
                  <a:lnTo>
                    <a:pt x="105448" y="140121"/>
                  </a:lnTo>
                  <a:lnTo>
                    <a:pt x="128651" y="162140"/>
                  </a:lnTo>
                  <a:lnTo>
                    <a:pt x="138125" y="167312"/>
                  </a:lnTo>
                  <a:lnTo>
                    <a:pt x="160959" y="171087"/>
                  </a:lnTo>
                  <a:lnTo>
                    <a:pt x="166242" y="171288"/>
                  </a:lnTo>
                  <a:lnTo>
                    <a:pt x="167968" y="170549"/>
                  </a:lnTo>
                  <a:lnTo>
                    <a:pt x="169119" y="169261"/>
                  </a:lnTo>
                  <a:lnTo>
                    <a:pt x="170398" y="165715"/>
                  </a:lnTo>
                  <a:lnTo>
                    <a:pt x="171381" y="140015"/>
                  </a:lnTo>
                  <a:lnTo>
                    <a:pt x="165267" y="105912"/>
                  </a:lnTo>
                  <a:lnTo>
                    <a:pt x="164407" y="71274"/>
                  </a:lnTo>
                  <a:lnTo>
                    <a:pt x="164294" y="36491"/>
                  </a:lnTo>
                  <a:lnTo>
                    <a:pt x="164277" y="1048"/>
                  </a:lnTo>
                  <a:lnTo>
                    <a:pt x="16427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8"/>
            <p:cNvSpPr/>
            <p:nvPr/>
          </p:nvSpPr>
          <p:spPr>
            <a:xfrm>
              <a:off x="1450181" y="3078956"/>
              <a:ext cx="335758" cy="557214"/>
            </a:xfrm>
            <a:custGeom>
              <a:avLst/>
              <a:gdLst/>
              <a:ahLst/>
              <a:cxnLst/>
              <a:rect l="0" t="0" r="0" b="0"/>
              <a:pathLst>
                <a:path w="335758" h="557214">
                  <a:moveTo>
                    <a:pt x="0" y="0"/>
                  </a:moveTo>
                  <a:lnTo>
                    <a:pt x="3793" y="0"/>
                  </a:lnTo>
                  <a:lnTo>
                    <a:pt x="4910" y="794"/>
                  </a:lnTo>
                  <a:lnTo>
                    <a:pt x="5654" y="2117"/>
                  </a:lnTo>
                  <a:lnTo>
                    <a:pt x="6151" y="3792"/>
                  </a:lnTo>
                  <a:lnTo>
                    <a:pt x="14784" y="14473"/>
                  </a:lnTo>
                  <a:lnTo>
                    <a:pt x="42044" y="46250"/>
                  </a:lnTo>
                  <a:lnTo>
                    <a:pt x="65543" y="81632"/>
                  </a:lnTo>
                  <a:lnTo>
                    <a:pt x="89888" y="113529"/>
                  </a:lnTo>
                  <a:lnTo>
                    <a:pt x="113417" y="148115"/>
                  </a:lnTo>
                  <a:lnTo>
                    <a:pt x="128195" y="173779"/>
                  </a:lnTo>
                  <a:lnTo>
                    <a:pt x="142701" y="201060"/>
                  </a:lnTo>
                  <a:lnTo>
                    <a:pt x="157085" y="229060"/>
                  </a:lnTo>
                  <a:lnTo>
                    <a:pt x="171416" y="257380"/>
                  </a:lnTo>
                  <a:lnTo>
                    <a:pt x="185722" y="285841"/>
                  </a:lnTo>
                  <a:lnTo>
                    <a:pt x="200018" y="314366"/>
                  </a:lnTo>
                  <a:lnTo>
                    <a:pt x="218543" y="340802"/>
                  </a:lnTo>
                  <a:lnTo>
                    <a:pt x="238418" y="366574"/>
                  </a:lnTo>
                  <a:lnTo>
                    <a:pt x="255189" y="393903"/>
                  </a:lnTo>
                  <a:lnTo>
                    <a:pt x="268463" y="419808"/>
                  </a:lnTo>
                  <a:lnTo>
                    <a:pt x="279654" y="444550"/>
                  </a:lnTo>
                  <a:lnTo>
                    <a:pt x="294880" y="479998"/>
                  </a:lnTo>
                  <a:lnTo>
                    <a:pt x="308652" y="509375"/>
                  </a:lnTo>
                  <a:lnTo>
                    <a:pt x="325942" y="543867"/>
                  </a:lnTo>
                  <a:lnTo>
                    <a:pt x="335757" y="5572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89"/>
            <p:cNvSpPr/>
            <p:nvPr/>
          </p:nvSpPr>
          <p:spPr>
            <a:xfrm>
              <a:off x="1464469" y="3036094"/>
              <a:ext cx="235745" cy="635795"/>
            </a:xfrm>
            <a:custGeom>
              <a:avLst/>
              <a:gdLst/>
              <a:ahLst/>
              <a:cxnLst/>
              <a:rect l="0" t="0" r="0" b="0"/>
              <a:pathLst>
                <a:path w="235745" h="635795">
                  <a:moveTo>
                    <a:pt x="235744" y="0"/>
                  </a:moveTo>
                  <a:lnTo>
                    <a:pt x="219443" y="17094"/>
                  </a:lnTo>
                  <a:lnTo>
                    <a:pt x="215039" y="27995"/>
                  </a:lnTo>
                  <a:lnTo>
                    <a:pt x="202608" y="61033"/>
                  </a:lnTo>
                  <a:lnTo>
                    <a:pt x="186503" y="96136"/>
                  </a:lnTo>
                  <a:lnTo>
                    <a:pt x="176553" y="122896"/>
                  </a:lnTo>
                  <a:lnTo>
                    <a:pt x="166838" y="150664"/>
                  </a:lnTo>
                  <a:lnTo>
                    <a:pt x="157229" y="180997"/>
                  </a:lnTo>
                  <a:lnTo>
                    <a:pt x="146873" y="212205"/>
                  </a:lnTo>
                  <a:lnTo>
                    <a:pt x="134333" y="241951"/>
                  </a:lnTo>
                  <a:lnTo>
                    <a:pt x="120822" y="273163"/>
                  </a:lnTo>
                  <a:lnTo>
                    <a:pt x="107674" y="305556"/>
                  </a:lnTo>
                  <a:lnTo>
                    <a:pt x="96538" y="338473"/>
                  </a:lnTo>
                  <a:lnTo>
                    <a:pt x="90531" y="369507"/>
                  </a:lnTo>
                  <a:lnTo>
                    <a:pt x="85479" y="399175"/>
                  </a:lnTo>
                  <a:lnTo>
                    <a:pt x="75297" y="428236"/>
                  </a:lnTo>
                  <a:lnTo>
                    <a:pt x="64951" y="457027"/>
                  </a:lnTo>
                  <a:lnTo>
                    <a:pt x="55061" y="484904"/>
                  </a:lnTo>
                  <a:lnTo>
                    <a:pt x="45373" y="510523"/>
                  </a:lnTo>
                  <a:lnTo>
                    <a:pt x="34787" y="543467"/>
                  </a:lnTo>
                  <a:lnTo>
                    <a:pt x="22831" y="573336"/>
                  </a:lnTo>
                  <a:lnTo>
                    <a:pt x="9758" y="605892"/>
                  </a:lnTo>
                  <a:lnTo>
                    <a:pt x="6694" y="625153"/>
                  </a:lnTo>
                  <a:lnTo>
                    <a:pt x="0" y="6357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7"/>
          <p:cNvGrpSpPr/>
          <p:nvPr/>
        </p:nvGrpSpPr>
        <p:grpSpPr>
          <a:xfrm>
            <a:off x="1414463" y="4543475"/>
            <a:ext cx="478632" cy="642889"/>
            <a:chOff x="1414463" y="4543475"/>
            <a:chExt cx="478632" cy="642889"/>
          </a:xfrm>
        </p:grpSpPr>
        <p:sp>
          <p:nvSpPr>
            <p:cNvPr id="16" name="SMARTInkShape-90"/>
            <p:cNvSpPr/>
            <p:nvPr/>
          </p:nvSpPr>
          <p:spPr>
            <a:xfrm>
              <a:off x="1750219" y="4543475"/>
              <a:ext cx="142876" cy="207120"/>
            </a:xfrm>
            <a:custGeom>
              <a:avLst/>
              <a:gdLst/>
              <a:ahLst/>
              <a:cxnLst/>
              <a:rect l="0" t="0" r="0" b="0"/>
              <a:pathLst>
                <a:path w="142876" h="207120">
                  <a:moveTo>
                    <a:pt x="0" y="35669"/>
                  </a:moveTo>
                  <a:lnTo>
                    <a:pt x="0" y="67043"/>
                  </a:lnTo>
                  <a:lnTo>
                    <a:pt x="2116" y="86504"/>
                  </a:lnTo>
                  <a:lnTo>
                    <a:pt x="6151" y="114414"/>
                  </a:lnTo>
                  <a:lnTo>
                    <a:pt x="7741" y="146973"/>
                  </a:lnTo>
                  <a:lnTo>
                    <a:pt x="13608" y="180453"/>
                  </a:lnTo>
                  <a:lnTo>
                    <a:pt x="14261" y="205271"/>
                  </a:lnTo>
                  <a:lnTo>
                    <a:pt x="13476" y="205887"/>
                  </a:lnTo>
                  <a:lnTo>
                    <a:pt x="8134" y="206957"/>
                  </a:lnTo>
                  <a:lnTo>
                    <a:pt x="7804" y="206217"/>
                  </a:lnTo>
                  <a:lnTo>
                    <a:pt x="7155" y="172205"/>
                  </a:lnTo>
                  <a:lnTo>
                    <a:pt x="12054" y="137081"/>
                  </a:lnTo>
                  <a:lnTo>
                    <a:pt x="13846" y="107383"/>
                  </a:lnTo>
                  <a:lnTo>
                    <a:pt x="17992" y="74793"/>
                  </a:lnTo>
                  <a:lnTo>
                    <a:pt x="26632" y="41771"/>
                  </a:lnTo>
                  <a:lnTo>
                    <a:pt x="30116" y="23189"/>
                  </a:lnTo>
                  <a:lnTo>
                    <a:pt x="36175" y="9746"/>
                  </a:lnTo>
                  <a:lnTo>
                    <a:pt x="38404" y="6481"/>
                  </a:lnTo>
                  <a:lnTo>
                    <a:pt x="41478" y="4304"/>
                  </a:lnTo>
                  <a:lnTo>
                    <a:pt x="52594" y="1240"/>
                  </a:lnTo>
                  <a:lnTo>
                    <a:pt x="77526" y="0"/>
                  </a:lnTo>
                  <a:lnTo>
                    <a:pt x="84198" y="2089"/>
                  </a:lnTo>
                  <a:lnTo>
                    <a:pt x="87088" y="3758"/>
                  </a:lnTo>
                  <a:lnTo>
                    <a:pt x="94948" y="13690"/>
                  </a:lnTo>
                  <a:lnTo>
                    <a:pt x="109511" y="44384"/>
                  </a:lnTo>
                  <a:lnTo>
                    <a:pt x="119323" y="78738"/>
                  </a:lnTo>
                  <a:lnTo>
                    <a:pt x="126868" y="114277"/>
                  </a:lnTo>
                  <a:lnTo>
                    <a:pt x="134407" y="149972"/>
                  </a:lnTo>
                  <a:lnTo>
                    <a:pt x="141211" y="183571"/>
                  </a:lnTo>
                  <a:lnTo>
                    <a:pt x="142875" y="2071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91"/>
            <p:cNvSpPr/>
            <p:nvPr/>
          </p:nvSpPr>
          <p:spPr>
            <a:xfrm>
              <a:off x="1414463" y="4750594"/>
              <a:ext cx="278607" cy="435770"/>
            </a:xfrm>
            <a:custGeom>
              <a:avLst/>
              <a:gdLst/>
              <a:ahLst/>
              <a:cxnLst/>
              <a:rect l="0" t="0" r="0" b="0"/>
              <a:pathLst>
                <a:path w="278607" h="435770">
                  <a:moveTo>
                    <a:pt x="0" y="0"/>
                  </a:moveTo>
                  <a:lnTo>
                    <a:pt x="0" y="3792"/>
                  </a:lnTo>
                  <a:lnTo>
                    <a:pt x="2116" y="7771"/>
                  </a:lnTo>
                  <a:lnTo>
                    <a:pt x="4909" y="12185"/>
                  </a:lnTo>
                  <a:lnTo>
                    <a:pt x="14238" y="37625"/>
                  </a:lnTo>
                  <a:lnTo>
                    <a:pt x="37120" y="68903"/>
                  </a:lnTo>
                  <a:lnTo>
                    <a:pt x="57565" y="101378"/>
                  </a:lnTo>
                  <a:lnTo>
                    <a:pt x="80820" y="136136"/>
                  </a:lnTo>
                  <a:lnTo>
                    <a:pt x="97832" y="160517"/>
                  </a:lnTo>
                  <a:lnTo>
                    <a:pt x="113331" y="187229"/>
                  </a:lnTo>
                  <a:lnTo>
                    <a:pt x="130273" y="212858"/>
                  </a:lnTo>
                  <a:lnTo>
                    <a:pt x="147593" y="237479"/>
                  </a:lnTo>
                  <a:lnTo>
                    <a:pt x="163228" y="261650"/>
                  </a:lnTo>
                  <a:lnTo>
                    <a:pt x="178114" y="285623"/>
                  </a:lnTo>
                  <a:lnTo>
                    <a:pt x="192668" y="309506"/>
                  </a:lnTo>
                  <a:lnTo>
                    <a:pt x="213455" y="344471"/>
                  </a:lnTo>
                  <a:lnTo>
                    <a:pt x="230815" y="374498"/>
                  </a:lnTo>
                  <a:lnTo>
                    <a:pt x="257612" y="408497"/>
                  </a:lnTo>
                  <a:lnTo>
                    <a:pt x="278606" y="4357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92"/>
            <p:cNvSpPr/>
            <p:nvPr/>
          </p:nvSpPr>
          <p:spPr>
            <a:xfrm>
              <a:off x="1493044" y="4629150"/>
              <a:ext cx="157163" cy="507207"/>
            </a:xfrm>
            <a:custGeom>
              <a:avLst/>
              <a:gdLst/>
              <a:ahLst/>
              <a:cxnLst/>
              <a:rect l="0" t="0" r="0" b="0"/>
              <a:pathLst>
                <a:path w="157163" h="507207">
                  <a:moveTo>
                    <a:pt x="157162" y="0"/>
                  </a:moveTo>
                  <a:lnTo>
                    <a:pt x="135676" y="23603"/>
                  </a:lnTo>
                  <a:lnTo>
                    <a:pt x="118114" y="52027"/>
                  </a:lnTo>
                  <a:lnTo>
                    <a:pt x="105288" y="78298"/>
                  </a:lnTo>
                  <a:lnTo>
                    <a:pt x="95314" y="111659"/>
                  </a:lnTo>
                  <a:lnTo>
                    <a:pt x="87076" y="137732"/>
                  </a:lnTo>
                  <a:lnTo>
                    <a:pt x="78123" y="167312"/>
                  </a:lnTo>
                  <a:lnTo>
                    <a:pt x="69646" y="198980"/>
                  </a:lnTo>
                  <a:lnTo>
                    <a:pt x="63233" y="231575"/>
                  </a:lnTo>
                  <a:lnTo>
                    <a:pt x="55620" y="264583"/>
                  </a:lnTo>
                  <a:lnTo>
                    <a:pt x="47739" y="296980"/>
                  </a:lnTo>
                  <a:lnTo>
                    <a:pt x="41590" y="327253"/>
                  </a:lnTo>
                  <a:lnTo>
                    <a:pt x="36211" y="354467"/>
                  </a:lnTo>
                  <a:lnTo>
                    <a:pt x="31175" y="379791"/>
                  </a:lnTo>
                  <a:lnTo>
                    <a:pt x="26291" y="404275"/>
                  </a:lnTo>
                  <a:lnTo>
                    <a:pt x="19079" y="436580"/>
                  </a:lnTo>
                  <a:lnTo>
                    <a:pt x="9530" y="469443"/>
                  </a:lnTo>
                  <a:lnTo>
                    <a:pt x="2117" y="492044"/>
                  </a:lnTo>
                  <a:lnTo>
                    <a:pt x="0" y="5072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8"/>
          <p:cNvGrpSpPr/>
          <p:nvPr/>
        </p:nvGrpSpPr>
        <p:grpSpPr>
          <a:xfrm>
            <a:off x="2371725" y="2957513"/>
            <a:ext cx="1171576" cy="771526"/>
            <a:chOff x="2371725" y="2957513"/>
            <a:chExt cx="1171576" cy="771526"/>
          </a:xfrm>
        </p:grpSpPr>
        <p:sp>
          <p:nvSpPr>
            <p:cNvPr id="20" name="SMARTInkShape-93"/>
            <p:cNvSpPr/>
            <p:nvPr/>
          </p:nvSpPr>
          <p:spPr>
            <a:xfrm>
              <a:off x="3321844" y="2957513"/>
              <a:ext cx="221457" cy="234901"/>
            </a:xfrm>
            <a:custGeom>
              <a:avLst/>
              <a:gdLst/>
              <a:ahLst/>
              <a:cxnLst/>
              <a:rect l="0" t="0" r="0" b="0"/>
              <a:pathLst>
                <a:path w="221457" h="234901">
                  <a:moveTo>
                    <a:pt x="7144" y="214312"/>
                  </a:moveTo>
                  <a:lnTo>
                    <a:pt x="7144" y="210520"/>
                  </a:lnTo>
                  <a:lnTo>
                    <a:pt x="6350" y="209403"/>
                  </a:lnTo>
                  <a:lnTo>
                    <a:pt x="5027" y="208658"/>
                  </a:lnTo>
                  <a:lnTo>
                    <a:pt x="26" y="207176"/>
                  </a:lnTo>
                  <a:lnTo>
                    <a:pt x="1" y="175851"/>
                  </a:lnTo>
                  <a:lnTo>
                    <a:pt x="0" y="140737"/>
                  </a:lnTo>
                  <a:lnTo>
                    <a:pt x="794" y="129225"/>
                  </a:lnTo>
                  <a:lnTo>
                    <a:pt x="7275" y="105895"/>
                  </a:lnTo>
                  <a:lnTo>
                    <a:pt x="8819" y="103934"/>
                  </a:lnTo>
                  <a:lnTo>
                    <a:pt x="10642" y="102627"/>
                  </a:lnTo>
                  <a:lnTo>
                    <a:pt x="11857" y="100961"/>
                  </a:lnTo>
                  <a:lnTo>
                    <a:pt x="13207" y="96994"/>
                  </a:lnTo>
                  <a:lnTo>
                    <a:pt x="14361" y="96413"/>
                  </a:lnTo>
                  <a:lnTo>
                    <a:pt x="15924" y="96819"/>
                  </a:lnTo>
                  <a:lnTo>
                    <a:pt x="19777" y="98593"/>
                  </a:lnTo>
                  <a:lnTo>
                    <a:pt x="24135" y="99381"/>
                  </a:lnTo>
                  <a:lnTo>
                    <a:pt x="28719" y="103965"/>
                  </a:lnTo>
                  <a:lnTo>
                    <a:pt x="52540" y="136694"/>
                  </a:lnTo>
                  <a:lnTo>
                    <a:pt x="69654" y="167356"/>
                  </a:lnTo>
                  <a:lnTo>
                    <a:pt x="90602" y="201733"/>
                  </a:lnTo>
                  <a:lnTo>
                    <a:pt x="113819" y="231471"/>
                  </a:lnTo>
                  <a:lnTo>
                    <a:pt x="116360" y="232895"/>
                  </a:lnTo>
                  <a:lnTo>
                    <a:pt x="127522" y="234900"/>
                  </a:lnTo>
                  <a:lnTo>
                    <a:pt x="134199" y="233252"/>
                  </a:lnTo>
                  <a:lnTo>
                    <a:pt x="144953" y="225726"/>
                  </a:lnTo>
                  <a:lnTo>
                    <a:pt x="152310" y="215136"/>
                  </a:lnTo>
                  <a:lnTo>
                    <a:pt x="162701" y="186723"/>
                  </a:lnTo>
                  <a:lnTo>
                    <a:pt x="177101" y="155240"/>
                  </a:lnTo>
                  <a:lnTo>
                    <a:pt x="187412" y="128018"/>
                  </a:lnTo>
                  <a:lnTo>
                    <a:pt x="198404" y="99843"/>
                  </a:lnTo>
                  <a:lnTo>
                    <a:pt x="209230" y="65671"/>
                  </a:lnTo>
                  <a:lnTo>
                    <a:pt x="213643" y="30873"/>
                  </a:lnTo>
                  <a:lnTo>
                    <a:pt x="214808" y="20865"/>
                  </a:lnTo>
                  <a:lnTo>
                    <a:pt x="22145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94"/>
            <p:cNvSpPr/>
            <p:nvPr/>
          </p:nvSpPr>
          <p:spPr>
            <a:xfrm>
              <a:off x="2950369" y="3279974"/>
              <a:ext cx="314326" cy="356196"/>
            </a:xfrm>
            <a:custGeom>
              <a:avLst/>
              <a:gdLst/>
              <a:ahLst/>
              <a:cxnLst/>
              <a:rect l="0" t="0" r="0" b="0"/>
              <a:pathLst>
                <a:path w="314326" h="356196">
                  <a:moveTo>
                    <a:pt x="0" y="6151"/>
                  </a:moveTo>
                  <a:lnTo>
                    <a:pt x="0" y="2359"/>
                  </a:lnTo>
                  <a:lnTo>
                    <a:pt x="794" y="1242"/>
                  </a:lnTo>
                  <a:lnTo>
                    <a:pt x="2116" y="497"/>
                  </a:lnTo>
                  <a:lnTo>
                    <a:pt x="3792" y="0"/>
                  </a:lnTo>
                  <a:lnTo>
                    <a:pt x="5703" y="463"/>
                  </a:lnTo>
                  <a:lnTo>
                    <a:pt x="37584" y="19618"/>
                  </a:lnTo>
                  <a:lnTo>
                    <a:pt x="69566" y="49846"/>
                  </a:lnTo>
                  <a:lnTo>
                    <a:pt x="97703" y="81545"/>
                  </a:lnTo>
                  <a:lnTo>
                    <a:pt x="120759" y="109011"/>
                  </a:lnTo>
                  <a:lnTo>
                    <a:pt x="143894" y="127802"/>
                  </a:lnTo>
                  <a:lnTo>
                    <a:pt x="170315" y="147531"/>
                  </a:lnTo>
                  <a:lnTo>
                    <a:pt x="201452" y="180157"/>
                  </a:lnTo>
                  <a:lnTo>
                    <a:pt x="222232" y="210285"/>
                  </a:lnTo>
                  <a:lnTo>
                    <a:pt x="242323" y="239320"/>
                  </a:lnTo>
                  <a:lnTo>
                    <a:pt x="258683" y="267237"/>
                  </a:lnTo>
                  <a:lnTo>
                    <a:pt x="278434" y="298406"/>
                  </a:lnTo>
                  <a:lnTo>
                    <a:pt x="296693" y="333092"/>
                  </a:lnTo>
                  <a:lnTo>
                    <a:pt x="314325" y="3561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95"/>
            <p:cNvSpPr/>
            <p:nvPr/>
          </p:nvSpPr>
          <p:spPr>
            <a:xfrm>
              <a:off x="3078956" y="3078956"/>
              <a:ext cx="171451" cy="650083"/>
            </a:xfrm>
            <a:custGeom>
              <a:avLst/>
              <a:gdLst/>
              <a:ahLst/>
              <a:cxnLst/>
              <a:rect l="0" t="0" r="0" b="0"/>
              <a:pathLst>
                <a:path w="171451" h="650083">
                  <a:moveTo>
                    <a:pt x="171450" y="0"/>
                  </a:moveTo>
                  <a:lnTo>
                    <a:pt x="163865" y="3792"/>
                  </a:lnTo>
                  <a:lnTo>
                    <a:pt x="162425" y="6497"/>
                  </a:lnTo>
                  <a:lnTo>
                    <a:pt x="162258" y="9888"/>
                  </a:lnTo>
                  <a:lnTo>
                    <a:pt x="162941" y="13735"/>
                  </a:lnTo>
                  <a:lnTo>
                    <a:pt x="161583" y="20128"/>
                  </a:lnTo>
                  <a:lnTo>
                    <a:pt x="160110" y="22944"/>
                  </a:lnTo>
                  <a:lnTo>
                    <a:pt x="155434" y="53263"/>
                  </a:lnTo>
                  <a:lnTo>
                    <a:pt x="149507" y="83780"/>
                  </a:lnTo>
                  <a:lnTo>
                    <a:pt x="144235" y="110261"/>
                  </a:lnTo>
                  <a:lnTo>
                    <a:pt x="136600" y="140551"/>
                  </a:lnTo>
                  <a:lnTo>
                    <a:pt x="127916" y="172534"/>
                  </a:lnTo>
                  <a:lnTo>
                    <a:pt x="118764" y="206063"/>
                  </a:lnTo>
                  <a:lnTo>
                    <a:pt x="114101" y="223894"/>
                  </a:lnTo>
                  <a:lnTo>
                    <a:pt x="109405" y="242132"/>
                  </a:lnTo>
                  <a:lnTo>
                    <a:pt x="99954" y="277212"/>
                  </a:lnTo>
                  <a:lnTo>
                    <a:pt x="93636" y="312118"/>
                  </a:lnTo>
                  <a:lnTo>
                    <a:pt x="94174" y="330316"/>
                  </a:lnTo>
                  <a:lnTo>
                    <a:pt x="96121" y="348798"/>
                  </a:lnTo>
                  <a:lnTo>
                    <a:pt x="91933" y="384151"/>
                  </a:lnTo>
                  <a:lnTo>
                    <a:pt x="82928" y="418384"/>
                  </a:lnTo>
                  <a:lnTo>
                    <a:pt x="73634" y="452120"/>
                  </a:lnTo>
                  <a:lnTo>
                    <a:pt x="64212" y="481400"/>
                  </a:lnTo>
                  <a:lnTo>
                    <a:pt x="54732" y="507643"/>
                  </a:lnTo>
                  <a:lnTo>
                    <a:pt x="45228" y="532536"/>
                  </a:lnTo>
                  <a:lnTo>
                    <a:pt x="37829" y="556829"/>
                  </a:lnTo>
                  <a:lnTo>
                    <a:pt x="29200" y="588584"/>
                  </a:lnTo>
                  <a:lnTo>
                    <a:pt x="23297" y="604493"/>
                  </a:lnTo>
                  <a:lnTo>
                    <a:pt x="3862" y="636933"/>
                  </a:lnTo>
                  <a:lnTo>
                    <a:pt x="0" y="6500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96"/>
            <p:cNvSpPr/>
            <p:nvPr/>
          </p:nvSpPr>
          <p:spPr>
            <a:xfrm>
              <a:off x="2729207" y="3114806"/>
              <a:ext cx="178300" cy="199342"/>
            </a:xfrm>
            <a:custGeom>
              <a:avLst/>
              <a:gdLst/>
              <a:ahLst/>
              <a:cxnLst/>
              <a:rect l="0" t="0" r="0" b="0"/>
              <a:pathLst>
                <a:path w="178300" h="199342">
                  <a:moveTo>
                    <a:pt x="13993" y="185607"/>
                  </a:moveTo>
                  <a:lnTo>
                    <a:pt x="6857" y="185607"/>
                  </a:lnTo>
                  <a:lnTo>
                    <a:pt x="6849" y="154232"/>
                  </a:lnTo>
                  <a:lnTo>
                    <a:pt x="6056" y="120150"/>
                  </a:lnTo>
                  <a:lnTo>
                    <a:pt x="1195" y="87011"/>
                  </a:lnTo>
                  <a:lnTo>
                    <a:pt x="0" y="57299"/>
                  </a:lnTo>
                  <a:lnTo>
                    <a:pt x="557" y="30087"/>
                  </a:lnTo>
                  <a:lnTo>
                    <a:pt x="7448" y="3211"/>
                  </a:lnTo>
                  <a:lnTo>
                    <a:pt x="8836" y="2097"/>
                  </a:lnTo>
                  <a:lnTo>
                    <a:pt x="12495" y="859"/>
                  </a:lnTo>
                  <a:lnTo>
                    <a:pt x="19842" y="0"/>
                  </a:lnTo>
                  <a:lnTo>
                    <a:pt x="24545" y="3700"/>
                  </a:lnTo>
                  <a:lnTo>
                    <a:pt x="48262" y="37947"/>
                  </a:lnTo>
                  <a:lnTo>
                    <a:pt x="67130" y="71617"/>
                  </a:lnTo>
                  <a:lnTo>
                    <a:pt x="86499" y="107066"/>
                  </a:lnTo>
                  <a:lnTo>
                    <a:pt x="105199" y="142749"/>
                  </a:lnTo>
                  <a:lnTo>
                    <a:pt x="115629" y="162060"/>
                  </a:lnTo>
                  <a:lnTo>
                    <a:pt x="140321" y="197095"/>
                  </a:lnTo>
                  <a:lnTo>
                    <a:pt x="141074" y="198028"/>
                  </a:lnTo>
                  <a:lnTo>
                    <a:pt x="144028" y="199065"/>
                  </a:lnTo>
                  <a:lnTo>
                    <a:pt x="145926" y="199341"/>
                  </a:lnTo>
                  <a:lnTo>
                    <a:pt x="147192" y="198732"/>
                  </a:lnTo>
                  <a:lnTo>
                    <a:pt x="148036" y="197532"/>
                  </a:lnTo>
                  <a:lnTo>
                    <a:pt x="149224" y="192050"/>
                  </a:lnTo>
                  <a:lnTo>
                    <a:pt x="149680" y="162859"/>
                  </a:lnTo>
                  <a:lnTo>
                    <a:pt x="150512" y="128283"/>
                  </a:lnTo>
                  <a:lnTo>
                    <a:pt x="157494" y="97730"/>
                  </a:lnTo>
                  <a:lnTo>
                    <a:pt x="166517" y="65149"/>
                  </a:lnTo>
                  <a:lnTo>
                    <a:pt x="172661" y="32807"/>
                  </a:lnTo>
                  <a:lnTo>
                    <a:pt x="178299" y="2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97"/>
            <p:cNvSpPr/>
            <p:nvPr/>
          </p:nvSpPr>
          <p:spPr>
            <a:xfrm>
              <a:off x="2371725" y="3250406"/>
              <a:ext cx="300039" cy="464345"/>
            </a:xfrm>
            <a:custGeom>
              <a:avLst/>
              <a:gdLst/>
              <a:ahLst/>
              <a:cxnLst/>
              <a:rect l="0" t="0" r="0" b="0"/>
              <a:pathLst>
                <a:path w="300039" h="464345">
                  <a:moveTo>
                    <a:pt x="0" y="0"/>
                  </a:moveTo>
                  <a:lnTo>
                    <a:pt x="5703" y="6497"/>
                  </a:lnTo>
                  <a:lnTo>
                    <a:pt x="11391" y="17095"/>
                  </a:lnTo>
                  <a:lnTo>
                    <a:pt x="15017" y="26408"/>
                  </a:lnTo>
                  <a:lnTo>
                    <a:pt x="38582" y="59906"/>
                  </a:lnTo>
                  <a:lnTo>
                    <a:pt x="53324" y="89541"/>
                  </a:lnTo>
                  <a:lnTo>
                    <a:pt x="72421" y="119576"/>
                  </a:lnTo>
                  <a:lnTo>
                    <a:pt x="97129" y="153258"/>
                  </a:lnTo>
                  <a:lnTo>
                    <a:pt x="126248" y="176594"/>
                  </a:lnTo>
                  <a:lnTo>
                    <a:pt x="159379" y="212044"/>
                  </a:lnTo>
                  <a:lnTo>
                    <a:pt x="174287" y="237911"/>
                  </a:lnTo>
                  <a:lnTo>
                    <a:pt x="186998" y="264488"/>
                  </a:lnTo>
                  <a:lnTo>
                    <a:pt x="200585" y="289530"/>
                  </a:lnTo>
                  <a:lnTo>
                    <a:pt x="214562" y="313888"/>
                  </a:lnTo>
                  <a:lnTo>
                    <a:pt x="233701" y="347798"/>
                  </a:lnTo>
                  <a:lnTo>
                    <a:pt x="249426" y="377954"/>
                  </a:lnTo>
                  <a:lnTo>
                    <a:pt x="268961" y="412795"/>
                  </a:lnTo>
                  <a:lnTo>
                    <a:pt x="287703" y="447122"/>
                  </a:lnTo>
                  <a:lnTo>
                    <a:pt x="300038" y="4643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98"/>
            <p:cNvSpPr/>
            <p:nvPr/>
          </p:nvSpPr>
          <p:spPr>
            <a:xfrm>
              <a:off x="2436019" y="3178969"/>
              <a:ext cx="171451" cy="535782"/>
            </a:xfrm>
            <a:custGeom>
              <a:avLst/>
              <a:gdLst/>
              <a:ahLst/>
              <a:cxnLst/>
              <a:rect l="0" t="0" r="0" b="0"/>
              <a:pathLst>
                <a:path w="171451" h="535782">
                  <a:moveTo>
                    <a:pt x="171450" y="0"/>
                  </a:moveTo>
                  <a:lnTo>
                    <a:pt x="154657" y="33585"/>
                  </a:lnTo>
                  <a:lnTo>
                    <a:pt x="144438" y="64637"/>
                  </a:lnTo>
                  <a:lnTo>
                    <a:pt x="132402" y="97556"/>
                  </a:lnTo>
                  <a:lnTo>
                    <a:pt x="123403" y="123527"/>
                  </a:lnTo>
                  <a:lnTo>
                    <a:pt x="114113" y="150944"/>
                  </a:lnTo>
                  <a:lnTo>
                    <a:pt x="103898" y="179005"/>
                  </a:lnTo>
                  <a:lnTo>
                    <a:pt x="91420" y="207351"/>
                  </a:lnTo>
                  <a:lnTo>
                    <a:pt x="88521" y="235825"/>
                  </a:lnTo>
                  <a:lnTo>
                    <a:pt x="89349" y="265148"/>
                  </a:lnTo>
                  <a:lnTo>
                    <a:pt x="84425" y="296702"/>
                  </a:lnTo>
                  <a:lnTo>
                    <a:pt x="76945" y="325013"/>
                  </a:lnTo>
                  <a:lnTo>
                    <a:pt x="68329" y="351619"/>
                  </a:lnTo>
                  <a:lnTo>
                    <a:pt x="59208" y="379319"/>
                  </a:lnTo>
                  <a:lnTo>
                    <a:pt x="51979" y="405388"/>
                  </a:lnTo>
                  <a:lnTo>
                    <a:pt x="41330" y="440261"/>
                  </a:lnTo>
                  <a:lnTo>
                    <a:pt x="30237" y="470702"/>
                  </a:lnTo>
                  <a:lnTo>
                    <a:pt x="19378" y="501847"/>
                  </a:lnTo>
                  <a:lnTo>
                    <a:pt x="7187" y="526128"/>
                  </a:lnTo>
                  <a:lnTo>
                    <a:pt x="0" y="5357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19"/>
          <p:cNvGrpSpPr/>
          <p:nvPr/>
        </p:nvGrpSpPr>
        <p:grpSpPr>
          <a:xfrm>
            <a:off x="4257675" y="2836069"/>
            <a:ext cx="935832" cy="921545"/>
            <a:chOff x="4257675" y="2836069"/>
            <a:chExt cx="935832" cy="921545"/>
          </a:xfrm>
        </p:grpSpPr>
        <p:sp>
          <p:nvSpPr>
            <p:cNvPr id="27" name="SMARTInkShape-99"/>
            <p:cNvSpPr/>
            <p:nvPr/>
          </p:nvSpPr>
          <p:spPr>
            <a:xfrm>
              <a:off x="4979194" y="2836069"/>
              <a:ext cx="214313" cy="850107"/>
            </a:xfrm>
            <a:custGeom>
              <a:avLst/>
              <a:gdLst/>
              <a:ahLst/>
              <a:cxnLst/>
              <a:rect l="0" t="0" r="0" b="0"/>
              <a:pathLst>
                <a:path w="214313" h="850107">
                  <a:moveTo>
                    <a:pt x="214312" y="0"/>
                  </a:moveTo>
                  <a:lnTo>
                    <a:pt x="214312" y="34539"/>
                  </a:lnTo>
                  <a:lnTo>
                    <a:pt x="214312" y="67853"/>
                  </a:lnTo>
                  <a:lnTo>
                    <a:pt x="210520" y="103184"/>
                  </a:lnTo>
                  <a:lnTo>
                    <a:pt x="206541" y="132113"/>
                  </a:lnTo>
                  <a:lnTo>
                    <a:pt x="201333" y="164286"/>
                  </a:lnTo>
                  <a:lnTo>
                    <a:pt x="193727" y="199751"/>
                  </a:lnTo>
                  <a:lnTo>
                    <a:pt x="188682" y="218099"/>
                  </a:lnTo>
                  <a:lnTo>
                    <a:pt x="182938" y="236680"/>
                  </a:lnTo>
                  <a:lnTo>
                    <a:pt x="176727" y="255418"/>
                  </a:lnTo>
                  <a:lnTo>
                    <a:pt x="170999" y="275054"/>
                  </a:lnTo>
                  <a:lnTo>
                    <a:pt x="165593" y="295288"/>
                  </a:lnTo>
                  <a:lnTo>
                    <a:pt x="160402" y="315921"/>
                  </a:lnTo>
                  <a:lnTo>
                    <a:pt x="154559" y="337614"/>
                  </a:lnTo>
                  <a:lnTo>
                    <a:pt x="148283" y="360013"/>
                  </a:lnTo>
                  <a:lnTo>
                    <a:pt x="141718" y="382884"/>
                  </a:lnTo>
                  <a:lnTo>
                    <a:pt x="134960" y="406068"/>
                  </a:lnTo>
                  <a:lnTo>
                    <a:pt x="128073" y="429462"/>
                  </a:lnTo>
                  <a:lnTo>
                    <a:pt x="121100" y="452996"/>
                  </a:lnTo>
                  <a:lnTo>
                    <a:pt x="114071" y="476622"/>
                  </a:lnTo>
                  <a:lnTo>
                    <a:pt x="107004" y="500310"/>
                  </a:lnTo>
                  <a:lnTo>
                    <a:pt x="99911" y="524040"/>
                  </a:lnTo>
                  <a:lnTo>
                    <a:pt x="92007" y="546210"/>
                  </a:lnTo>
                  <a:lnTo>
                    <a:pt x="83563" y="567340"/>
                  </a:lnTo>
                  <a:lnTo>
                    <a:pt x="74759" y="587777"/>
                  </a:lnTo>
                  <a:lnTo>
                    <a:pt x="67301" y="608545"/>
                  </a:lnTo>
                  <a:lnTo>
                    <a:pt x="60743" y="629534"/>
                  </a:lnTo>
                  <a:lnTo>
                    <a:pt x="54782" y="650670"/>
                  </a:lnTo>
                  <a:lnTo>
                    <a:pt x="49222" y="670318"/>
                  </a:lnTo>
                  <a:lnTo>
                    <a:pt x="43927" y="688972"/>
                  </a:lnTo>
                  <a:lnTo>
                    <a:pt x="33810" y="724516"/>
                  </a:lnTo>
                  <a:lnTo>
                    <a:pt x="24023" y="758834"/>
                  </a:lnTo>
                  <a:lnTo>
                    <a:pt x="16498" y="788374"/>
                  </a:lnTo>
                  <a:lnTo>
                    <a:pt x="7798" y="823084"/>
                  </a:lnTo>
                  <a:lnTo>
                    <a:pt x="0" y="8501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00"/>
            <p:cNvSpPr/>
            <p:nvPr/>
          </p:nvSpPr>
          <p:spPr>
            <a:xfrm>
              <a:off x="4900613" y="2950369"/>
              <a:ext cx="164307" cy="150020"/>
            </a:xfrm>
            <a:custGeom>
              <a:avLst/>
              <a:gdLst/>
              <a:ahLst/>
              <a:cxnLst/>
              <a:rect l="0" t="0" r="0" b="0"/>
              <a:pathLst>
                <a:path w="164307" h="150020">
                  <a:moveTo>
                    <a:pt x="0" y="0"/>
                  </a:moveTo>
                  <a:lnTo>
                    <a:pt x="6150" y="6151"/>
                  </a:lnTo>
                  <a:lnTo>
                    <a:pt x="24974" y="31455"/>
                  </a:lnTo>
                  <a:lnTo>
                    <a:pt x="55101" y="64323"/>
                  </a:lnTo>
                  <a:lnTo>
                    <a:pt x="62589" y="73832"/>
                  </a:lnTo>
                  <a:lnTo>
                    <a:pt x="94786" y="102395"/>
                  </a:lnTo>
                  <a:lnTo>
                    <a:pt x="128693" y="130175"/>
                  </a:lnTo>
                  <a:lnTo>
                    <a:pt x="164306" y="1500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01"/>
            <p:cNvSpPr/>
            <p:nvPr/>
          </p:nvSpPr>
          <p:spPr>
            <a:xfrm>
              <a:off x="4594003" y="2978944"/>
              <a:ext cx="185167" cy="164307"/>
            </a:xfrm>
            <a:custGeom>
              <a:avLst/>
              <a:gdLst/>
              <a:ahLst/>
              <a:cxnLst/>
              <a:rect l="0" t="0" r="0" b="0"/>
              <a:pathLst>
                <a:path w="185167" h="164307">
                  <a:moveTo>
                    <a:pt x="13716" y="164306"/>
                  </a:moveTo>
                  <a:lnTo>
                    <a:pt x="12922" y="157015"/>
                  </a:lnTo>
                  <a:lnTo>
                    <a:pt x="3773" y="127627"/>
                  </a:lnTo>
                  <a:lnTo>
                    <a:pt x="0" y="92742"/>
                  </a:lnTo>
                  <a:lnTo>
                    <a:pt x="1715" y="71400"/>
                  </a:lnTo>
                  <a:lnTo>
                    <a:pt x="13917" y="36342"/>
                  </a:lnTo>
                  <a:lnTo>
                    <a:pt x="17774" y="26471"/>
                  </a:lnTo>
                  <a:lnTo>
                    <a:pt x="20739" y="12782"/>
                  </a:lnTo>
                  <a:lnTo>
                    <a:pt x="26890" y="1840"/>
                  </a:lnTo>
                  <a:lnTo>
                    <a:pt x="28055" y="1226"/>
                  </a:lnTo>
                  <a:lnTo>
                    <a:pt x="31466" y="545"/>
                  </a:lnTo>
                  <a:lnTo>
                    <a:pt x="35628" y="2359"/>
                  </a:lnTo>
                  <a:lnTo>
                    <a:pt x="37848" y="3954"/>
                  </a:lnTo>
                  <a:lnTo>
                    <a:pt x="51844" y="26750"/>
                  </a:lnTo>
                  <a:lnTo>
                    <a:pt x="63725" y="57850"/>
                  </a:lnTo>
                  <a:lnTo>
                    <a:pt x="75629" y="92167"/>
                  </a:lnTo>
                  <a:lnTo>
                    <a:pt x="81978" y="109417"/>
                  </a:lnTo>
                  <a:lnTo>
                    <a:pt x="85800" y="127670"/>
                  </a:lnTo>
                  <a:lnTo>
                    <a:pt x="108759" y="152178"/>
                  </a:lnTo>
                  <a:lnTo>
                    <a:pt x="113636" y="154947"/>
                  </a:lnTo>
                  <a:lnTo>
                    <a:pt x="116048" y="155685"/>
                  </a:lnTo>
                  <a:lnTo>
                    <a:pt x="118450" y="155384"/>
                  </a:lnTo>
                  <a:lnTo>
                    <a:pt x="130125" y="151313"/>
                  </a:lnTo>
                  <a:lnTo>
                    <a:pt x="134184" y="150882"/>
                  </a:lnTo>
                  <a:lnTo>
                    <a:pt x="137684" y="149007"/>
                  </a:lnTo>
                  <a:lnTo>
                    <a:pt x="143690" y="142689"/>
                  </a:lnTo>
                  <a:lnTo>
                    <a:pt x="161295" y="110975"/>
                  </a:lnTo>
                  <a:lnTo>
                    <a:pt x="168750" y="87185"/>
                  </a:lnTo>
                  <a:lnTo>
                    <a:pt x="176346" y="51624"/>
                  </a:lnTo>
                  <a:lnTo>
                    <a:pt x="178750" y="17672"/>
                  </a:lnTo>
                  <a:lnTo>
                    <a:pt x="183664" y="7342"/>
                  </a:lnTo>
                  <a:lnTo>
                    <a:pt x="18516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02"/>
            <p:cNvSpPr/>
            <p:nvPr/>
          </p:nvSpPr>
          <p:spPr>
            <a:xfrm>
              <a:off x="4257675" y="3214688"/>
              <a:ext cx="250032" cy="371476"/>
            </a:xfrm>
            <a:custGeom>
              <a:avLst/>
              <a:gdLst/>
              <a:ahLst/>
              <a:cxnLst/>
              <a:rect l="0" t="0" r="0" b="0"/>
              <a:pathLst>
                <a:path w="250032" h="371476">
                  <a:moveTo>
                    <a:pt x="0" y="0"/>
                  </a:moveTo>
                  <a:lnTo>
                    <a:pt x="13735" y="13735"/>
                  </a:lnTo>
                  <a:lnTo>
                    <a:pt x="18011" y="22243"/>
                  </a:lnTo>
                  <a:lnTo>
                    <a:pt x="21499" y="32111"/>
                  </a:lnTo>
                  <a:lnTo>
                    <a:pt x="36673" y="62081"/>
                  </a:lnTo>
                  <a:lnTo>
                    <a:pt x="52406" y="94329"/>
                  </a:lnTo>
                  <a:lnTo>
                    <a:pt x="72148" y="129020"/>
                  </a:lnTo>
                  <a:lnTo>
                    <a:pt x="85247" y="153386"/>
                  </a:lnTo>
                  <a:lnTo>
                    <a:pt x="96360" y="180090"/>
                  </a:lnTo>
                  <a:lnTo>
                    <a:pt x="110825" y="205717"/>
                  </a:lnTo>
                  <a:lnTo>
                    <a:pt x="127043" y="230336"/>
                  </a:lnTo>
                  <a:lnTo>
                    <a:pt x="149561" y="265715"/>
                  </a:lnTo>
                  <a:lnTo>
                    <a:pt x="171314" y="295864"/>
                  </a:lnTo>
                  <a:lnTo>
                    <a:pt x="197882" y="327788"/>
                  </a:lnTo>
                  <a:lnTo>
                    <a:pt x="215794" y="347682"/>
                  </a:lnTo>
                  <a:lnTo>
                    <a:pt x="238820" y="367048"/>
                  </a:lnTo>
                  <a:lnTo>
                    <a:pt x="250031" y="3714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03"/>
            <p:cNvSpPr/>
            <p:nvPr/>
          </p:nvSpPr>
          <p:spPr>
            <a:xfrm>
              <a:off x="4293394" y="3086100"/>
              <a:ext cx="214313" cy="671514"/>
            </a:xfrm>
            <a:custGeom>
              <a:avLst/>
              <a:gdLst/>
              <a:ahLst/>
              <a:cxnLst/>
              <a:rect l="0" t="0" r="0" b="0"/>
              <a:pathLst>
                <a:path w="214313" h="671514">
                  <a:moveTo>
                    <a:pt x="214312" y="0"/>
                  </a:moveTo>
                  <a:lnTo>
                    <a:pt x="209403" y="34189"/>
                  </a:lnTo>
                  <a:lnTo>
                    <a:pt x="203376" y="64844"/>
                  </a:lnTo>
                  <a:lnTo>
                    <a:pt x="195958" y="89938"/>
                  </a:lnTo>
                  <a:lnTo>
                    <a:pt x="187369" y="119612"/>
                  </a:lnTo>
                  <a:lnTo>
                    <a:pt x="176144" y="153438"/>
                  </a:lnTo>
                  <a:lnTo>
                    <a:pt x="169817" y="171348"/>
                  </a:lnTo>
                  <a:lnTo>
                    <a:pt x="163217" y="190432"/>
                  </a:lnTo>
                  <a:lnTo>
                    <a:pt x="156436" y="210298"/>
                  </a:lnTo>
                  <a:lnTo>
                    <a:pt x="149534" y="230687"/>
                  </a:lnTo>
                  <a:lnTo>
                    <a:pt x="143346" y="252216"/>
                  </a:lnTo>
                  <a:lnTo>
                    <a:pt x="137632" y="274507"/>
                  </a:lnTo>
                  <a:lnTo>
                    <a:pt x="132236" y="297304"/>
                  </a:lnTo>
                  <a:lnTo>
                    <a:pt x="126258" y="319647"/>
                  </a:lnTo>
                  <a:lnTo>
                    <a:pt x="119890" y="341685"/>
                  </a:lnTo>
                  <a:lnTo>
                    <a:pt x="113264" y="363521"/>
                  </a:lnTo>
                  <a:lnTo>
                    <a:pt x="106466" y="384429"/>
                  </a:lnTo>
                  <a:lnTo>
                    <a:pt x="99552" y="404717"/>
                  </a:lnTo>
                  <a:lnTo>
                    <a:pt x="92562" y="424593"/>
                  </a:lnTo>
                  <a:lnTo>
                    <a:pt x="86314" y="443399"/>
                  </a:lnTo>
                  <a:lnTo>
                    <a:pt x="75139" y="479112"/>
                  </a:lnTo>
                  <a:lnTo>
                    <a:pt x="62763" y="513505"/>
                  </a:lnTo>
                  <a:lnTo>
                    <a:pt x="50120" y="545724"/>
                  </a:lnTo>
                  <a:lnTo>
                    <a:pt x="39209" y="573274"/>
                  </a:lnTo>
                  <a:lnTo>
                    <a:pt x="27933" y="607303"/>
                  </a:lnTo>
                  <a:lnTo>
                    <a:pt x="12103" y="640749"/>
                  </a:lnTo>
                  <a:lnTo>
                    <a:pt x="0" y="6715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20"/>
          <p:cNvGrpSpPr/>
          <p:nvPr/>
        </p:nvGrpSpPr>
        <p:grpSpPr>
          <a:xfrm>
            <a:off x="2364581" y="4544280"/>
            <a:ext cx="1050133" cy="770671"/>
            <a:chOff x="2364581" y="4544280"/>
            <a:chExt cx="1050133" cy="770671"/>
          </a:xfrm>
        </p:grpSpPr>
        <p:sp>
          <p:nvSpPr>
            <p:cNvPr id="33" name="SMARTInkShape-104"/>
            <p:cNvSpPr/>
            <p:nvPr/>
          </p:nvSpPr>
          <p:spPr>
            <a:xfrm>
              <a:off x="3228975" y="4544280"/>
              <a:ext cx="185739" cy="163452"/>
            </a:xfrm>
            <a:custGeom>
              <a:avLst/>
              <a:gdLst/>
              <a:ahLst/>
              <a:cxnLst/>
              <a:rect l="0" t="0" r="0" b="0"/>
              <a:pathLst>
                <a:path w="185739" h="163452">
                  <a:moveTo>
                    <a:pt x="0" y="27720"/>
                  </a:moveTo>
                  <a:lnTo>
                    <a:pt x="0" y="43814"/>
                  </a:lnTo>
                  <a:lnTo>
                    <a:pt x="2117" y="48896"/>
                  </a:lnTo>
                  <a:lnTo>
                    <a:pt x="3792" y="51362"/>
                  </a:lnTo>
                  <a:lnTo>
                    <a:pt x="12651" y="86080"/>
                  </a:lnTo>
                  <a:lnTo>
                    <a:pt x="20118" y="120748"/>
                  </a:lnTo>
                  <a:lnTo>
                    <a:pt x="21316" y="153522"/>
                  </a:lnTo>
                  <a:lnTo>
                    <a:pt x="22148" y="156832"/>
                  </a:lnTo>
                  <a:lnTo>
                    <a:pt x="23497" y="159038"/>
                  </a:lnTo>
                  <a:lnTo>
                    <a:pt x="28278" y="163193"/>
                  </a:lnTo>
                  <a:lnTo>
                    <a:pt x="28563" y="132378"/>
                  </a:lnTo>
                  <a:lnTo>
                    <a:pt x="30688" y="112705"/>
                  </a:lnTo>
                  <a:lnTo>
                    <a:pt x="38517" y="84724"/>
                  </a:lnTo>
                  <a:lnTo>
                    <a:pt x="52617" y="52150"/>
                  </a:lnTo>
                  <a:lnTo>
                    <a:pt x="65986" y="28783"/>
                  </a:lnTo>
                  <a:lnTo>
                    <a:pt x="87535" y="5635"/>
                  </a:lnTo>
                  <a:lnTo>
                    <a:pt x="93938" y="2029"/>
                  </a:lnTo>
                  <a:lnTo>
                    <a:pt x="105797" y="0"/>
                  </a:lnTo>
                  <a:lnTo>
                    <a:pt x="119366" y="3190"/>
                  </a:lnTo>
                  <a:lnTo>
                    <a:pt x="138172" y="17083"/>
                  </a:lnTo>
                  <a:lnTo>
                    <a:pt x="151624" y="31271"/>
                  </a:lnTo>
                  <a:lnTo>
                    <a:pt x="163683" y="59113"/>
                  </a:lnTo>
                  <a:lnTo>
                    <a:pt x="171265" y="85705"/>
                  </a:lnTo>
                  <a:lnTo>
                    <a:pt x="178539" y="113692"/>
                  </a:lnTo>
                  <a:lnTo>
                    <a:pt x="184315" y="147802"/>
                  </a:lnTo>
                  <a:lnTo>
                    <a:pt x="185738" y="1634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05"/>
            <p:cNvSpPr/>
            <p:nvPr/>
          </p:nvSpPr>
          <p:spPr>
            <a:xfrm>
              <a:off x="2857500" y="4829262"/>
              <a:ext cx="414339" cy="242802"/>
            </a:xfrm>
            <a:custGeom>
              <a:avLst/>
              <a:gdLst/>
              <a:ahLst/>
              <a:cxnLst/>
              <a:rect l="0" t="0" r="0" b="0"/>
              <a:pathLst>
                <a:path w="414339" h="242802">
                  <a:moveTo>
                    <a:pt x="0" y="7057"/>
                  </a:moveTo>
                  <a:lnTo>
                    <a:pt x="0" y="906"/>
                  </a:lnTo>
                  <a:lnTo>
                    <a:pt x="794" y="575"/>
                  </a:lnTo>
                  <a:lnTo>
                    <a:pt x="13736" y="0"/>
                  </a:lnTo>
                  <a:lnTo>
                    <a:pt x="30528" y="3731"/>
                  </a:lnTo>
                  <a:lnTo>
                    <a:pt x="64551" y="22160"/>
                  </a:lnTo>
                  <a:lnTo>
                    <a:pt x="96712" y="40555"/>
                  </a:lnTo>
                  <a:lnTo>
                    <a:pt x="124258" y="58522"/>
                  </a:lnTo>
                  <a:lnTo>
                    <a:pt x="152528" y="75134"/>
                  </a:lnTo>
                  <a:lnTo>
                    <a:pt x="181013" y="93903"/>
                  </a:lnTo>
                  <a:lnTo>
                    <a:pt x="209561" y="110753"/>
                  </a:lnTo>
                  <a:lnTo>
                    <a:pt x="238128" y="129592"/>
                  </a:lnTo>
                  <a:lnTo>
                    <a:pt x="266701" y="150255"/>
                  </a:lnTo>
                  <a:lnTo>
                    <a:pt x="295275" y="167667"/>
                  </a:lnTo>
                  <a:lnTo>
                    <a:pt x="323850" y="186672"/>
                  </a:lnTo>
                  <a:lnTo>
                    <a:pt x="355453" y="207931"/>
                  </a:lnTo>
                  <a:lnTo>
                    <a:pt x="388576" y="230698"/>
                  </a:lnTo>
                  <a:lnTo>
                    <a:pt x="414338" y="2428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06"/>
            <p:cNvSpPr/>
            <p:nvPr/>
          </p:nvSpPr>
          <p:spPr>
            <a:xfrm>
              <a:off x="3036094" y="4607719"/>
              <a:ext cx="35535" cy="642938"/>
            </a:xfrm>
            <a:custGeom>
              <a:avLst/>
              <a:gdLst/>
              <a:ahLst/>
              <a:cxnLst/>
              <a:rect l="0" t="0" r="0" b="0"/>
              <a:pathLst>
                <a:path w="35535" h="642938">
                  <a:moveTo>
                    <a:pt x="0" y="0"/>
                  </a:moveTo>
                  <a:lnTo>
                    <a:pt x="0" y="16793"/>
                  </a:lnTo>
                  <a:lnTo>
                    <a:pt x="6151" y="48495"/>
                  </a:lnTo>
                  <a:lnTo>
                    <a:pt x="12651" y="83986"/>
                  </a:lnTo>
                  <a:lnTo>
                    <a:pt x="19270" y="112903"/>
                  </a:lnTo>
                  <a:lnTo>
                    <a:pt x="26259" y="146253"/>
                  </a:lnTo>
                  <a:lnTo>
                    <a:pt x="30985" y="169511"/>
                  </a:lnTo>
                  <a:lnTo>
                    <a:pt x="33615" y="195194"/>
                  </a:lnTo>
                  <a:lnTo>
                    <a:pt x="34783" y="221690"/>
                  </a:lnTo>
                  <a:lnTo>
                    <a:pt x="35303" y="246696"/>
                  </a:lnTo>
                  <a:lnTo>
                    <a:pt x="35534" y="273154"/>
                  </a:lnTo>
                  <a:lnTo>
                    <a:pt x="34843" y="299996"/>
                  </a:lnTo>
                  <a:lnTo>
                    <a:pt x="31890" y="325154"/>
                  </a:lnTo>
                  <a:lnTo>
                    <a:pt x="27931" y="349565"/>
                  </a:lnTo>
                  <a:lnTo>
                    <a:pt x="24320" y="373643"/>
                  </a:lnTo>
                  <a:lnTo>
                    <a:pt x="22715" y="397574"/>
                  </a:lnTo>
                  <a:lnTo>
                    <a:pt x="22002" y="423556"/>
                  </a:lnTo>
                  <a:lnTo>
                    <a:pt x="21685" y="450185"/>
                  </a:lnTo>
                  <a:lnTo>
                    <a:pt x="21544" y="475249"/>
                  </a:lnTo>
                  <a:lnTo>
                    <a:pt x="21464" y="507880"/>
                  </a:lnTo>
                  <a:lnTo>
                    <a:pt x="17649" y="537656"/>
                  </a:lnTo>
                  <a:lnTo>
                    <a:pt x="19076" y="566587"/>
                  </a:lnTo>
                  <a:lnTo>
                    <a:pt x="20966" y="598311"/>
                  </a:lnTo>
                  <a:lnTo>
                    <a:pt x="21390" y="633989"/>
                  </a:lnTo>
                  <a:lnTo>
                    <a:pt x="21431" y="6429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07"/>
            <p:cNvSpPr/>
            <p:nvPr/>
          </p:nvSpPr>
          <p:spPr>
            <a:xfrm>
              <a:off x="2737549" y="4557713"/>
              <a:ext cx="169958" cy="292894"/>
            </a:xfrm>
            <a:custGeom>
              <a:avLst/>
              <a:gdLst/>
              <a:ahLst/>
              <a:cxnLst/>
              <a:rect l="0" t="0" r="0" b="0"/>
              <a:pathLst>
                <a:path w="169958" h="292894">
                  <a:moveTo>
                    <a:pt x="19939" y="292893"/>
                  </a:moveTo>
                  <a:lnTo>
                    <a:pt x="13788" y="280592"/>
                  </a:lnTo>
                  <a:lnTo>
                    <a:pt x="10809" y="257671"/>
                  </a:lnTo>
                  <a:lnTo>
                    <a:pt x="7943" y="246283"/>
                  </a:lnTo>
                  <a:lnTo>
                    <a:pt x="6104" y="213101"/>
                  </a:lnTo>
                  <a:lnTo>
                    <a:pt x="5785" y="185378"/>
                  </a:lnTo>
                  <a:lnTo>
                    <a:pt x="5691" y="157056"/>
                  </a:lnTo>
                  <a:lnTo>
                    <a:pt x="3546" y="128556"/>
                  </a:lnTo>
                  <a:lnTo>
                    <a:pt x="0" y="100003"/>
                  </a:lnTo>
                  <a:lnTo>
                    <a:pt x="1066" y="73551"/>
                  </a:lnTo>
                  <a:lnTo>
                    <a:pt x="7365" y="38648"/>
                  </a:lnTo>
                  <a:lnTo>
                    <a:pt x="11722" y="30564"/>
                  </a:lnTo>
                  <a:lnTo>
                    <a:pt x="16551" y="29459"/>
                  </a:lnTo>
                  <a:lnTo>
                    <a:pt x="20062" y="29164"/>
                  </a:lnTo>
                  <a:lnTo>
                    <a:pt x="26078" y="30953"/>
                  </a:lnTo>
                  <a:lnTo>
                    <a:pt x="40201" y="42362"/>
                  </a:lnTo>
                  <a:lnTo>
                    <a:pt x="57307" y="72312"/>
                  </a:lnTo>
                  <a:lnTo>
                    <a:pt x="75033" y="103977"/>
                  </a:lnTo>
                  <a:lnTo>
                    <a:pt x="88118" y="135897"/>
                  </a:lnTo>
                  <a:lnTo>
                    <a:pt x="98347" y="169836"/>
                  </a:lnTo>
                  <a:lnTo>
                    <a:pt x="114519" y="205368"/>
                  </a:lnTo>
                  <a:lnTo>
                    <a:pt x="120995" y="220159"/>
                  </a:lnTo>
                  <a:lnTo>
                    <a:pt x="126989" y="228453"/>
                  </a:lnTo>
                  <a:lnTo>
                    <a:pt x="127092" y="198068"/>
                  </a:lnTo>
                  <a:lnTo>
                    <a:pt x="127094" y="170269"/>
                  </a:lnTo>
                  <a:lnTo>
                    <a:pt x="129211" y="135027"/>
                  </a:lnTo>
                  <a:lnTo>
                    <a:pt x="137038" y="101284"/>
                  </a:lnTo>
                  <a:lnTo>
                    <a:pt x="141318" y="67573"/>
                  </a:lnTo>
                  <a:lnTo>
                    <a:pt x="153492" y="33834"/>
                  </a:lnTo>
                  <a:lnTo>
                    <a:pt x="16995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08"/>
            <p:cNvSpPr/>
            <p:nvPr/>
          </p:nvSpPr>
          <p:spPr>
            <a:xfrm>
              <a:off x="2364581" y="4775377"/>
              <a:ext cx="292895" cy="446705"/>
            </a:xfrm>
            <a:custGeom>
              <a:avLst/>
              <a:gdLst/>
              <a:ahLst/>
              <a:cxnLst/>
              <a:rect l="0" t="0" r="0" b="0"/>
              <a:pathLst>
                <a:path w="292895" h="446705">
                  <a:moveTo>
                    <a:pt x="0" y="3792"/>
                  </a:moveTo>
                  <a:lnTo>
                    <a:pt x="0" y="0"/>
                  </a:lnTo>
                  <a:lnTo>
                    <a:pt x="0" y="5226"/>
                  </a:lnTo>
                  <a:lnTo>
                    <a:pt x="794" y="7129"/>
                  </a:lnTo>
                  <a:lnTo>
                    <a:pt x="2117" y="8398"/>
                  </a:lnTo>
                  <a:lnTo>
                    <a:pt x="6497" y="11395"/>
                  </a:lnTo>
                  <a:lnTo>
                    <a:pt x="37021" y="41703"/>
                  </a:lnTo>
                  <a:lnTo>
                    <a:pt x="58330" y="67853"/>
                  </a:lnTo>
                  <a:lnTo>
                    <a:pt x="84399" y="101178"/>
                  </a:lnTo>
                  <a:lnTo>
                    <a:pt x="102863" y="127243"/>
                  </a:lnTo>
                  <a:lnTo>
                    <a:pt x="119536" y="156820"/>
                  </a:lnTo>
                  <a:lnTo>
                    <a:pt x="135677" y="187691"/>
                  </a:lnTo>
                  <a:lnTo>
                    <a:pt x="153434" y="217287"/>
                  </a:lnTo>
                  <a:lnTo>
                    <a:pt x="171910" y="248433"/>
                  </a:lnTo>
                  <a:lnTo>
                    <a:pt x="189911" y="279209"/>
                  </a:lnTo>
                  <a:lnTo>
                    <a:pt x="205849" y="306116"/>
                  </a:lnTo>
                  <a:lnTo>
                    <a:pt x="220870" y="331304"/>
                  </a:lnTo>
                  <a:lnTo>
                    <a:pt x="240597" y="365680"/>
                  </a:lnTo>
                  <a:lnTo>
                    <a:pt x="256497" y="393857"/>
                  </a:lnTo>
                  <a:lnTo>
                    <a:pt x="275989" y="425546"/>
                  </a:lnTo>
                  <a:lnTo>
                    <a:pt x="289084" y="438674"/>
                  </a:lnTo>
                  <a:lnTo>
                    <a:pt x="292894" y="4467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09"/>
            <p:cNvSpPr/>
            <p:nvPr/>
          </p:nvSpPr>
          <p:spPr>
            <a:xfrm>
              <a:off x="2486025" y="4729163"/>
              <a:ext cx="200026" cy="585788"/>
            </a:xfrm>
            <a:custGeom>
              <a:avLst/>
              <a:gdLst/>
              <a:ahLst/>
              <a:cxnLst/>
              <a:rect l="0" t="0" r="0" b="0"/>
              <a:pathLst>
                <a:path w="200026" h="585788">
                  <a:moveTo>
                    <a:pt x="200025" y="0"/>
                  </a:moveTo>
                  <a:lnTo>
                    <a:pt x="190138" y="33200"/>
                  </a:lnTo>
                  <a:lnTo>
                    <a:pt x="180874" y="61944"/>
                  </a:lnTo>
                  <a:lnTo>
                    <a:pt x="167892" y="95171"/>
                  </a:lnTo>
                  <a:lnTo>
                    <a:pt x="157698" y="126700"/>
                  </a:lnTo>
                  <a:lnTo>
                    <a:pt x="147875" y="161086"/>
                  </a:lnTo>
                  <a:lnTo>
                    <a:pt x="138218" y="194889"/>
                  </a:lnTo>
                  <a:lnTo>
                    <a:pt x="128635" y="230551"/>
                  </a:lnTo>
                  <a:lnTo>
                    <a:pt x="123856" y="248950"/>
                  </a:lnTo>
                  <a:lnTo>
                    <a:pt x="114314" y="284211"/>
                  </a:lnTo>
                  <a:lnTo>
                    <a:pt x="104781" y="317609"/>
                  </a:lnTo>
                  <a:lnTo>
                    <a:pt x="95253" y="348328"/>
                  </a:lnTo>
                  <a:lnTo>
                    <a:pt x="85726" y="377856"/>
                  </a:lnTo>
                  <a:lnTo>
                    <a:pt x="76201" y="406855"/>
                  </a:lnTo>
                  <a:lnTo>
                    <a:pt x="66675" y="435618"/>
                  </a:lnTo>
                  <a:lnTo>
                    <a:pt x="52388" y="471002"/>
                  </a:lnTo>
                  <a:lnTo>
                    <a:pt x="41892" y="501594"/>
                  </a:lnTo>
                  <a:lnTo>
                    <a:pt x="26326" y="534672"/>
                  </a:lnTo>
                  <a:lnTo>
                    <a:pt x="12667" y="564136"/>
                  </a:lnTo>
                  <a:lnTo>
                    <a:pt x="0" y="5857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21"/>
          <p:cNvGrpSpPr/>
          <p:nvPr/>
        </p:nvGrpSpPr>
        <p:grpSpPr>
          <a:xfrm>
            <a:off x="4336256" y="4586288"/>
            <a:ext cx="807245" cy="714376"/>
            <a:chOff x="4336256" y="4586288"/>
            <a:chExt cx="807245" cy="714376"/>
          </a:xfrm>
        </p:grpSpPr>
        <p:sp>
          <p:nvSpPr>
            <p:cNvPr id="40" name="SMARTInkShape-110"/>
            <p:cNvSpPr/>
            <p:nvPr/>
          </p:nvSpPr>
          <p:spPr>
            <a:xfrm>
              <a:off x="4907756" y="4700588"/>
              <a:ext cx="142876" cy="200026"/>
            </a:xfrm>
            <a:custGeom>
              <a:avLst/>
              <a:gdLst/>
              <a:ahLst/>
              <a:cxnLst/>
              <a:rect l="0" t="0" r="0" b="0"/>
              <a:pathLst>
                <a:path w="142876" h="200026">
                  <a:moveTo>
                    <a:pt x="0" y="0"/>
                  </a:moveTo>
                  <a:lnTo>
                    <a:pt x="3792" y="3792"/>
                  </a:lnTo>
                  <a:lnTo>
                    <a:pt x="7771" y="5654"/>
                  </a:lnTo>
                  <a:lnTo>
                    <a:pt x="9943" y="6150"/>
                  </a:lnTo>
                  <a:lnTo>
                    <a:pt x="14473" y="10935"/>
                  </a:lnTo>
                  <a:lnTo>
                    <a:pt x="30708" y="43822"/>
                  </a:lnTo>
                  <a:lnTo>
                    <a:pt x="48047" y="75419"/>
                  </a:lnTo>
                  <a:lnTo>
                    <a:pt x="62038" y="102868"/>
                  </a:lnTo>
                  <a:lnTo>
                    <a:pt x="80987" y="134884"/>
                  </a:lnTo>
                  <a:lnTo>
                    <a:pt x="104778" y="167546"/>
                  </a:lnTo>
                  <a:lnTo>
                    <a:pt x="132410" y="195819"/>
                  </a:lnTo>
                  <a:lnTo>
                    <a:pt x="142875" y="2000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11"/>
            <p:cNvSpPr/>
            <p:nvPr/>
          </p:nvSpPr>
          <p:spPr>
            <a:xfrm>
              <a:off x="4643438" y="4722019"/>
              <a:ext cx="192882" cy="219874"/>
            </a:xfrm>
            <a:custGeom>
              <a:avLst/>
              <a:gdLst/>
              <a:ahLst/>
              <a:cxnLst/>
              <a:rect l="0" t="0" r="0" b="0"/>
              <a:pathLst>
                <a:path w="192882" h="219874">
                  <a:moveTo>
                    <a:pt x="0" y="0"/>
                  </a:moveTo>
                  <a:lnTo>
                    <a:pt x="0" y="13735"/>
                  </a:lnTo>
                  <a:lnTo>
                    <a:pt x="2116" y="20127"/>
                  </a:lnTo>
                  <a:lnTo>
                    <a:pt x="3792" y="22943"/>
                  </a:lnTo>
                  <a:lnTo>
                    <a:pt x="8819" y="53262"/>
                  </a:lnTo>
                  <a:lnTo>
                    <a:pt x="16900" y="81663"/>
                  </a:lnTo>
                  <a:lnTo>
                    <a:pt x="25115" y="113096"/>
                  </a:lnTo>
                  <a:lnTo>
                    <a:pt x="29666" y="142518"/>
                  </a:lnTo>
                  <a:lnTo>
                    <a:pt x="34523" y="177112"/>
                  </a:lnTo>
                  <a:lnTo>
                    <a:pt x="42130" y="210625"/>
                  </a:lnTo>
                  <a:lnTo>
                    <a:pt x="42537" y="216113"/>
                  </a:lnTo>
                  <a:lnTo>
                    <a:pt x="43439" y="217894"/>
                  </a:lnTo>
                  <a:lnTo>
                    <a:pt x="44834" y="219081"/>
                  </a:lnTo>
                  <a:lnTo>
                    <a:pt x="46558" y="219873"/>
                  </a:lnTo>
                  <a:lnTo>
                    <a:pt x="47707" y="219607"/>
                  </a:lnTo>
                  <a:lnTo>
                    <a:pt x="48473" y="218636"/>
                  </a:lnTo>
                  <a:lnTo>
                    <a:pt x="49325" y="214646"/>
                  </a:lnTo>
                  <a:lnTo>
                    <a:pt x="55649" y="184408"/>
                  </a:lnTo>
                  <a:lnTo>
                    <a:pt x="66790" y="149843"/>
                  </a:lnTo>
                  <a:lnTo>
                    <a:pt x="80713" y="114276"/>
                  </a:lnTo>
                  <a:lnTo>
                    <a:pt x="96971" y="79372"/>
                  </a:lnTo>
                  <a:lnTo>
                    <a:pt x="109450" y="56597"/>
                  </a:lnTo>
                  <a:lnTo>
                    <a:pt x="120447" y="48167"/>
                  </a:lnTo>
                  <a:lnTo>
                    <a:pt x="129968" y="44434"/>
                  </a:lnTo>
                  <a:lnTo>
                    <a:pt x="132682" y="44704"/>
                  </a:lnTo>
                  <a:lnTo>
                    <a:pt x="152488" y="55139"/>
                  </a:lnTo>
                  <a:lnTo>
                    <a:pt x="158524" y="59696"/>
                  </a:lnTo>
                  <a:lnTo>
                    <a:pt x="173741" y="89927"/>
                  </a:lnTo>
                  <a:lnTo>
                    <a:pt x="185725" y="121997"/>
                  </a:lnTo>
                  <a:lnTo>
                    <a:pt x="191467" y="146336"/>
                  </a:lnTo>
                  <a:lnTo>
                    <a:pt x="192881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12"/>
            <p:cNvSpPr/>
            <p:nvPr/>
          </p:nvSpPr>
          <p:spPr>
            <a:xfrm>
              <a:off x="4336256" y="4850606"/>
              <a:ext cx="214314" cy="385764"/>
            </a:xfrm>
            <a:custGeom>
              <a:avLst/>
              <a:gdLst/>
              <a:ahLst/>
              <a:cxnLst/>
              <a:rect l="0" t="0" r="0" b="0"/>
              <a:pathLst>
                <a:path w="214314" h="385764">
                  <a:moveTo>
                    <a:pt x="0" y="0"/>
                  </a:moveTo>
                  <a:lnTo>
                    <a:pt x="3792" y="0"/>
                  </a:lnTo>
                  <a:lnTo>
                    <a:pt x="4910" y="794"/>
                  </a:lnTo>
                  <a:lnTo>
                    <a:pt x="5655" y="2117"/>
                  </a:lnTo>
                  <a:lnTo>
                    <a:pt x="6151" y="3792"/>
                  </a:lnTo>
                  <a:lnTo>
                    <a:pt x="10936" y="7771"/>
                  </a:lnTo>
                  <a:lnTo>
                    <a:pt x="18354" y="13773"/>
                  </a:lnTo>
                  <a:lnTo>
                    <a:pt x="40704" y="43736"/>
                  </a:lnTo>
                  <a:lnTo>
                    <a:pt x="54835" y="72138"/>
                  </a:lnTo>
                  <a:lnTo>
                    <a:pt x="72869" y="101896"/>
                  </a:lnTo>
                  <a:lnTo>
                    <a:pt x="86361" y="125456"/>
                  </a:lnTo>
                  <a:lnTo>
                    <a:pt x="99502" y="151008"/>
                  </a:lnTo>
                  <a:lnTo>
                    <a:pt x="110634" y="175594"/>
                  </a:lnTo>
                  <a:lnTo>
                    <a:pt x="120873" y="199750"/>
                  </a:lnTo>
                  <a:lnTo>
                    <a:pt x="131509" y="223716"/>
                  </a:lnTo>
                  <a:lnTo>
                    <a:pt x="144174" y="247596"/>
                  </a:lnTo>
                  <a:lnTo>
                    <a:pt x="155623" y="271439"/>
                  </a:lnTo>
                  <a:lnTo>
                    <a:pt x="170994" y="305058"/>
                  </a:lnTo>
                  <a:lnTo>
                    <a:pt x="185602" y="333011"/>
                  </a:lnTo>
                  <a:lnTo>
                    <a:pt x="203829" y="365411"/>
                  </a:lnTo>
                  <a:lnTo>
                    <a:pt x="214313" y="3857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13"/>
            <p:cNvSpPr/>
            <p:nvPr/>
          </p:nvSpPr>
          <p:spPr>
            <a:xfrm>
              <a:off x="4393406" y="4818239"/>
              <a:ext cx="178595" cy="482425"/>
            </a:xfrm>
            <a:custGeom>
              <a:avLst/>
              <a:gdLst/>
              <a:ahLst/>
              <a:cxnLst/>
              <a:rect l="0" t="0" r="0" b="0"/>
              <a:pathLst>
                <a:path w="178595" h="482425">
                  <a:moveTo>
                    <a:pt x="178594" y="3792"/>
                  </a:moveTo>
                  <a:lnTo>
                    <a:pt x="174802" y="0"/>
                  </a:lnTo>
                  <a:lnTo>
                    <a:pt x="172097" y="2058"/>
                  </a:lnTo>
                  <a:lnTo>
                    <a:pt x="155650" y="29131"/>
                  </a:lnTo>
                  <a:lnTo>
                    <a:pt x="144103" y="62982"/>
                  </a:lnTo>
                  <a:lnTo>
                    <a:pt x="133102" y="92540"/>
                  </a:lnTo>
                  <a:lnTo>
                    <a:pt x="121069" y="124198"/>
                  </a:lnTo>
                  <a:lnTo>
                    <a:pt x="110430" y="156789"/>
                  </a:lnTo>
                  <a:lnTo>
                    <a:pt x="98292" y="191912"/>
                  </a:lnTo>
                  <a:lnTo>
                    <a:pt x="91722" y="210168"/>
                  </a:lnTo>
                  <a:lnTo>
                    <a:pt x="80188" y="245269"/>
                  </a:lnTo>
                  <a:lnTo>
                    <a:pt x="69771" y="279390"/>
                  </a:lnTo>
                  <a:lnTo>
                    <a:pt x="59849" y="313076"/>
                  </a:lnTo>
                  <a:lnTo>
                    <a:pt x="52264" y="344452"/>
                  </a:lnTo>
                  <a:lnTo>
                    <a:pt x="46247" y="372684"/>
                  </a:lnTo>
                  <a:lnTo>
                    <a:pt x="37604" y="406428"/>
                  </a:lnTo>
                  <a:lnTo>
                    <a:pt x="22980" y="442041"/>
                  </a:lnTo>
                  <a:lnTo>
                    <a:pt x="4853" y="475977"/>
                  </a:lnTo>
                  <a:lnTo>
                    <a:pt x="0" y="4824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14"/>
            <p:cNvSpPr/>
            <p:nvPr/>
          </p:nvSpPr>
          <p:spPr>
            <a:xfrm>
              <a:off x="5043488" y="4586288"/>
              <a:ext cx="100013" cy="557213"/>
            </a:xfrm>
            <a:custGeom>
              <a:avLst/>
              <a:gdLst/>
              <a:ahLst/>
              <a:cxnLst/>
              <a:rect l="0" t="0" r="0" b="0"/>
              <a:pathLst>
                <a:path w="100013" h="557213">
                  <a:moveTo>
                    <a:pt x="100012" y="0"/>
                  </a:moveTo>
                  <a:lnTo>
                    <a:pt x="99218" y="14238"/>
                  </a:lnTo>
                  <a:lnTo>
                    <a:pt x="94358" y="41353"/>
                  </a:lnTo>
                  <a:lnTo>
                    <a:pt x="91193" y="75223"/>
                  </a:lnTo>
                  <a:lnTo>
                    <a:pt x="86567" y="102489"/>
                  </a:lnTo>
                  <a:lnTo>
                    <a:pt x="79220" y="133127"/>
                  </a:lnTo>
                  <a:lnTo>
                    <a:pt x="75038" y="150664"/>
                  </a:lnTo>
                  <a:lnTo>
                    <a:pt x="70663" y="169499"/>
                  </a:lnTo>
                  <a:lnTo>
                    <a:pt x="66158" y="189199"/>
                  </a:lnTo>
                  <a:lnTo>
                    <a:pt x="61568" y="210270"/>
                  </a:lnTo>
                  <a:lnTo>
                    <a:pt x="56920" y="232255"/>
                  </a:lnTo>
                  <a:lnTo>
                    <a:pt x="52234" y="254849"/>
                  </a:lnTo>
                  <a:lnTo>
                    <a:pt x="47523" y="278643"/>
                  </a:lnTo>
                  <a:lnTo>
                    <a:pt x="42794" y="303237"/>
                  </a:lnTo>
                  <a:lnTo>
                    <a:pt x="38054" y="328364"/>
                  </a:lnTo>
                  <a:lnTo>
                    <a:pt x="33307" y="353847"/>
                  </a:lnTo>
                  <a:lnTo>
                    <a:pt x="28554" y="379566"/>
                  </a:lnTo>
                  <a:lnTo>
                    <a:pt x="23799" y="405444"/>
                  </a:lnTo>
                  <a:lnTo>
                    <a:pt x="19834" y="429046"/>
                  </a:lnTo>
                  <a:lnTo>
                    <a:pt x="16398" y="451131"/>
                  </a:lnTo>
                  <a:lnTo>
                    <a:pt x="13313" y="472203"/>
                  </a:lnTo>
                  <a:lnTo>
                    <a:pt x="10463" y="491015"/>
                  </a:lnTo>
                  <a:lnTo>
                    <a:pt x="5179" y="524616"/>
                  </a:lnTo>
                  <a:lnTo>
                    <a:pt x="0" y="5572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images-mediawiki-sites.thefullwiki.org/01/2/5/2/472024922747124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798602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foresight.gov.uk/esight/Images/sep-200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48200" y="2209800"/>
            <a:ext cx="4305822" cy="4191000"/>
          </a:xfrm>
          <a:prstGeom prst="rect">
            <a:avLst/>
          </a:prstGeom>
          <a:noFill/>
        </p:spPr>
      </p:pic>
      <p:pic>
        <p:nvPicPr>
          <p:cNvPr id="33794" name="Picture 2" descr="http://www.ushersyndrome.nih.gov/whatis/images/InheritanceChart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981200"/>
            <a:ext cx="4492668" cy="487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difference between a genetic disorder and an infectious disease?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4419600" cy="4525963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Genetic Disorders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Colorblindness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Hemophilia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Down’s Syndrome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Sickle Cell Anemia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2362200"/>
            <a:ext cx="365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Infectious Diseases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Food poisoning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HIV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SARS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Athlete's Foot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Malaria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Lyme Disease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you do about Genetic Disorders?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Inherited, not too much.</a:t>
            </a:r>
          </a:p>
          <a:p>
            <a:pPr>
              <a:buNone/>
            </a:pPr>
            <a:r>
              <a:rPr lang="en-US" dirty="0" smtClean="0"/>
              <a:t>Treatment vs. Prevention</a:t>
            </a:r>
          </a:p>
          <a:p>
            <a:pPr>
              <a:buNone/>
            </a:pPr>
            <a:r>
              <a:rPr lang="en-US" dirty="0" smtClean="0"/>
              <a:t>Lorenzo?</a:t>
            </a:r>
            <a:endParaRPr lang="en-US" dirty="0"/>
          </a:p>
        </p:txBody>
      </p:sp>
      <p:pic>
        <p:nvPicPr>
          <p:cNvPr id="1028" name="Picture 4" descr="http://www.onlinemedicinetips.com/images/Blue-Eyes-Genetic-Disor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810000" cy="2857500"/>
          </a:xfrm>
          <a:prstGeom prst="rect">
            <a:avLst/>
          </a:prstGeom>
          <a:noFill/>
        </p:spPr>
      </p:pic>
      <p:pic>
        <p:nvPicPr>
          <p:cNvPr id="1030" name="Picture 6" descr="http://4.bp.blogspot.com/_2b-Ntp4vckw/R3wctQJ07mI/AAAAAAAABME/66UAAsxQWJU/s400/bluepeo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81400"/>
            <a:ext cx="3714750" cy="240982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876800" y="4724400"/>
            <a:ext cx="4224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hlinkClick r:id="rId4"/>
              </a:rPr>
              <a:t>Methemoglobinemia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you do about Infectious Diseases?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2286000" cy="68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Prevention</a:t>
            </a:r>
            <a:r>
              <a:rPr lang="en-US" dirty="0" smtClean="0"/>
              <a:t>:  Vaccines</a:t>
            </a:r>
          </a:p>
        </p:txBody>
      </p:sp>
      <p:pic>
        <p:nvPicPr>
          <p:cNvPr id="41986" name="Picture 2" descr="http://www.accessexcellence.org/AE/AEC/CC/images/making_vaccin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209800"/>
            <a:ext cx="4752975" cy="4281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can you do about Infectious Diseases?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82880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Treatment</a:t>
            </a:r>
            <a:r>
              <a:rPr lang="en-US" sz="3200" dirty="0" smtClean="0"/>
              <a:t>: Antibiotics for bacterial infections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04800" y="2819400"/>
            <a:ext cx="358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What about Viruses</a:t>
            </a:r>
            <a:r>
              <a:rPr lang="en-US" sz="3200" dirty="0" smtClean="0"/>
              <a:t>?</a:t>
            </a:r>
          </a:p>
        </p:txBody>
      </p:sp>
      <p:pic>
        <p:nvPicPr>
          <p:cNvPr id="40962" name="Picture 2" descr="http://www.thingsyoungerthanmccain.com/wp-content/uploads/2008/05/penicillin1-300x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4001" y="2362200"/>
            <a:ext cx="5039999" cy="4267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" y="4495800"/>
            <a:ext cx="403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/>
              <a:t>Antibiotics don’t work on viruses.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8001000" cy="2228850"/>
          </a:xfrm>
        </p:spPr>
        <p:txBody>
          <a:bodyPr>
            <a:noAutofit/>
          </a:bodyPr>
          <a:lstStyle/>
          <a:p>
            <a:r>
              <a:rPr lang="en-US" sz="6600" dirty="0" smtClean="0"/>
              <a:t>INCOMPLETE DOMINANCE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A082B"/>
                </a:solidFill>
              </a:rPr>
              <a:t>When neither is dominant and they mix.</a:t>
            </a:r>
            <a:endParaRPr lang="en-US" b="1" dirty="0">
              <a:solidFill>
                <a:srgbClr val="DA082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DOMINANCE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45066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66800" y="53340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RR= red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5411450"/>
            <a:ext cx="175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WW= white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54102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RW= pink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when you cross a red plant with a white plant?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69318" b="4167"/>
          <a:stretch>
            <a:fillRect/>
          </a:stretch>
        </p:blipFill>
        <p:spPr bwMode="auto">
          <a:xfrm>
            <a:off x="1676400" y="1524000"/>
            <a:ext cx="1600200" cy="245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33800" y="1981200"/>
            <a:ext cx="106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X</a:t>
            </a:r>
            <a:endParaRPr lang="en-US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41148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are the genotypes?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905000" y="4572000"/>
            <a:ext cx="11047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prstClr val="black"/>
                </a:solidFill>
              </a:rPr>
              <a:t>RR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32727" r="34546" b="6250"/>
          <a:stretch>
            <a:fillRect/>
          </a:stretch>
        </p:blipFill>
        <p:spPr bwMode="auto">
          <a:xfrm>
            <a:off x="5105399" y="1524000"/>
            <a:ext cx="16797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4572000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WW</a:t>
            </a:r>
            <a:endParaRPr lang="en-US" sz="6600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4800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54864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Do the cross!  </a:t>
            </a:r>
          </a:p>
          <a:p>
            <a:pPr algn="ctr"/>
            <a:r>
              <a:rPr lang="en-US" sz="3200" dirty="0" smtClean="0"/>
              <a:t>What are the genotypic and phenotypic rations?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7455" b="7623"/>
          <a:stretch>
            <a:fillRect/>
          </a:stretch>
        </p:blipFill>
        <p:spPr bwMode="auto">
          <a:xfrm>
            <a:off x="5105400" y="1739106"/>
            <a:ext cx="1704975" cy="237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7455" b="7623"/>
          <a:stretch>
            <a:fillRect/>
          </a:stretch>
        </p:blipFill>
        <p:spPr bwMode="auto">
          <a:xfrm>
            <a:off x="2133600" y="1752600"/>
            <a:ext cx="1704975" cy="237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when you cross a pink plant with a pink plant?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4419600"/>
            <a:ext cx="13907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prstClr val="black"/>
                </a:solidFill>
              </a:rPr>
              <a:t>RW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10200" y="4419600"/>
            <a:ext cx="13907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prstClr val="black"/>
                </a:solidFill>
              </a:rPr>
              <a:t>RW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4572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4102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Do the cross!  </a:t>
            </a:r>
          </a:p>
          <a:p>
            <a:pPr algn="ctr"/>
            <a:r>
              <a:rPr lang="en-US" sz="3200" dirty="0" smtClean="0"/>
              <a:t>What are the genotypic and phenotypic ratios?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learn.genetics.utah.edu/content/inheritance/ptc/images/DSC00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4938183" cy="370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8001000" cy="2228850"/>
          </a:xfrm>
        </p:spPr>
        <p:txBody>
          <a:bodyPr>
            <a:noAutofit/>
          </a:bodyPr>
          <a:lstStyle/>
          <a:p>
            <a:r>
              <a:rPr lang="en-US" sz="6600" dirty="0" smtClean="0"/>
              <a:t>CO-DOMINANCE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DA082B"/>
                </a:solidFill>
              </a:rPr>
              <a:t>When both are dominant and they both show.</a:t>
            </a:r>
            <a:endParaRPr lang="en-US" b="1" dirty="0">
              <a:solidFill>
                <a:srgbClr val="DA082B"/>
              </a:solidFill>
            </a:endParaRPr>
          </a:p>
        </p:txBody>
      </p:sp>
      <p:pic>
        <p:nvPicPr>
          <p:cNvPr id="20482" name="Picture 2" descr="http://siberianhuskypuppiesblog.com/files/Siberian_Husky_copper_bi_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953000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361</Words>
  <Application>Microsoft Office PowerPoint</Application>
  <PresentationFormat>On-screen Show (4:3)</PresentationFormat>
  <Paragraphs>113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INCOMPLETE DOMINANCE</vt:lpstr>
      <vt:lpstr>INCOMPLETE DOMINANCE</vt:lpstr>
      <vt:lpstr>What happens when you cross a red plant with a white plant?</vt:lpstr>
      <vt:lpstr>What happens when you cross a pink plant with a pink plant?</vt:lpstr>
      <vt:lpstr>PowerPoint Presentation</vt:lpstr>
      <vt:lpstr>CO-DOMINANCE</vt:lpstr>
      <vt:lpstr>PowerPoint Presentation</vt:lpstr>
      <vt:lpstr>RW = Red AND White</vt:lpstr>
      <vt:lpstr>PowerPoint Presentation</vt:lpstr>
      <vt:lpstr>PowerPoint Presentation</vt:lpstr>
      <vt:lpstr>PowerPoint Presentation</vt:lpstr>
      <vt:lpstr>Blood Type</vt:lpstr>
      <vt:lpstr>MULTIPLE ALLELES</vt:lpstr>
      <vt:lpstr>PowerPoint Presentation</vt:lpstr>
      <vt:lpstr>Cross a heterozygous A by a heterozygous B individual.</vt:lpstr>
      <vt:lpstr>PowerPoint Presentation</vt:lpstr>
      <vt:lpstr>SEX-LINKED TRAITS</vt:lpstr>
      <vt:lpstr>PowerPoint Presentation</vt:lpstr>
      <vt:lpstr>PowerPoint Presentation</vt:lpstr>
      <vt:lpstr>Colorblindness is sex-linked.</vt:lpstr>
      <vt:lpstr>PowerPoint Presentation</vt:lpstr>
      <vt:lpstr>PowerPoint Presentation</vt:lpstr>
      <vt:lpstr>PowerPoint Presentation</vt:lpstr>
      <vt:lpstr>Gene is located ONLY on the  X chromosome. </vt:lpstr>
      <vt:lpstr>Cross a colorblind male by a carrier female.</vt:lpstr>
      <vt:lpstr>Cross a normal male by a carrier female.</vt:lpstr>
      <vt:lpstr>What is the difference between a genetic disorder and an infectious disease?</vt:lpstr>
      <vt:lpstr>What can you do about Genetic Disorders?</vt:lpstr>
      <vt:lpstr>What can you do about Infectious Diseases?</vt:lpstr>
      <vt:lpstr>PowerPoint Presentation</vt:lpstr>
    </vt:vector>
  </TitlesOfParts>
  <Company>FPS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jracioppo</dc:creator>
  <cp:lastModifiedBy>Windows User</cp:lastModifiedBy>
  <cp:revision>74</cp:revision>
  <dcterms:created xsi:type="dcterms:W3CDTF">2010-01-26T17:39:41Z</dcterms:created>
  <dcterms:modified xsi:type="dcterms:W3CDTF">2014-02-20T14:55:06Z</dcterms:modified>
</cp:coreProperties>
</file>