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62" r:id="rId4"/>
    <p:sldId id="263" r:id="rId5"/>
    <p:sldId id="264" r:id="rId6"/>
    <p:sldId id="266" r:id="rId7"/>
    <p:sldId id="265" r:id="rId8"/>
    <p:sldId id="258" r:id="rId9"/>
    <p:sldId id="257" r:id="rId10"/>
    <p:sldId id="259"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CCF08C-F9E6-4303-84F6-E7883AA55704}" type="datetimeFigureOut">
              <a:rPr lang="en-US" smtClean="0"/>
              <a:t>9/8/2014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A5D72-D13C-4C0B-97B3-BBFA0B6A9C3C}" type="slidenum">
              <a:rPr lang="en-US" smtClean="0"/>
              <a:t>‹#›</a:t>
            </a:fld>
            <a:endParaRPr lang="en-US"/>
          </a:p>
        </p:txBody>
      </p:sp>
    </p:spTree>
    <p:extLst>
      <p:ext uri="{BB962C8B-B14F-4D97-AF65-F5344CB8AC3E}">
        <p14:creationId xmlns:p14="http://schemas.microsoft.com/office/powerpoint/2010/main" val="424024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936BFB-240C-4C98-B57B-2694A4FF76A9}"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40056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36BFB-240C-4C98-B57B-2694A4FF76A9}"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338133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36BFB-240C-4C98-B57B-2694A4FF76A9}"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3871304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18" charset="0"/>
              </a:endParaRPr>
            </a:p>
          </p:txBody>
        </p:sp>
        <p:grpSp>
          <p:nvGrpSpPr>
            <p:cNvPr id="6" name="Group 4"/>
            <p:cNvGrpSpPr>
              <a:grpSpLocks/>
            </p:cNvGrpSpPr>
            <p:nvPr userDrawn="1"/>
          </p:nvGrpSpPr>
          <p:grpSpPr bwMode="auto">
            <a:xfrm>
              <a:off x="-1261" y="-157"/>
              <a:ext cx="7021" cy="1190"/>
              <a:chOff x="-1261" y="-154"/>
              <a:chExt cx="7021" cy="1190"/>
            </a:xfrm>
          </p:grpSpPr>
          <p:sp>
            <p:nvSpPr>
              <p:cNvPr id="7" name="Freeform 5"/>
              <p:cNvSpPr>
                <a:spLocks/>
              </p:cNvSpPr>
              <p:nvPr/>
            </p:nvSpPr>
            <p:spPr bwMode="ltGray">
              <a:xfrm>
                <a:off x="0" y="4"/>
                <a:ext cx="5760" cy="1032"/>
              </a:xfrm>
              <a:custGeom>
                <a:avLst/>
                <a:gdLst>
                  <a:gd name="T0" fmla="*/ 16202 w 4848"/>
                  <a:gd name="T1" fmla="*/ 191787 h 432"/>
                  <a:gd name="T2" fmla="*/ 0 w 4848"/>
                  <a:gd name="T3" fmla="*/ 191787 h 432"/>
                  <a:gd name="T4" fmla="*/ 0 w 4848"/>
                  <a:gd name="T5" fmla="*/ 0 h 432"/>
                  <a:gd name="T6" fmla="*/ 16202 w 4848"/>
                  <a:gd name="T7" fmla="*/ 0 h 432"/>
                  <a:gd name="T8" fmla="*/ 16202 w 4848"/>
                  <a:gd name="T9" fmla="*/ 191787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nvGrpSpPr>
              <p:cNvPr id="8" name="Group 6"/>
              <p:cNvGrpSpPr>
                <a:grpSpLocks/>
              </p:cNvGrpSpPr>
              <p:nvPr userDrawn="1"/>
            </p:nvGrpSpPr>
            <p:grpSpPr bwMode="auto">
              <a:xfrm>
                <a:off x="333" y="-9"/>
                <a:ext cx="5176" cy="1044"/>
                <a:chOff x="333" y="-9"/>
                <a:chExt cx="5176" cy="1044"/>
              </a:xfrm>
            </p:grpSpPr>
            <p:sp>
              <p:nvSpPr>
                <p:cNvPr id="37" name="Freeform 7"/>
                <p:cNvSpPr>
                  <a:spLocks/>
                </p:cNvSpPr>
                <p:nvPr/>
              </p:nvSpPr>
              <p:spPr bwMode="ltGray">
                <a:xfrm>
                  <a:off x="3230" y="949"/>
                  <a:ext cx="17" cy="20"/>
                </a:xfrm>
                <a:custGeom>
                  <a:avLst/>
                  <a:gdLst>
                    <a:gd name="T0" fmla="*/ 12 w 15"/>
                    <a:gd name="T1" fmla="*/ 4 h 23"/>
                    <a:gd name="T2" fmla="*/ 36 w 15"/>
                    <a:gd name="T3" fmla="*/ 3 h 23"/>
                    <a:gd name="T4" fmla="*/ 32 w 15"/>
                    <a:gd name="T5" fmla="*/ 7 h 23"/>
                    <a:gd name="T6" fmla="*/ 1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8" name="Freeform 8"/>
                <p:cNvSpPr>
                  <a:spLocks/>
                </p:cNvSpPr>
                <p:nvPr/>
              </p:nvSpPr>
              <p:spPr bwMode="ltGray">
                <a:xfrm>
                  <a:off x="3406" y="1015"/>
                  <a:ext cx="21" cy="20"/>
                </a:xfrm>
                <a:custGeom>
                  <a:avLst/>
                  <a:gdLst>
                    <a:gd name="T0" fmla="*/ 3 w 20"/>
                    <a:gd name="T1" fmla="*/ 5 h 23"/>
                    <a:gd name="T2" fmla="*/ 18 w 20"/>
                    <a:gd name="T3" fmla="*/ 3 h 23"/>
                    <a:gd name="T4" fmla="*/ 7 w 20"/>
                    <a:gd name="T5" fmla="*/ 8 h 23"/>
                    <a:gd name="T6" fmla="*/ 3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9" name="Freeform 9"/>
                <p:cNvSpPr>
                  <a:spLocks/>
                </p:cNvSpPr>
                <p:nvPr/>
              </p:nvSpPr>
              <p:spPr bwMode="ltGray">
                <a:xfrm>
                  <a:off x="2909" y="908"/>
                  <a:ext cx="31" cy="34"/>
                </a:xfrm>
                <a:custGeom>
                  <a:avLst/>
                  <a:gdLst>
                    <a:gd name="T0" fmla="*/ 23 w 30"/>
                    <a:gd name="T1" fmla="*/ 8 h 42"/>
                    <a:gd name="T2" fmla="*/ 8 w 30"/>
                    <a:gd name="T3" fmla="*/ 5 h 42"/>
                    <a:gd name="T4" fmla="*/ 0 w 30"/>
                    <a:gd name="T5" fmla="*/ 2 h 42"/>
                    <a:gd name="T6" fmla="*/ 23 w 30"/>
                    <a:gd name="T7" fmla="*/ 2 h 42"/>
                    <a:gd name="T8" fmla="*/ 37 w 30"/>
                    <a:gd name="T9" fmla="*/ 5 h 42"/>
                    <a:gd name="T10" fmla="*/ 35 w 30"/>
                    <a:gd name="T11" fmla="*/ 7 h 42"/>
                    <a:gd name="T12" fmla="*/ 23 w 30"/>
                    <a:gd name="T13" fmla="*/ 8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0" name="Freeform 10"/>
                <p:cNvSpPr>
                  <a:spLocks/>
                </p:cNvSpPr>
                <p:nvPr/>
              </p:nvSpPr>
              <p:spPr bwMode="ltGray">
                <a:xfrm>
                  <a:off x="2551" y="940"/>
                  <a:ext cx="25" cy="12"/>
                </a:xfrm>
                <a:custGeom>
                  <a:avLst/>
                  <a:gdLst>
                    <a:gd name="T0" fmla="*/ 15 w 25"/>
                    <a:gd name="T1" fmla="*/ 2 h 16"/>
                    <a:gd name="T2" fmla="*/ 3 w 25"/>
                    <a:gd name="T3" fmla="*/ 2 h 16"/>
                    <a:gd name="T4" fmla="*/ 15 w 25"/>
                    <a:gd name="T5" fmla="*/ 0 h 16"/>
                    <a:gd name="T6" fmla="*/ 15 w 25"/>
                    <a:gd name="T7" fmla="*/ 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1" name="Freeform 11"/>
                <p:cNvSpPr>
                  <a:spLocks/>
                </p:cNvSpPr>
                <p:nvPr/>
              </p:nvSpPr>
              <p:spPr bwMode="ltGray">
                <a:xfrm>
                  <a:off x="2443" y="954"/>
                  <a:ext cx="65" cy="39"/>
                </a:xfrm>
                <a:custGeom>
                  <a:avLst/>
                  <a:gdLst>
                    <a:gd name="T0" fmla="*/ 14 w 65"/>
                    <a:gd name="T1" fmla="*/ 7 h 46"/>
                    <a:gd name="T2" fmla="*/ 30 w 65"/>
                    <a:gd name="T3" fmla="*/ 3 h 46"/>
                    <a:gd name="T4" fmla="*/ 42 w 65"/>
                    <a:gd name="T5" fmla="*/ 0 h 46"/>
                    <a:gd name="T6" fmla="*/ 58 w 65"/>
                    <a:gd name="T7" fmla="*/ 3 h 46"/>
                    <a:gd name="T8" fmla="*/ 32 w 65"/>
                    <a:gd name="T9" fmla="*/ 8 h 46"/>
                    <a:gd name="T10" fmla="*/ 12 w 65"/>
                    <a:gd name="T11" fmla="*/ 14 h 46"/>
                    <a:gd name="T12" fmla="*/ 8 w 65"/>
                    <a:gd name="T13" fmla="*/ 6 h 46"/>
                    <a:gd name="T14" fmla="*/ 12 w 65"/>
                    <a:gd name="T15" fmla="*/ 4 h 46"/>
                    <a:gd name="T16" fmla="*/ 14 w 65"/>
                    <a:gd name="T17" fmla="*/ 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2" name="Freeform 12"/>
                <p:cNvSpPr>
                  <a:spLocks/>
                </p:cNvSpPr>
                <p:nvPr/>
              </p:nvSpPr>
              <p:spPr bwMode="ltGray">
                <a:xfrm>
                  <a:off x="2375" y="952"/>
                  <a:ext cx="68" cy="39"/>
                </a:xfrm>
                <a:custGeom>
                  <a:avLst/>
                  <a:gdLst>
                    <a:gd name="T0" fmla="*/ 0 w 69"/>
                    <a:gd name="T1" fmla="*/ 8 h 47"/>
                    <a:gd name="T2" fmla="*/ 18 w 69"/>
                    <a:gd name="T3" fmla="*/ 7 h 47"/>
                    <a:gd name="T4" fmla="*/ 45 w 69"/>
                    <a:gd name="T5" fmla="*/ 1 h 47"/>
                    <a:gd name="T6" fmla="*/ 57 w 69"/>
                    <a:gd name="T7" fmla="*/ 2 h 47"/>
                    <a:gd name="T8" fmla="*/ 43 w 69"/>
                    <a:gd name="T9" fmla="*/ 5 h 47"/>
                    <a:gd name="T10" fmla="*/ 28 w 69"/>
                    <a:gd name="T11" fmla="*/ 8 h 47"/>
                    <a:gd name="T12" fmla="*/ 22 w 69"/>
                    <a:gd name="T13" fmla="*/ 12 h 47"/>
                    <a:gd name="T14" fmla="*/ 16 w 69"/>
                    <a:gd name="T15" fmla="*/ 12 h 47"/>
                    <a:gd name="T16" fmla="*/ 12 w 69"/>
                    <a:gd name="T17" fmla="*/ 10 h 47"/>
                    <a:gd name="T18" fmla="*/ 0 w 69"/>
                    <a:gd name="T19" fmla="*/ 10 h 47"/>
                    <a:gd name="T20" fmla="*/ 0 w 69"/>
                    <a:gd name="T21" fmla="*/ 8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3" name="Freeform 13"/>
                <p:cNvSpPr>
                  <a:spLocks/>
                </p:cNvSpPr>
                <p:nvPr/>
              </p:nvSpPr>
              <p:spPr bwMode="ltGray">
                <a:xfrm>
                  <a:off x="2007" y="739"/>
                  <a:ext cx="354" cy="228"/>
                </a:xfrm>
                <a:custGeom>
                  <a:avLst/>
                  <a:gdLst>
                    <a:gd name="T0" fmla="*/ 10 w 355"/>
                    <a:gd name="T1" fmla="*/ 2 h 277"/>
                    <a:gd name="T2" fmla="*/ 36 w 355"/>
                    <a:gd name="T3" fmla="*/ 5 h 277"/>
                    <a:gd name="T4" fmla="*/ 46 w 355"/>
                    <a:gd name="T5" fmla="*/ 8 h 277"/>
                    <a:gd name="T6" fmla="*/ 76 w 355"/>
                    <a:gd name="T7" fmla="*/ 13 h 277"/>
                    <a:gd name="T8" fmla="*/ 92 w 355"/>
                    <a:gd name="T9" fmla="*/ 17 h 277"/>
                    <a:gd name="T10" fmla="*/ 122 w 355"/>
                    <a:gd name="T11" fmla="*/ 25 h 277"/>
                    <a:gd name="T12" fmla="*/ 136 w 355"/>
                    <a:gd name="T13" fmla="*/ 33 h 277"/>
                    <a:gd name="T14" fmla="*/ 148 w 355"/>
                    <a:gd name="T15" fmla="*/ 34 h 277"/>
                    <a:gd name="T16" fmla="*/ 154 w 355"/>
                    <a:gd name="T17" fmla="*/ 38 h 277"/>
                    <a:gd name="T18" fmla="*/ 176 w 355"/>
                    <a:gd name="T19" fmla="*/ 40 h 277"/>
                    <a:gd name="T20" fmla="*/ 170 w 355"/>
                    <a:gd name="T21" fmla="*/ 50 h 277"/>
                    <a:gd name="T22" fmla="*/ 177 w 355"/>
                    <a:gd name="T23" fmla="*/ 57 h 277"/>
                    <a:gd name="T24" fmla="*/ 191 w 355"/>
                    <a:gd name="T25" fmla="*/ 59 h 277"/>
                    <a:gd name="T26" fmla="*/ 209 w 355"/>
                    <a:gd name="T27" fmla="*/ 60 h 277"/>
                    <a:gd name="T28" fmla="*/ 229 w 355"/>
                    <a:gd name="T29" fmla="*/ 62 h 277"/>
                    <a:gd name="T30" fmla="*/ 247 w 355"/>
                    <a:gd name="T31" fmla="*/ 61 h 277"/>
                    <a:gd name="T32" fmla="*/ 265 w 355"/>
                    <a:gd name="T33" fmla="*/ 63 h 277"/>
                    <a:gd name="T34" fmla="*/ 289 w 355"/>
                    <a:gd name="T35" fmla="*/ 66 h 277"/>
                    <a:gd name="T36" fmla="*/ 307 w 355"/>
                    <a:gd name="T37" fmla="*/ 67 h 277"/>
                    <a:gd name="T38" fmla="*/ 345 w 355"/>
                    <a:gd name="T39" fmla="*/ 67 h 277"/>
                    <a:gd name="T40" fmla="*/ 335 w 355"/>
                    <a:gd name="T41" fmla="*/ 71 h 277"/>
                    <a:gd name="T42" fmla="*/ 315 w 355"/>
                    <a:gd name="T43" fmla="*/ 69 h 277"/>
                    <a:gd name="T44" fmla="*/ 293 w 355"/>
                    <a:gd name="T45" fmla="*/ 69 h 277"/>
                    <a:gd name="T46" fmla="*/ 281 w 355"/>
                    <a:gd name="T47" fmla="*/ 67 h 277"/>
                    <a:gd name="T48" fmla="*/ 245 w 355"/>
                    <a:gd name="T49" fmla="*/ 67 h 277"/>
                    <a:gd name="T50" fmla="*/ 227 w 355"/>
                    <a:gd name="T51" fmla="*/ 67 h 277"/>
                    <a:gd name="T52" fmla="*/ 172 w 355"/>
                    <a:gd name="T53" fmla="*/ 62 h 277"/>
                    <a:gd name="T54" fmla="*/ 160 w 355"/>
                    <a:gd name="T55" fmla="*/ 55 h 277"/>
                    <a:gd name="T56" fmla="*/ 126 w 355"/>
                    <a:gd name="T57" fmla="*/ 52 h 277"/>
                    <a:gd name="T58" fmla="*/ 108 w 355"/>
                    <a:gd name="T59" fmla="*/ 48 h 277"/>
                    <a:gd name="T60" fmla="*/ 94 w 355"/>
                    <a:gd name="T61" fmla="*/ 40 h 277"/>
                    <a:gd name="T62" fmla="*/ 68 w 355"/>
                    <a:gd name="T63" fmla="*/ 27 h 277"/>
                    <a:gd name="T64" fmla="*/ 64 w 355"/>
                    <a:gd name="T65" fmla="*/ 26 h 277"/>
                    <a:gd name="T66" fmla="*/ 58 w 355"/>
                    <a:gd name="T67" fmla="*/ 25 h 277"/>
                    <a:gd name="T68" fmla="*/ 54 w 355"/>
                    <a:gd name="T69" fmla="*/ 22 h 277"/>
                    <a:gd name="T70" fmla="*/ 38 w 355"/>
                    <a:gd name="T71" fmla="*/ 15 h 277"/>
                    <a:gd name="T72" fmla="*/ 20 w 355"/>
                    <a:gd name="T73" fmla="*/ 10 h 277"/>
                    <a:gd name="T74" fmla="*/ 4 w 355"/>
                    <a:gd name="T75" fmla="*/ 6 h 277"/>
                    <a:gd name="T76" fmla="*/ 10 w 355"/>
                    <a:gd name="T77" fmla="*/ 2 h 277"/>
                    <a:gd name="T78" fmla="*/ 10 w 355"/>
                    <a:gd name="T79" fmla="*/ 2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4" name="Freeform 14"/>
                <p:cNvSpPr>
                  <a:spLocks/>
                </p:cNvSpPr>
                <p:nvPr/>
              </p:nvSpPr>
              <p:spPr bwMode="ltGray">
                <a:xfrm>
                  <a:off x="2222" y="724"/>
                  <a:ext cx="157" cy="167"/>
                </a:xfrm>
                <a:custGeom>
                  <a:avLst/>
                  <a:gdLst>
                    <a:gd name="T0" fmla="*/ 54 w 156"/>
                    <a:gd name="T1" fmla="*/ 15 h 206"/>
                    <a:gd name="T2" fmla="*/ 66 w 156"/>
                    <a:gd name="T3" fmla="*/ 13 h 206"/>
                    <a:gd name="T4" fmla="*/ 68 w 156"/>
                    <a:gd name="T5" fmla="*/ 12 h 206"/>
                    <a:gd name="T6" fmla="*/ 87 w 156"/>
                    <a:gd name="T7" fmla="*/ 10 h 206"/>
                    <a:gd name="T8" fmla="*/ 113 w 156"/>
                    <a:gd name="T9" fmla="*/ 5 h 206"/>
                    <a:gd name="T10" fmla="*/ 119 w 156"/>
                    <a:gd name="T11" fmla="*/ 2 h 206"/>
                    <a:gd name="T12" fmla="*/ 131 w 156"/>
                    <a:gd name="T13" fmla="*/ 0 h 206"/>
                    <a:gd name="T14" fmla="*/ 157 w 156"/>
                    <a:gd name="T15" fmla="*/ 6 h 206"/>
                    <a:gd name="T16" fmla="*/ 153 w 156"/>
                    <a:gd name="T17" fmla="*/ 10 h 206"/>
                    <a:gd name="T18" fmla="*/ 133 w 156"/>
                    <a:gd name="T19" fmla="*/ 15 h 206"/>
                    <a:gd name="T20" fmla="*/ 139 w 156"/>
                    <a:gd name="T21" fmla="*/ 22 h 206"/>
                    <a:gd name="T22" fmla="*/ 149 w 156"/>
                    <a:gd name="T23" fmla="*/ 25 h 206"/>
                    <a:gd name="T24" fmla="*/ 153 w 156"/>
                    <a:gd name="T25" fmla="*/ 29 h 206"/>
                    <a:gd name="T26" fmla="*/ 135 w 156"/>
                    <a:gd name="T27" fmla="*/ 29 h 206"/>
                    <a:gd name="T28" fmla="*/ 123 w 156"/>
                    <a:gd name="T29" fmla="*/ 33 h 206"/>
                    <a:gd name="T30" fmla="*/ 111 w 156"/>
                    <a:gd name="T31" fmla="*/ 36 h 206"/>
                    <a:gd name="T32" fmla="*/ 107 w 156"/>
                    <a:gd name="T33" fmla="*/ 46 h 206"/>
                    <a:gd name="T34" fmla="*/ 95 w 156"/>
                    <a:gd name="T35" fmla="*/ 47 h 206"/>
                    <a:gd name="T36" fmla="*/ 89 w 156"/>
                    <a:gd name="T37" fmla="*/ 47 h 206"/>
                    <a:gd name="T38" fmla="*/ 76 w 156"/>
                    <a:gd name="T39" fmla="*/ 47 h 206"/>
                    <a:gd name="T40" fmla="*/ 72 w 156"/>
                    <a:gd name="T41" fmla="*/ 44 h 206"/>
                    <a:gd name="T42" fmla="*/ 60 w 156"/>
                    <a:gd name="T43" fmla="*/ 43 h 206"/>
                    <a:gd name="T44" fmla="*/ 42 w 156"/>
                    <a:gd name="T45" fmla="*/ 45 h 206"/>
                    <a:gd name="T46" fmla="*/ 28 w 156"/>
                    <a:gd name="T47" fmla="*/ 43 h 206"/>
                    <a:gd name="T48" fmla="*/ 10 w 156"/>
                    <a:gd name="T49" fmla="*/ 34 h 206"/>
                    <a:gd name="T50" fmla="*/ 4 w 156"/>
                    <a:gd name="T51" fmla="*/ 29 h 206"/>
                    <a:gd name="T52" fmla="*/ 0 w 156"/>
                    <a:gd name="T53" fmla="*/ 27 h 206"/>
                    <a:gd name="T54" fmla="*/ 20 w 156"/>
                    <a:gd name="T55" fmla="*/ 22 h 206"/>
                    <a:gd name="T56" fmla="*/ 32 w 156"/>
                    <a:gd name="T57" fmla="*/ 24 h 206"/>
                    <a:gd name="T58" fmla="*/ 34 w 156"/>
                    <a:gd name="T59" fmla="*/ 19 h 206"/>
                    <a:gd name="T60" fmla="*/ 52 w 156"/>
                    <a:gd name="T61" fmla="*/ 15 h 206"/>
                    <a:gd name="T62" fmla="*/ 54 w 156"/>
                    <a:gd name="T63" fmla="*/ 15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5" name="Freeform 15"/>
                <p:cNvSpPr>
                  <a:spLocks/>
                </p:cNvSpPr>
                <p:nvPr/>
              </p:nvSpPr>
              <p:spPr bwMode="ltGray">
                <a:xfrm>
                  <a:off x="2375" y="800"/>
                  <a:ext cx="110" cy="32"/>
                </a:xfrm>
                <a:custGeom>
                  <a:avLst/>
                  <a:gdLst>
                    <a:gd name="T0" fmla="*/ 4 w 109"/>
                    <a:gd name="T1" fmla="*/ 9 h 38"/>
                    <a:gd name="T2" fmla="*/ 18 w 109"/>
                    <a:gd name="T3" fmla="*/ 3 h 38"/>
                    <a:gd name="T4" fmla="*/ 46 w 109"/>
                    <a:gd name="T5" fmla="*/ 6 h 38"/>
                    <a:gd name="T6" fmla="*/ 79 w 109"/>
                    <a:gd name="T7" fmla="*/ 4 h 38"/>
                    <a:gd name="T8" fmla="*/ 97 w 109"/>
                    <a:gd name="T9" fmla="*/ 0 h 38"/>
                    <a:gd name="T10" fmla="*/ 83 w 109"/>
                    <a:gd name="T11" fmla="*/ 8 h 38"/>
                    <a:gd name="T12" fmla="*/ 67 w 109"/>
                    <a:gd name="T13" fmla="*/ 11 h 38"/>
                    <a:gd name="T14" fmla="*/ 42 w 109"/>
                    <a:gd name="T15" fmla="*/ 9 h 38"/>
                    <a:gd name="T16" fmla="*/ 14 w 109"/>
                    <a:gd name="T17" fmla="*/ 9 h 38"/>
                    <a:gd name="T18" fmla="*/ 4 w 109"/>
                    <a:gd name="T19" fmla="*/ 9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6" name="Freeform 16"/>
                <p:cNvSpPr>
                  <a:spLocks/>
                </p:cNvSpPr>
                <p:nvPr/>
              </p:nvSpPr>
              <p:spPr bwMode="ltGray">
                <a:xfrm>
                  <a:off x="2370" y="839"/>
                  <a:ext cx="75" cy="84"/>
                </a:xfrm>
                <a:custGeom>
                  <a:avLst/>
                  <a:gdLst>
                    <a:gd name="T0" fmla="*/ 8 w 76"/>
                    <a:gd name="T1" fmla="*/ 4 h 104"/>
                    <a:gd name="T2" fmla="*/ 18 w 76"/>
                    <a:gd name="T3" fmla="*/ 0 h 104"/>
                    <a:gd name="T4" fmla="*/ 34 w 76"/>
                    <a:gd name="T5" fmla="*/ 4 h 104"/>
                    <a:gd name="T6" fmla="*/ 55 w 76"/>
                    <a:gd name="T7" fmla="*/ 2 h 104"/>
                    <a:gd name="T8" fmla="*/ 39 w 76"/>
                    <a:gd name="T9" fmla="*/ 8 h 104"/>
                    <a:gd name="T10" fmla="*/ 47 w 76"/>
                    <a:gd name="T11" fmla="*/ 11 h 104"/>
                    <a:gd name="T12" fmla="*/ 51 w 76"/>
                    <a:gd name="T13" fmla="*/ 14 h 104"/>
                    <a:gd name="T14" fmla="*/ 39 w 76"/>
                    <a:gd name="T15" fmla="*/ 17 h 104"/>
                    <a:gd name="T16" fmla="*/ 34 w 76"/>
                    <a:gd name="T17" fmla="*/ 14 h 104"/>
                    <a:gd name="T18" fmla="*/ 22 w 76"/>
                    <a:gd name="T19" fmla="*/ 11 h 104"/>
                    <a:gd name="T20" fmla="*/ 28 w 76"/>
                    <a:gd name="T21" fmla="*/ 15 h 104"/>
                    <a:gd name="T22" fmla="*/ 30 w 76"/>
                    <a:gd name="T23" fmla="*/ 17 h 104"/>
                    <a:gd name="T24" fmla="*/ 20 w 76"/>
                    <a:gd name="T25" fmla="*/ 23 h 104"/>
                    <a:gd name="T26" fmla="*/ 12 w 76"/>
                    <a:gd name="T27" fmla="*/ 23 h 104"/>
                    <a:gd name="T28" fmla="*/ 8 w 76"/>
                    <a:gd name="T29" fmla="*/ 21 h 104"/>
                    <a:gd name="T30" fmla="*/ 0 w 76"/>
                    <a:gd name="T31" fmla="*/ 12 h 104"/>
                    <a:gd name="T32" fmla="*/ 2 w 76"/>
                    <a:gd name="T33" fmla="*/ 6 h 104"/>
                    <a:gd name="T34" fmla="*/ 8 w 76"/>
                    <a:gd name="T35" fmla="*/ 4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7" name="Freeform 17"/>
                <p:cNvSpPr>
                  <a:spLocks/>
                </p:cNvSpPr>
                <p:nvPr/>
              </p:nvSpPr>
              <p:spPr bwMode="ltGray">
                <a:xfrm>
                  <a:off x="2497" y="793"/>
                  <a:ext cx="37" cy="49"/>
                </a:xfrm>
                <a:custGeom>
                  <a:avLst/>
                  <a:gdLst>
                    <a:gd name="T0" fmla="*/ 3 w 37"/>
                    <a:gd name="T1" fmla="*/ 6 h 61"/>
                    <a:gd name="T2" fmla="*/ 13 w 37"/>
                    <a:gd name="T3" fmla="*/ 0 h 61"/>
                    <a:gd name="T4" fmla="*/ 15 w 37"/>
                    <a:gd name="T5" fmla="*/ 6 h 61"/>
                    <a:gd name="T6" fmla="*/ 37 w 37"/>
                    <a:gd name="T7" fmla="*/ 8 h 61"/>
                    <a:gd name="T8" fmla="*/ 19 w 37"/>
                    <a:gd name="T9" fmla="*/ 9 h 61"/>
                    <a:gd name="T10" fmla="*/ 5 w 37"/>
                    <a:gd name="T11" fmla="*/ 13 h 61"/>
                    <a:gd name="T12" fmla="*/ 1 w 37"/>
                    <a:gd name="T13" fmla="*/ 7 h 61"/>
                    <a:gd name="T14" fmla="*/ 3 w 37"/>
                    <a:gd name="T15" fmla="*/ 6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8" name="Freeform 18"/>
                <p:cNvSpPr>
                  <a:spLocks/>
                </p:cNvSpPr>
                <p:nvPr/>
              </p:nvSpPr>
              <p:spPr bwMode="ltGray">
                <a:xfrm>
                  <a:off x="2506" y="869"/>
                  <a:ext cx="47" cy="24"/>
                </a:xfrm>
                <a:custGeom>
                  <a:avLst/>
                  <a:gdLst>
                    <a:gd name="T0" fmla="*/ 7 w 49"/>
                    <a:gd name="T1" fmla="*/ 0 h 29"/>
                    <a:gd name="T2" fmla="*/ 22 w 49"/>
                    <a:gd name="T3" fmla="*/ 0 h 29"/>
                    <a:gd name="T4" fmla="*/ 35 w 49"/>
                    <a:gd name="T5" fmla="*/ 4 h 29"/>
                    <a:gd name="T6" fmla="*/ 28 w 49"/>
                    <a:gd name="T7" fmla="*/ 4 h 29"/>
                    <a:gd name="T8" fmla="*/ 3 w 49"/>
                    <a:gd name="T9" fmla="*/ 4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49" name="Freeform 19"/>
                <p:cNvSpPr>
                  <a:spLocks/>
                </p:cNvSpPr>
                <p:nvPr/>
              </p:nvSpPr>
              <p:spPr bwMode="ltGray">
                <a:xfrm>
                  <a:off x="2555" y="832"/>
                  <a:ext cx="61" cy="42"/>
                </a:xfrm>
                <a:custGeom>
                  <a:avLst/>
                  <a:gdLst>
                    <a:gd name="T0" fmla="*/ 21 w 61"/>
                    <a:gd name="T1" fmla="*/ 15 h 48"/>
                    <a:gd name="T2" fmla="*/ 15 w 61"/>
                    <a:gd name="T3" fmla="*/ 11 h 48"/>
                    <a:gd name="T4" fmla="*/ 3 w 61"/>
                    <a:gd name="T5" fmla="*/ 9 h 48"/>
                    <a:gd name="T6" fmla="*/ 13 w 61"/>
                    <a:gd name="T7" fmla="*/ 4 h 48"/>
                    <a:gd name="T8" fmla="*/ 25 w 61"/>
                    <a:gd name="T9" fmla="*/ 0 h 48"/>
                    <a:gd name="T10" fmla="*/ 49 w 61"/>
                    <a:gd name="T11" fmla="*/ 4 h 48"/>
                    <a:gd name="T12" fmla="*/ 53 w 61"/>
                    <a:gd name="T13" fmla="*/ 9 h 48"/>
                    <a:gd name="T14" fmla="*/ 61 w 61"/>
                    <a:gd name="T15" fmla="*/ 13 h 48"/>
                    <a:gd name="T16" fmla="*/ 41 w 61"/>
                    <a:gd name="T17" fmla="*/ 15 h 48"/>
                    <a:gd name="T18" fmla="*/ 23 w 61"/>
                    <a:gd name="T19" fmla="*/ 18 h 48"/>
                    <a:gd name="T20" fmla="*/ 21 w 61"/>
                    <a:gd name="T21" fmla="*/ 15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0" name="Freeform 20"/>
                <p:cNvSpPr>
                  <a:spLocks/>
                </p:cNvSpPr>
                <p:nvPr/>
              </p:nvSpPr>
              <p:spPr bwMode="ltGray">
                <a:xfrm>
                  <a:off x="2572" y="852"/>
                  <a:ext cx="286" cy="149"/>
                </a:xfrm>
                <a:custGeom>
                  <a:avLst/>
                  <a:gdLst>
                    <a:gd name="T0" fmla="*/ 46 w 286"/>
                    <a:gd name="T1" fmla="*/ 7 h 182"/>
                    <a:gd name="T2" fmla="*/ 36 w 286"/>
                    <a:gd name="T3" fmla="*/ 3 h 182"/>
                    <a:gd name="T4" fmla="*/ 26 w 286"/>
                    <a:gd name="T5" fmla="*/ 7 h 182"/>
                    <a:gd name="T6" fmla="*/ 0 w 286"/>
                    <a:gd name="T7" fmla="*/ 6 h 182"/>
                    <a:gd name="T8" fmla="*/ 10 w 286"/>
                    <a:gd name="T9" fmla="*/ 11 h 182"/>
                    <a:gd name="T10" fmla="*/ 16 w 286"/>
                    <a:gd name="T11" fmla="*/ 16 h 182"/>
                    <a:gd name="T12" fmla="*/ 24 w 286"/>
                    <a:gd name="T13" fmla="*/ 11 h 182"/>
                    <a:gd name="T14" fmla="*/ 30 w 286"/>
                    <a:gd name="T15" fmla="*/ 11 h 182"/>
                    <a:gd name="T16" fmla="*/ 48 w 286"/>
                    <a:gd name="T17" fmla="*/ 13 h 182"/>
                    <a:gd name="T18" fmla="*/ 70 w 286"/>
                    <a:gd name="T19" fmla="*/ 16 h 182"/>
                    <a:gd name="T20" fmla="*/ 88 w 286"/>
                    <a:gd name="T21" fmla="*/ 17 h 182"/>
                    <a:gd name="T22" fmla="*/ 106 w 286"/>
                    <a:gd name="T23" fmla="*/ 25 h 182"/>
                    <a:gd name="T24" fmla="*/ 104 w 286"/>
                    <a:gd name="T25" fmla="*/ 30 h 182"/>
                    <a:gd name="T26" fmla="*/ 98 w 286"/>
                    <a:gd name="T27" fmla="*/ 34 h 182"/>
                    <a:gd name="T28" fmla="*/ 122 w 286"/>
                    <a:gd name="T29" fmla="*/ 31 h 182"/>
                    <a:gd name="T30" fmla="*/ 140 w 286"/>
                    <a:gd name="T31" fmla="*/ 35 h 182"/>
                    <a:gd name="T32" fmla="*/ 168 w 286"/>
                    <a:gd name="T33" fmla="*/ 36 h 182"/>
                    <a:gd name="T34" fmla="*/ 174 w 286"/>
                    <a:gd name="T35" fmla="*/ 35 h 182"/>
                    <a:gd name="T36" fmla="*/ 168 w 286"/>
                    <a:gd name="T37" fmla="*/ 34 h 182"/>
                    <a:gd name="T38" fmla="*/ 178 w 286"/>
                    <a:gd name="T39" fmla="*/ 34 h 182"/>
                    <a:gd name="T40" fmla="*/ 186 w 286"/>
                    <a:gd name="T41" fmla="*/ 29 h 182"/>
                    <a:gd name="T42" fmla="*/ 202 w 286"/>
                    <a:gd name="T43" fmla="*/ 30 h 182"/>
                    <a:gd name="T44" fmla="*/ 214 w 286"/>
                    <a:gd name="T45" fmla="*/ 31 h 182"/>
                    <a:gd name="T46" fmla="*/ 244 w 286"/>
                    <a:gd name="T47" fmla="*/ 42 h 182"/>
                    <a:gd name="T48" fmla="*/ 262 w 286"/>
                    <a:gd name="T49" fmla="*/ 43 h 182"/>
                    <a:gd name="T50" fmla="*/ 284 w 286"/>
                    <a:gd name="T51" fmla="*/ 42 h 182"/>
                    <a:gd name="T52" fmla="*/ 268 w 286"/>
                    <a:gd name="T53" fmla="*/ 39 h 182"/>
                    <a:gd name="T54" fmla="*/ 256 w 286"/>
                    <a:gd name="T55" fmla="*/ 34 h 182"/>
                    <a:gd name="T56" fmla="*/ 250 w 286"/>
                    <a:gd name="T57" fmla="*/ 32 h 182"/>
                    <a:gd name="T58" fmla="*/ 248 w 286"/>
                    <a:gd name="T59" fmla="*/ 30 h 182"/>
                    <a:gd name="T60" fmla="*/ 236 w 286"/>
                    <a:gd name="T61" fmla="*/ 29 h 182"/>
                    <a:gd name="T62" fmla="*/ 240 w 286"/>
                    <a:gd name="T63" fmla="*/ 24 h 182"/>
                    <a:gd name="T64" fmla="*/ 220 w 286"/>
                    <a:gd name="T65" fmla="*/ 20 h 182"/>
                    <a:gd name="T66" fmla="*/ 210 w 286"/>
                    <a:gd name="T67" fmla="*/ 16 h 182"/>
                    <a:gd name="T68" fmla="*/ 190 w 286"/>
                    <a:gd name="T69" fmla="*/ 13 h 182"/>
                    <a:gd name="T70" fmla="*/ 168 w 286"/>
                    <a:gd name="T71" fmla="*/ 9 h 182"/>
                    <a:gd name="T72" fmla="*/ 156 w 286"/>
                    <a:gd name="T73" fmla="*/ 9 h 182"/>
                    <a:gd name="T74" fmla="*/ 120 w 286"/>
                    <a:gd name="T75" fmla="*/ 4 h 182"/>
                    <a:gd name="T76" fmla="*/ 102 w 286"/>
                    <a:gd name="T77" fmla="*/ 2 h 182"/>
                    <a:gd name="T78" fmla="*/ 96 w 286"/>
                    <a:gd name="T79" fmla="*/ 0 h 182"/>
                    <a:gd name="T80" fmla="*/ 70 w 286"/>
                    <a:gd name="T81" fmla="*/ 2 h 182"/>
                    <a:gd name="T82" fmla="*/ 56 w 286"/>
                    <a:gd name="T83" fmla="*/ 7 h 182"/>
                    <a:gd name="T84" fmla="*/ 46 w 286"/>
                    <a:gd name="T85" fmla="*/ 7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1" name="Freeform 21"/>
                <p:cNvSpPr>
                  <a:spLocks/>
                </p:cNvSpPr>
                <p:nvPr/>
              </p:nvSpPr>
              <p:spPr bwMode="ltGray">
                <a:xfrm>
                  <a:off x="2820" y="866"/>
                  <a:ext cx="78" cy="64"/>
                </a:xfrm>
                <a:custGeom>
                  <a:avLst/>
                  <a:gdLst>
                    <a:gd name="T0" fmla="*/ 1 w 78"/>
                    <a:gd name="T1" fmla="*/ 14 h 78"/>
                    <a:gd name="T2" fmla="*/ 27 w 78"/>
                    <a:gd name="T3" fmla="*/ 15 h 78"/>
                    <a:gd name="T4" fmla="*/ 45 w 78"/>
                    <a:gd name="T5" fmla="*/ 11 h 78"/>
                    <a:gd name="T6" fmla="*/ 57 w 78"/>
                    <a:gd name="T7" fmla="*/ 7 h 78"/>
                    <a:gd name="T8" fmla="*/ 43 w 78"/>
                    <a:gd name="T9" fmla="*/ 3 h 78"/>
                    <a:gd name="T10" fmla="*/ 43 w 78"/>
                    <a:gd name="T11" fmla="*/ 2 h 78"/>
                    <a:gd name="T12" fmla="*/ 71 w 78"/>
                    <a:gd name="T13" fmla="*/ 6 h 78"/>
                    <a:gd name="T14" fmla="*/ 67 w 78"/>
                    <a:gd name="T15" fmla="*/ 14 h 78"/>
                    <a:gd name="T16" fmla="*/ 33 w 78"/>
                    <a:gd name="T17" fmla="*/ 20 h 78"/>
                    <a:gd name="T18" fmla="*/ 9 w 78"/>
                    <a:gd name="T19" fmla="*/ 17 h 78"/>
                    <a:gd name="T20" fmla="*/ 3 w 78"/>
                    <a:gd name="T21" fmla="*/ 16 h 78"/>
                    <a:gd name="T22" fmla="*/ 1 w 78"/>
                    <a:gd name="T23" fmla="*/ 14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2" name="Freeform 22"/>
                <p:cNvSpPr>
                  <a:spLocks/>
                </p:cNvSpPr>
                <p:nvPr/>
              </p:nvSpPr>
              <p:spPr bwMode="ltGray">
                <a:xfrm>
                  <a:off x="2984" y="732"/>
                  <a:ext cx="19" cy="14"/>
                </a:xfrm>
                <a:custGeom>
                  <a:avLst/>
                  <a:gdLst>
                    <a:gd name="T0" fmla="*/ 3 w 17"/>
                    <a:gd name="T1" fmla="*/ 2 h 18"/>
                    <a:gd name="T2" fmla="*/ 3 w 17"/>
                    <a:gd name="T3" fmla="*/ 2 h 18"/>
                    <a:gd name="T4" fmla="*/ 3 w 17"/>
                    <a:gd name="T5" fmla="*/ 2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3" name="Freeform 23"/>
                <p:cNvSpPr>
                  <a:spLocks/>
                </p:cNvSpPr>
                <p:nvPr/>
              </p:nvSpPr>
              <p:spPr bwMode="ltGray">
                <a:xfrm>
                  <a:off x="3083" y="830"/>
                  <a:ext cx="26" cy="19"/>
                </a:xfrm>
                <a:custGeom>
                  <a:avLst/>
                  <a:gdLst>
                    <a:gd name="T0" fmla="*/ 8 w 26"/>
                    <a:gd name="T1" fmla="*/ 5 h 22"/>
                    <a:gd name="T2" fmla="*/ 14 w 26"/>
                    <a:gd name="T3" fmla="*/ 0 h 22"/>
                    <a:gd name="T4" fmla="*/ 14 w 26"/>
                    <a:gd name="T5" fmla="*/ 8 h 22"/>
                    <a:gd name="T6" fmla="*/ 8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4" name="Freeform 24"/>
                <p:cNvSpPr>
                  <a:spLocks/>
                </p:cNvSpPr>
                <p:nvPr/>
              </p:nvSpPr>
              <p:spPr bwMode="ltGray">
                <a:xfrm>
                  <a:off x="2766" y="610"/>
                  <a:ext cx="19" cy="12"/>
                </a:xfrm>
                <a:custGeom>
                  <a:avLst/>
                  <a:gdLst>
                    <a:gd name="T0" fmla="*/ 7 w 20"/>
                    <a:gd name="T1" fmla="*/ 2 h 15"/>
                    <a:gd name="T2" fmla="*/ 10 w 20"/>
                    <a:gd name="T3" fmla="*/ 2 h 15"/>
                    <a:gd name="T4" fmla="*/ 9 w 20"/>
                    <a:gd name="T5" fmla="*/ 2 h 15"/>
                    <a:gd name="T6" fmla="*/ 7 w 20"/>
                    <a:gd name="T7" fmla="*/ 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5" name="Freeform 25"/>
                <p:cNvSpPr>
                  <a:spLocks/>
                </p:cNvSpPr>
                <p:nvPr/>
              </p:nvSpPr>
              <p:spPr bwMode="ltGray">
                <a:xfrm>
                  <a:off x="2600" y="712"/>
                  <a:ext cx="19" cy="12"/>
                </a:xfrm>
                <a:custGeom>
                  <a:avLst/>
                  <a:gdLst>
                    <a:gd name="T0" fmla="*/ 7 w 20"/>
                    <a:gd name="T1" fmla="*/ 2 h 15"/>
                    <a:gd name="T2" fmla="*/ 10 w 20"/>
                    <a:gd name="T3" fmla="*/ 2 h 15"/>
                    <a:gd name="T4" fmla="*/ 10 w 20"/>
                    <a:gd name="T5" fmla="*/ 3 h 15"/>
                    <a:gd name="T6" fmla="*/ 7 w 20"/>
                    <a:gd name="T7" fmla="*/ 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6" name="Freeform 26"/>
                <p:cNvSpPr>
                  <a:spLocks/>
                </p:cNvSpPr>
                <p:nvPr/>
              </p:nvSpPr>
              <p:spPr bwMode="ltGray">
                <a:xfrm>
                  <a:off x="2417" y="680"/>
                  <a:ext cx="80" cy="66"/>
                </a:xfrm>
                <a:custGeom>
                  <a:avLst/>
                  <a:gdLst>
                    <a:gd name="T0" fmla="*/ 0 w 80"/>
                    <a:gd name="T1" fmla="*/ 13 h 80"/>
                    <a:gd name="T2" fmla="*/ 14 w 80"/>
                    <a:gd name="T3" fmla="*/ 7 h 80"/>
                    <a:gd name="T4" fmla="*/ 26 w 80"/>
                    <a:gd name="T5" fmla="*/ 6 h 80"/>
                    <a:gd name="T6" fmla="*/ 48 w 80"/>
                    <a:gd name="T7" fmla="*/ 5 h 80"/>
                    <a:gd name="T8" fmla="*/ 58 w 80"/>
                    <a:gd name="T9" fmla="*/ 0 h 80"/>
                    <a:gd name="T10" fmla="*/ 80 w 80"/>
                    <a:gd name="T11" fmla="*/ 10 h 80"/>
                    <a:gd name="T12" fmla="*/ 70 w 80"/>
                    <a:gd name="T13" fmla="*/ 14 h 80"/>
                    <a:gd name="T14" fmla="*/ 54 w 80"/>
                    <a:gd name="T15" fmla="*/ 17 h 80"/>
                    <a:gd name="T16" fmla="*/ 48 w 80"/>
                    <a:gd name="T17" fmla="*/ 21 h 80"/>
                    <a:gd name="T18" fmla="*/ 32 w 80"/>
                    <a:gd name="T19" fmla="*/ 17 h 80"/>
                    <a:gd name="T20" fmla="*/ 38 w 80"/>
                    <a:gd name="T21" fmla="*/ 14 h 80"/>
                    <a:gd name="T22" fmla="*/ 30 w 80"/>
                    <a:gd name="T23" fmla="*/ 7 h 80"/>
                    <a:gd name="T24" fmla="*/ 20 w 80"/>
                    <a:gd name="T25" fmla="*/ 12 h 80"/>
                    <a:gd name="T26" fmla="*/ 8 w 80"/>
                    <a:gd name="T27" fmla="*/ 14 h 80"/>
                    <a:gd name="T28" fmla="*/ 0 w 80"/>
                    <a:gd name="T29" fmla="*/ 13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7" name="Freeform 27"/>
                <p:cNvSpPr>
                  <a:spLocks/>
                </p:cNvSpPr>
                <p:nvPr/>
              </p:nvSpPr>
              <p:spPr bwMode="ltGray">
                <a:xfrm>
                  <a:off x="2391" y="541"/>
                  <a:ext cx="94" cy="142"/>
                </a:xfrm>
                <a:custGeom>
                  <a:avLst/>
                  <a:gdLst>
                    <a:gd name="T0" fmla="*/ 14 w 94"/>
                    <a:gd name="T1" fmla="*/ 23 h 174"/>
                    <a:gd name="T2" fmla="*/ 26 w 94"/>
                    <a:gd name="T3" fmla="*/ 31 h 174"/>
                    <a:gd name="T4" fmla="*/ 32 w 94"/>
                    <a:gd name="T5" fmla="*/ 26 h 174"/>
                    <a:gd name="T6" fmla="*/ 52 w 94"/>
                    <a:gd name="T7" fmla="*/ 24 h 174"/>
                    <a:gd name="T8" fmla="*/ 46 w 94"/>
                    <a:gd name="T9" fmla="*/ 30 h 174"/>
                    <a:gd name="T10" fmla="*/ 66 w 94"/>
                    <a:gd name="T11" fmla="*/ 31 h 174"/>
                    <a:gd name="T12" fmla="*/ 76 w 94"/>
                    <a:gd name="T13" fmla="*/ 34 h 174"/>
                    <a:gd name="T14" fmla="*/ 58 w 94"/>
                    <a:gd name="T15" fmla="*/ 36 h 174"/>
                    <a:gd name="T16" fmla="*/ 74 w 94"/>
                    <a:gd name="T17" fmla="*/ 42 h 174"/>
                    <a:gd name="T18" fmla="*/ 84 w 94"/>
                    <a:gd name="T19" fmla="*/ 38 h 174"/>
                    <a:gd name="T20" fmla="*/ 82 w 94"/>
                    <a:gd name="T21" fmla="*/ 27 h 174"/>
                    <a:gd name="T22" fmla="*/ 60 w 94"/>
                    <a:gd name="T23" fmla="*/ 25 h 174"/>
                    <a:gd name="T24" fmla="*/ 50 w 94"/>
                    <a:gd name="T25" fmla="*/ 20 h 174"/>
                    <a:gd name="T26" fmla="*/ 34 w 94"/>
                    <a:gd name="T27" fmla="*/ 20 h 174"/>
                    <a:gd name="T28" fmla="*/ 30 w 94"/>
                    <a:gd name="T29" fmla="*/ 16 h 174"/>
                    <a:gd name="T30" fmla="*/ 42 w 94"/>
                    <a:gd name="T31" fmla="*/ 11 h 174"/>
                    <a:gd name="T32" fmla="*/ 30 w 94"/>
                    <a:gd name="T33" fmla="*/ 0 h 174"/>
                    <a:gd name="T34" fmla="*/ 18 w 94"/>
                    <a:gd name="T35" fmla="*/ 6 h 174"/>
                    <a:gd name="T36" fmla="*/ 4 w 94"/>
                    <a:gd name="T37" fmla="*/ 11 h 174"/>
                    <a:gd name="T38" fmla="*/ 14 w 94"/>
                    <a:gd name="T39" fmla="*/ 19 h 174"/>
                    <a:gd name="T40" fmla="*/ 14 w 94"/>
                    <a:gd name="T41" fmla="*/ 23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8" name="Freeform 28"/>
                <p:cNvSpPr>
                  <a:spLocks/>
                </p:cNvSpPr>
                <p:nvPr/>
              </p:nvSpPr>
              <p:spPr bwMode="ltGray">
                <a:xfrm>
                  <a:off x="2415" y="644"/>
                  <a:ext cx="32" cy="41"/>
                </a:xfrm>
                <a:custGeom>
                  <a:avLst/>
                  <a:gdLst>
                    <a:gd name="T0" fmla="*/ 6 w 32"/>
                    <a:gd name="T1" fmla="*/ 6 h 50"/>
                    <a:gd name="T2" fmla="*/ 12 w 32"/>
                    <a:gd name="T3" fmla="*/ 0 h 50"/>
                    <a:gd name="T4" fmla="*/ 20 w 32"/>
                    <a:gd name="T5" fmla="*/ 4 h 50"/>
                    <a:gd name="T6" fmla="*/ 22 w 32"/>
                    <a:gd name="T7" fmla="*/ 6 h 50"/>
                    <a:gd name="T8" fmla="*/ 28 w 32"/>
                    <a:gd name="T9" fmla="*/ 6 h 50"/>
                    <a:gd name="T10" fmla="*/ 32 w 32"/>
                    <a:gd name="T11" fmla="*/ 9 h 50"/>
                    <a:gd name="T12" fmla="*/ 18 w 32"/>
                    <a:gd name="T13" fmla="*/ 13 h 50"/>
                    <a:gd name="T14" fmla="*/ 6 w 32"/>
                    <a:gd name="T15" fmla="*/ 6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59" name="Freeform 29"/>
                <p:cNvSpPr>
                  <a:spLocks/>
                </p:cNvSpPr>
                <p:nvPr/>
              </p:nvSpPr>
              <p:spPr bwMode="ltGray">
                <a:xfrm>
                  <a:off x="2349" y="654"/>
                  <a:ext cx="45" cy="41"/>
                </a:xfrm>
                <a:custGeom>
                  <a:avLst/>
                  <a:gdLst>
                    <a:gd name="T0" fmla="*/ 0 w 43"/>
                    <a:gd name="T1" fmla="*/ 11 h 50"/>
                    <a:gd name="T2" fmla="*/ 29 w 43"/>
                    <a:gd name="T3" fmla="*/ 5 h 50"/>
                    <a:gd name="T4" fmla="*/ 50 w 43"/>
                    <a:gd name="T5" fmla="*/ 0 h 50"/>
                    <a:gd name="T6" fmla="*/ 31 w 43"/>
                    <a:gd name="T7" fmla="*/ 7 h 50"/>
                    <a:gd name="T8" fmla="*/ 2 w 43"/>
                    <a:gd name="T9" fmla="*/ 13 h 50"/>
                    <a:gd name="T10" fmla="*/ 0 w 43"/>
                    <a:gd name="T11" fmla="*/ 11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0" name="Freeform 30"/>
                <p:cNvSpPr>
                  <a:spLocks/>
                </p:cNvSpPr>
                <p:nvPr/>
              </p:nvSpPr>
              <p:spPr bwMode="ltGray">
                <a:xfrm>
                  <a:off x="4808" y="597"/>
                  <a:ext cx="701" cy="438"/>
                </a:xfrm>
                <a:custGeom>
                  <a:avLst/>
                  <a:gdLst>
                    <a:gd name="T0" fmla="*/ 332 w 471"/>
                    <a:gd name="T1" fmla="*/ 6257 h 281"/>
                    <a:gd name="T2" fmla="*/ 391 w 471"/>
                    <a:gd name="T3" fmla="*/ 5597 h 281"/>
                    <a:gd name="T4" fmla="*/ 359 w 471"/>
                    <a:gd name="T5" fmla="*/ 5471 h 281"/>
                    <a:gd name="T6" fmla="*/ 263 w 471"/>
                    <a:gd name="T7" fmla="*/ 4879 h 281"/>
                    <a:gd name="T8" fmla="*/ 63 w 471"/>
                    <a:gd name="T9" fmla="*/ 4806 h 281"/>
                    <a:gd name="T10" fmla="*/ 0 w 471"/>
                    <a:gd name="T11" fmla="*/ 4269 h 281"/>
                    <a:gd name="T12" fmla="*/ 196 w 471"/>
                    <a:gd name="T13" fmla="*/ 4032 h 281"/>
                    <a:gd name="T14" fmla="*/ 94 w 471"/>
                    <a:gd name="T15" fmla="*/ 3688 h 281"/>
                    <a:gd name="T16" fmla="*/ 28 w 471"/>
                    <a:gd name="T17" fmla="*/ 3571 h 281"/>
                    <a:gd name="T18" fmla="*/ 461 w 471"/>
                    <a:gd name="T19" fmla="*/ 2683 h 281"/>
                    <a:gd name="T20" fmla="*/ 707 w 471"/>
                    <a:gd name="T21" fmla="*/ 2156 h 281"/>
                    <a:gd name="T22" fmla="*/ 686 w 471"/>
                    <a:gd name="T23" fmla="*/ 1565 h 281"/>
                    <a:gd name="T24" fmla="*/ 391 w 471"/>
                    <a:gd name="T25" fmla="*/ 957 h 281"/>
                    <a:gd name="T26" fmla="*/ 330 w 471"/>
                    <a:gd name="T27" fmla="*/ 719 h 281"/>
                    <a:gd name="T28" fmla="*/ 423 w 471"/>
                    <a:gd name="T29" fmla="*/ 801 h 281"/>
                    <a:gd name="T30" fmla="*/ 775 w 471"/>
                    <a:gd name="T31" fmla="*/ 792 h 281"/>
                    <a:gd name="T32" fmla="*/ 1033 w 471"/>
                    <a:gd name="T33" fmla="*/ 243 h 281"/>
                    <a:gd name="T34" fmla="*/ 1329 w 471"/>
                    <a:gd name="T35" fmla="*/ 0 h 281"/>
                    <a:gd name="T36" fmla="*/ 1424 w 471"/>
                    <a:gd name="T37" fmla="*/ 47 h 281"/>
                    <a:gd name="T38" fmla="*/ 1491 w 471"/>
                    <a:gd name="T39" fmla="*/ 201 h 281"/>
                    <a:gd name="T40" fmla="*/ 1587 w 471"/>
                    <a:gd name="T41" fmla="*/ 114 h 281"/>
                    <a:gd name="T42" fmla="*/ 1782 w 471"/>
                    <a:gd name="T43" fmla="*/ 178 h 281"/>
                    <a:gd name="T44" fmla="*/ 1877 w 471"/>
                    <a:gd name="T45" fmla="*/ 201 h 281"/>
                    <a:gd name="T46" fmla="*/ 2288 w 471"/>
                    <a:gd name="T47" fmla="*/ 313 h 281"/>
                    <a:gd name="T48" fmla="*/ 2512 w 471"/>
                    <a:gd name="T49" fmla="*/ 530 h 281"/>
                    <a:gd name="T50" fmla="*/ 2709 w 471"/>
                    <a:gd name="T51" fmla="*/ 379 h 281"/>
                    <a:gd name="T52" fmla="*/ 2794 w 471"/>
                    <a:gd name="T53" fmla="*/ 313 h 281"/>
                    <a:gd name="T54" fmla="*/ 3154 w 471"/>
                    <a:gd name="T55" fmla="*/ 313 h 281"/>
                    <a:gd name="T56" fmla="*/ 3410 w 471"/>
                    <a:gd name="T57" fmla="*/ 719 h 281"/>
                    <a:gd name="T58" fmla="*/ 3739 w 471"/>
                    <a:gd name="T59" fmla="*/ 1317 h 281"/>
                    <a:gd name="T60" fmla="*/ 3965 w 471"/>
                    <a:gd name="T61" fmla="*/ 1565 h 281"/>
                    <a:gd name="T62" fmla="*/ 4158 w 471"/>
                    <a:gd name="T63" fmla="*/ 1518 h 281"/>
                    <a:gd name="T64" fmla="*/ 4368 w 471"/>
                    <a:gd name="T65" fmla="*/ 1445 h 281"/>
                    <a:gd name="T66" fmla="*/ 4694 w 471"/>
                    <a:gd name="T67" fmla="*/ 1595 h 281"/>
                    <a:gd name="T68" fmla="*/ 4846 w 471"/>
                    <a:gd name="T69" fmla="*/ 1808 h 281"/>
                    <a:gd name="T70" fmla="*/ 4981 w 471"/>
                    <a:gd name="T71" fmla="*/ 2008 h 281"/>
                    <a:gd name="T72" fmla="*/ 5144 w 471"/>
                    <a:gd name="T73" fmla="*/ 2486 h 281"/>
                    <a:gd name="T74" fmla="*/ 5206 w 471"/>
                    <a:gd name="T75" fmla="*/ 2683 h 281"/>
                    <a:gd name="T76" fmla="*/ 5234 w 471"/>
                    <a:gd name="T77" fmla="*/ 2799 h 281"/>
                    <a:gd name="T78" fmla="*/ 5011 w 471"/>
                    <a:gd name="T79" fmla="*/ 3163 h 281"/>
                    <a:gd name="T80" fmla="*/ 5206 w 471"/>
                    <a:gd name="T81" fmla="*/ 3158 h 281"/>
                    <a:gd name="T82" fmla="*/ 5535 w 471"/>
                    <a:gd name="T83" fmla="*/ 3471 h 281"/>
                    <a:gd name="T84" fmla="*/ 5892 w 471"/>
                    <a:gd name="T85" fmla="*/ 3510 h 281"/>
                    <a:gd name="T86" fmla="*/ 6150 w 471"/>
                    <a:gd name="T87" fmla="*/ 3753 h 281"/>
                    <a:gd name="T88" fmla="*/ 6188 w 471"/>
                    <a:gd name="T89" fmla="*/ 3848 h 281"/>
                    <a:gd name="T90" fmla="*/ 6188 w 471"/>
                    <a:gd name="T91" fmla="*/ 3931 h 281"/>
                    <a:gd name="T92" fmla="*/ 6369 w 471"/>
                    <a:gd name="T93" fmla="*/ 3848 h 281"/>
                    <a:gd name="T94" fmla="*/ 6473 w 471"/>
                    <a:gd name="T95" fmla="*/ 3824 h 281"/>
                    <a:gd name="T96" fmla="*/ 7102 w 471"/>
                    <a:gd name="T97" fmla="*/ 4132 h 281"/>
                    <a:gd name="T98" fmla="*/ 7226 w 471"/>
                    <a:gd name="T99" fmla="*/ 4445 h 281"/>
                    <a:gd name="T100" fmla="*/ 7522 w 471"/>
                    <a:gd name="T101" fmla="*/ 4492 h 281"/>
                    <a:gd name="T102" fmla="*/ 7616 w 471"/>
                    <a:gd name="T103" fmla="*/ 4806 h 281"/>
                    <a:gd name="T104" fmla="*/ 7297 w 471"/>
                    <a:gd name="T105" fmla="*/ 5767 h 281"/>
                    <a:gd name="T106" fmla="*/ 7032 w 471"/>
                    <a:gd name="T107" fmla="*/ 6285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1" name="Freeform 31"/>
                <p:cNvSpPr>
                  <a:spLocks/>
                </p:cNvSpPr>
                <p:nvPr/>
              </p:nvSpPr>
              <p:spPr bwMode="ltGray">
                <a:xfrm>
                  <a:off x="3880" y="-7"/>
                  <a:ext cx="984" cy="692"/>
                </a:xfrm>
                <a:custGeom>
                  <a:avLst/>
                  <a:gdLst>
                    <a:gd name="T0" fmla="*/ 406 w 984"/>
                    <a:gd name="T1" fmla="*/ 2 h 844"/>
                    <a:gd name="T2" fmla="*/ 502 w 984"/>
                    <a:gd name="T3" fmla="*/ 9 h 844"/>
                    <a:gd name="T4" fmla="*/ 550 w 984"/>
                    <a:gd name="T5" fmla="*/ 9 h 844"/>
                    <a:gd name="T6" fmla="*/ 578 w 984"/>
                    <a:gd name="T7" fmla="*/ 32 h 844"/>
                    <a:gd name="T8" fmla="*/ 586 w 984"/>
                    <a:gd name="T9" fmla="*/ 23 h 844"/>
                    <a:gd name="T10" fmla="*/ 606 w 984"/>
                    <a:gd name="T11" fmla="*/ 17 h 844"/>
                    <a:gd name="T12" fmla="*/ 642 w 984"/>
                    <a:gd name="T13" fmla="*/ 32 h 844"/>
                    <a:gd name="T14" fmla="*/ 682 w 984"/>
                    <a:gd name="T15" fmla="*/ 25 h 844"/>
                    <a:gd name="T16" fmla="*/ 706 w 984"/>
                    <a:gd name="T17" fmla="*/ 21 h 844"/>
                    <a:gd name="T18" fmla="*/ 762 w 984"/>
                    <a:gd name="T19" fmla="*/ 2 h 844"/>
                    <a:gd name="T20" fmla="*/ 798 w 984"/>
                    <a:gd name="T21" fmla="*/ 17 h 844"/>
                    <a:gd name="T22" fmla="*/ 798 w 984"/>
                    <a:gd name="T23" fmla="*/ 32 h 844"/>
                    <a:gd name="T24" fmla="*/ 790 w 984"/>
                    <a:gd name="T25" fmla="*/ 39 h 844"/>
                    <a:gd name="T26" fmla="*/ 766 w 984"/>
                    <a:gd name="T27" fmla="*/ 40 h 844"/>
                    <a:gd name="T28" fmla="*/ 762 w 984"/>
                    <a:gd name="T29" fmla="*/ 47 h 844"/>
                    <a:gd name="T30" fmla="*/ 802 w 984"/>
                    <a:gd name="T31" fmla="*/ 57 h 844"/>
                    <a:gd name="T32" fmla="*/ 786 w 984"/>
                    <a:gd name="T33" fmla="*/ 80 h 844"/>
                    <a:gd name="T34" fmla="*/ 830 w 984"/>
                    <a:gd name="T35" fmla="*/ 102 h 844"/>
                    <a:gd name="T36" fmla="*/ 854 w 984"/>
                    <a:gd name="T37" fmla="*/ 112 h 844"/>
                    <a:gd name="T38" fmla="*/ 830 w 984"/>
                    <a:gd name="T39" fmla="*/ 112 h 844"/>
                    <a:gd name="T40" fmla="*/ 746 w 984"/>
                    <a:gd name="T41" fmla="*/ 94 h 844"/>
                    <a:gd name="T42" fmla="*/ 678 w 984"/>
                    <a:gd name="T43" fmla="*/ 100 h 844"/>
                    <a:gd name="T44" fmla="*/ 590 w 984"/>
                    <a:gd name="T45" fmla="*/ 110 h 844"/>
                    <a:gd name="T46" fmla="*/ 642 w 984"/>
                    <a:gd name="T47" fmla="*/ 144 h 844"/>
                    <a:gd name="T48" fmla="*/ 710 w 984"/>
                    <a:gd name="T49" fmla="*/ 151 h 844"/>
                    <a:gd name="T50" fmla="*/ 738 w 984"/>
                    <a:gd name="T51" fmla="*/ 136 h 844"/>
                    <a:gd name="T52" fmla="*/ 774 w 984"/>
                    <a:gd name="T53" fmla="*/ 142 h 844"/>
                    <a:gd name="T54" fmla="*/ 766 w 984"/>
                    <a:gd name="T55" fmla="*/ 157 h 844"/>
                    <a:gd name="T56" fmla="*/ 802 w 984"/>
                    <a:gd name="T57" fmla="*/ 166 h 844"/>
                    <a:gd name="T58" fmla="*/ 838 w 984"/>
                    <a:gd name="T59" fmla="*/ 164 h 844"/>
                    <a:gd name="T60" fmla="*/ 922 w 984"/>
                    <a:gd name="T61" fmla="*/ 200 h 844"/>
                    <a:gd name="T62" fmla="*/ 942 w 984"/>
                    <a:gd name="T63" fmla="*/ 206 h 844"/>
                    <a:gd name="T64" fmla="*/ 874 w 984"/>
                    <a:gd name="T65" fmla="*/ 202 h 844"/>
                    <a:gd name="T66" fmla="*/ 830 w 984"/>
                    <a:gd name="T67" fmla="*/ 189 h 844"/>
                    <a:gd name="T68" fmla="*/ 778 w 984"/>
                    <a:gd name="T69" fmla="*/ 177 h 844"/>
                    <a:gd name="T70" fmla="*/ 702 w 984"/>
                    <a:gd name="T71" fmla="*/ 165 h 844"/>
                    <a:gd name="T72" fmla="*/ 614 w 984"/>
                    <a:gd name="T73" fmla="*/ 162 h 844"/>
                    <a:gd name="T74" fmla="*/ 506 w 984"/>
                    <a:gd name="T75" fmla="*/ 148 h 844"/>
                    <a:gd name="T76" fmla="*/ 462 w 984"/>
                    <a:gd name="T77" fmla="*/ 126 h 844"/>
                    <a:gd name="T78" fmla="*/ 430 w 984"/>
                    <a:gd name="T79" fmla="*/ 115 h 844"/>
                    <a:gd name="T80" fmla="*/ 382 w 984"/>
                    <a:gd name="T81" fmla="*/ 107 h 844"/>
                    <a:gd name="T82" fmla="*/ 342 w 984"/>
                    <a:gd name="T83" fmla="*/ 92 h 844"/>
                    <a:gd name="T84" fmla="*/ 354 w 984"/>
                    <a:gd name="T85" fmla="*/ 102 h 844"/>
                    <a:gd name="T86" fmla="*/ 418 w 984"/>
                    <a:gd name="T87" fmla="*/ 123 h 844"/>
                    <a:gd name="T88" fmla="*/ 422 w 984"/>
                    <a:gd name="T89" fmla="*/ 130 h 844"/>
                    <a:gd name="T90" fmla="*/ 394 w 984"/>
                    <a:gd name="T91" fmla="*/ 124 h 844"/>
                    <a:gd name="T92" fmla="*/ 354 w 984"/>
                    <a:gd name="T93" fmla="*/ 116 h 844"/>
                    <a:gd name="T94" fmla="*/ 314 w 984"/>
                    <a:gd name="T95" fmla="*/ 100 h 844"/>
                    <a:gd name="T96" fmla="*/ 266 w 984"/>
                    <a:gd name="T97" fmla="*/ 87 h 844"/>
                    <a:gd name="T98" fmla="*/ 210 w 984"/>
                    <a:gd name="T99" fmla="*/ 78 h 844"/>
                    <a:gd name="T100" fmla="*/ 154 w 984"/>
                    <a:gd name="T101" fmla="*/ 59 h 844"/>
                    <a:gd name="T102" fmla="*/ 66 w 984"/>
                    <a:gd name="T103" fmla="*/ 16 h 844"/>
                    <a:gd name="T104" fmla="*/ 34 w 984"/>
                    <a:gd name="T105" fmla="*/ 9 h 844"/>
                    <a:gd name="T106" fmla="*/ 46 w 984"/>
                    <a:gd name="T107" fmla="*/ 6 h 844"/>
                    <a:gd name="T108" fmla="*/ 102 w 984"/>
                    <a:gd name="T109" fmla="*/ 1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2" name="Freeform 32"/>
                <p:cNvSpPr>
                  <a:spLocks/>
                </p:cNvSpPr>
                <p:nvPr/>
              </p:nvSpPr>
              <p:spPr bwMode="ltGray">
                <a:xfrm>
                  <a:off x="3577" y="490"/>
                  <a:ext cx="36" cy="39"/>
                </a:xfrm>
                <a:custGeom>
                  <a:avLst/>
                  <a:gdLst>
                    <a:gd name="T0" fmla="*/ 6 w 36"/>
                    <a:gd name="T1" fmla="*/ 7 h 48"/>
                    <a:gd name="T2" fmla="*/ 10 w 36"/>
                    <a:gd name="T3" fmla="*/ 11 h 48"/>
                    <a:gd name="T4" fmla="*/ 6 w 36"/>
                    <a:gd name="T5" fmla="*/ 7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3" name="Freeform 33"/>
                <p:cNvSpPr>
                  <a:spLocks/>
                </p:cNvSpPr>
                <p:nvPr/>
              </p:nvSpPr>
              <p:spPr bwMode="ltGray">
                <a:xfrm>
                  <a:off x="3549" y="475"/>
                  <a:ext cx="38" cy="29"/>
                </a:xfrm>
                <a:custGeom>
                  <a:avLst/>
                  <a:gdLst>
                    <a:gd name="T0" fmla="*/ 0 w 36"/>
                    <a:gd name="T1" fmla="*/ 2 h 37"/>
                    <a:gd name="T2" fmla="*/ 19 w 36"/>
                    <a:gd name="T3" fmla="*/ 1 h 37"/>
                    <a:gd name="T4" fmla="*/ 52 w 36"/>
                    <a:gd name="T5" fmla="*/ 3 h 37"/>
                    <a:gd name="T6" fmla="*/ 8 w 36"/>
                    <a:gd name="T7" fmla="*/ 3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4" name="Freeform 34"/>
                <p:cNvSpPr>
                  <a:spLocks/>
                </p:cNvSpPr>
                <p:nvPr/>
              </p:nvSpPr>
              <p:spPr bwMode="ltGray">
                <a:xfrm>
                  <a:off x="4686" y="394"/>
                  <a:ext cx="171" cy="81"/>
                </a:xfrm>
                <a:custGeom>
                  <a:avLst/>
                  <a:gdLst>
                    <a:gd name="T0" fmla="*/ 0 w 170"/>
                    <a:gd name="T1" fmla="*/ 15 h 96"/>
                    <a:gd name="T2" fmla="*/ 28 w 170"/>
                    <a:gd name="T3" fmla="*/ 8 h 96"/>
                    <a:gd name="T4" fmla="*/ 56 w 170"/>
                    <a:gd name="T5" fmla="*/ 7 h 96"/>
                    <a:gd name="T6" fmla="*/ 80 w 170"/>
                    <a:gd name="T7" fmla="*/ 3 h 96"/>
                    <a:gd name="T8" fmla="*/ 64 w 170"/>
                    <a:gd name="T9" fmla="*/ 8 h 96"/>
                    <a:gd name="T10" fmla="*/ 131 w 170"/>
                    <a:gd name="T11" fmla="*/ 15 h 96"/>
                    <a:gd name="T12" fmla="*/ 167 w 170"/>
                    <a:gd name="T13" fmla="*/ 20 h 96"/>
                    <a:gd name="T14" fmla="*/ 123 w 170"/>
                    <a:gd name="T15" fmla="*/ 24 h 96"/>
                    <a:gd name="T16" fmla="*/ 95 w 170"/>
                    <a:gd name="T17" fmla="*/ 18 h 96"/>
                    <a:gd name="T18" fmla="*/ 76 w 170"/>
                    <a:gd name="T19" fmla="*/ 16 h 96"/>
                    <a:gd name="T20" fmla="*/ 24 w 170"/>
                    <a:gd name="T21" fmla="*/ 13 h 96"/>
                    <a:gd name="T22" fmla="*/ 0 w 170"/>
                    <a:gd name="T23" fmla="*/ 15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5" name="Freeform 35"/>
                <p:cNvSpPr>
                  <a:spLocks/>
                </p:cNvSpPr>
                <p:nvPr/>
              </p:nvSpPr>
              <p:spPr bwMode="ltGray">
                <a:xfrm>
                  <a:off x="4867" y="460"/>
                  <a:ext cx="138" cy="37"/>
                </a:xfrm>
                <a:custGeom>
                  <a:avLst/>
                  <a:gdLst>
                    <a:gd name="T0" fmla="*/ 0 w 138"/>
                    <a:gd name="T1" fmla="*/ 0 h 44"/>
                    <a:gd name="T2" fmla="*/ 52 w 138"/>
                    <a:gd name="T3" fmla="*/ 3 h 44"/>
                    <a:gd name="T4" fmla="*/ 88 w 138"/>
                    <a:gd name="T5" fmla="*/ 7 h 44"/>
                    <a:gd name="T6" fmla="*/ 112 w 138"/>
                    <a:gd name="T7" fmla="*/ 6 h 44"/>
                    <a:gd name="T8" fmla="*/ 108 w 138"/>
                    <a:gd name="T9" fmla="*/ 13 h 44"/>
                    <a:gd name="T10" fmla="*/ 64 w 138"/>
                    <a:gd name="T11" fmla="*/ 12 h 44"/>
                    <a:gd name="T12" fmla="*/ 0 w 138"/>
                    <a:gd name="T13" fmla="*/ 11 h 44"/>
                    <a:gd name="T14" fmla="*/ 28 w 138"/>
                    <a:gd name="T15" fmla="*/ 6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6" name="Freeform 36"/>
                <p:cNvSpPr>
                  <a:spLocks/>
                </p:cNvSpPr>
                <p:nvPr/>
              </p:nvSpPr>
              <p:spPr bwMode="ltGray">
                <a:xfrm>
                  <a:off x="4794" y="480"/>
                  <a:ext cx="56" cy="34"/>
                </a:xfrm>
                <a:custGeom>
                  <a:avLst/>
                  <a:gdLst>
                    <a:gd name="T0" fmla="*/ 17 w 57"/>
                    <a:gd name="T1" fmla="*/ 6 h 42"/>
                    <a:gd name="T2" fmla="*/ 30 w 57"/>
                    <a:gd name="T3" fmla="*/ 3 h 42"/>
                    <a:gd name="T4" fmla="*/ 17 w 57"/>
                    <a:gd name="T5" fmla="*/ 6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7" name="Freeform 37"/>
                <p:cNvSpPr>
                  <a:spLocks/>
                </p:cNvSpPr>
                <p:nvPr/>
              </p:nvSpPr>
              <p:spPr bwMode="ltGray">
                <a:xfrm>
                  <a:off x="4757" y="375"/>
                  <a:ext cx="37" cy="44"/>
                </a:xfrm>
                <a:custGeom>
                  <a:avLst/>
                  <a:gdLst>
                    <a:gd name="T0" fmla="*/ 12 w 39"/>
                    <a:gd name="T1" fmla="*/ 10 h 52"/>
                    <a:gd name="T2" fmla="*/ 12 w 39"/>
                    <a:gd name="T3" fmla="*/ 0 h 52"/>
                    <a:gd name="T4" fmla="*/ 12 w 39"/>
                    <a:gd name="T5" fmla="*/ 10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8" name="Freeform 38"/>
                <p:cNvSpPr>
                  <a:spLocks/>
                </p:cNvSpPr>
                <p:nvPr/>
              </p:nvSpPr>
              <p:spPr bwMode="ltGray">
                <a:xfrm>
                  <a:off x="5054" y="507"/>
                  <a:ext cx="45" cy="66"/>
                </a:xfrm>
                <a:custGeom>
                  <a:avLst/>
                  <a:gdLst>
                    <a:gd name="T0" fmla="*/ 4 w 44"/>
                    <a:gd name="T1" fmla="*/ 2 h 80"/>
                    <a:gd name="T2" fmla="*/ 20 w 44"/>
                    <a:gd name="T3" fmla="*/ 8 h 80"/>
                    <a:gd name="T4" fmla="*/ 31 w 44"/>
                    <a:gd name="T5" fmla="*/ 12 h 80"/>
                    <a:gd name="T6" fmla="*/ 43 w 44"/>
                    <a:gd name="T7" fmla="*/ 14 h 80"/>
                    <a:gd name="T8" fmla="*/ 31 w 44"/>
                    <a:gd name="T9" fmla="*/ 19 h 80"/>
                    <a:gd name="T10" fmla="*/ 0 w 44"/>
                    <a:gd name="T11" fmla="*/ 6 h 80"/>
                    <a:gd name="T12" fmla="*/ 4 w 44"/>
                    <a:gd name="T13" fmla="*/ 2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69" name="Freeform 39"/>
                <p:cNvSpPr>
                  <a:spLocks/>
                </p:cNvSpPr>
                <p:nvPr/>
              </p:nvSpPr>
              <p:spPr bwMode="ltGray">
                <a:xfrm>
                  <a:off x="4260" y="6"/>
                  <a:ext cx="480" cy="100"/>
                </a:xfrm>
                <a:custGeom>
                  <a:avLst/>
                  <a:gdLst>
                    <a:gd name="T0" fmla="*/ 3522 w 323"/>
                    <a:gd name="T1" fmla="*/ 31 h 64"/>
                    <a:gd name="T2" fmla="*/ 3694 w 323"/>
                    <a:gd name="T3" fmla="*/ 183 h 64"/>
                    <a:gd name="T4" fmla="*/ 3761 w 323"/>
                    <a:gd name="T5" fmla="*/ 0 h 64"/>
                    <a:gd name="T6" fmla="*/ 4247 w 323"/>
                    <a:gd name="T7" fmla="*/ 0 h 64"/>
                    <a:gd name="T8" fmla="*/ 4604 w 323"/>
                    <a:gd name="T9" fmla="*/ 394 h 64"/>
                    <a:gd name="T10" fmla="*/ 5099 w 323"/>
                    <a:gd name="T11" fmla="*/ 231 h 64"/>
                    <a:gd name="T12" fmla="*/ 5029 w 323"/>
                    <a:gd name="T13" fmla="*/ 650 h 64"/>
                    <a:gd name="T14" fmla="*/ 4767 w 323"/>
                    <a:gd name="T15" fmla="*/ 1058 h 64"/>
                    <a:gd name="T16" fmla="*/ 4715 w 323"/>
                    <a:gd name="T17" fmla="*/ 650 h 64"/>
                    <a:gd name="T18" fmla="*/ 4604 w 323"/>
                    <a:gd name="T19" fmla="*/ 698 h 64"/>
                    <a:gd name="T20" fmla="*/ 4475 w 323"/>
                    <a:gd name="T21" fmla="*/ 650 h 64"/>
                    <a:gd name="T22" fmla="*/ 4207 w 323"/>
                    <a:gd name="T23" fmla="*/ 483 h 64"/>
                    <a:gd name="T24" fmla="*/ 3653 w 323"/>
                    <a:gd name="T25" fmla="*/ 859 h 64"/>
                    <a:gd name="T26" fmla="*/ 3220 w 323"/>
                    <a:gd name="T27" fmla="*/ 1008 h 64"/>
                    <a:gd name="T28" fmla="*/ 3390 w 323"/>
                    <a:gd name="T29" fmla="*/ 1294 h 64"/>
                    <a:gd name="T30" fmla="*/ 3011 w 323"/>
                    <a:gd name="T31" fmla="*/ 1423 h 64"/>
                    <a:gd name="T32" fmla="*/ 2700 w 323"/>
                    <a:gd name="T33" fmla="*/ 1377 h 64"/>
                    <a:gd name="T34" fmla="*/ 2831 w 323"/>
                    <a:gd name="T35" fmla="*/ 1294 h 64"/>
                    <a:gd name="T36" fmla="*/ 2730 w 323"/>
                    <a:gd name="T37" fmla="*/ 911 h 64"/>
                    <a:gd name="T38" fmla="*/ 2700 w 323"/>
                    <a:gd name="T39" fmla="*/ 698 h 64"/>
                    <a:gd name="T40" fmla="*/ 2531 w 323"/>
                    <a:gd name="T41" fmla="*/ 528 h 64"/>
                    <a:gd name="T42" fmla="*/ 2277 w 323"/>
                    <a:gd name="T43" fmla="*/ 616 h 64"/>
                    <a:gd name="T44" fmla="*/ 2146 w 323"/>
                    <a:gd name="T45" fmla="*/ 616 h 64"/>
                    <a:gd name="T46" fmla="*/ 1971 w 323"/>
                    <a:gd name="T47" fmla="*/ 564 h 64"/>
                    <a:gd name="T48" fmla="*/ 1326 w 323"/>
                    <a:gd name="T49" fmla="*/ 48 h 64"/>
                    <a:gd name="T50" fmla="*/ 951 w 323"/>
                    <a:gd name="T51" fmla="*/ 317 h 64"/>
                    <a:gd name="T52" fmla="*/ 1 w 323"/>
                    <a:gd name="T53" fmla="*/ 0 h 64"/>
                    <a:gd name="T54" fmla="*/ 3522 w 323"/>
                    <a:gd name="T55" fmla="*/ 3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0" name="Freeform 40"/>
                <p:cNvSpPr>
                  <a:spLocks/>
                </p:cNvSpPr>
                <p:nvPr/>
              </p:nvSpPr>
              <p:spPr bwMode="ltGray">
                <a:xfrm>
                  <a:off x="3835" y="3"/>
                  <a:ext cx="446" cy="49"/>
                </a:xfrm>
                <a:custGeom>
                  <a:avLst/>
                  <a:gdLst>
                    <a:gd name="T0" fmla="*/ 1686 w 300"/>
                    <a:gd name="T1" fmla="*/ 762 h 31"/>
                    <a:gd name="T2" fmla="*/ 491 w 300"/>
                    <a:gd name="T3" fmla="*/ 33 h 31"/>
                    <a:gd name="T4" fmla="*/ 4577 w 300"/>
                    <a:gd name="T5" fmla="*/ 0 h 31"/>
                    <a:gd name="T6" fmla="*/ 4747 w 300"/>
                    <a:gd name="T7" fmla="*/ 345 h 31"/>
                    <a:gd name="T8" fmla="*/ 4234 w 300"/>
                    <a:gd name="T9" fmla="*/ 395 h 31"/>
                    <a:gd name="T10" fmla="*/ 1686 w 300"/>
                    <a:gd name="T11" fmla="*/ 762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1" name="Freeform 41"/>
                <p:cNvSpPr>
                  <a:spLocks/>
                </p:cNvSpPr>
                <p:nvPr/>
              </p:nvSpPr>
              <p:spPr bwMode="ltGray">
                <a:xfrm>
                  <a:off x="2853" y="74"/>
                  <a:ext cx="42" cy="25"/>
                </a:xfrm>
                <a:custGeom>
                  <a:avLst/>
                  <a:gdLst>
                    <a:gd name="T0" fmla="*/ 0 w 41"/>
                    <a:gd name="T1" fmla="*/ 9 h 29"/>
                    <a:gd name="T2" fmla="*/ 12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2" name="Freeform 42"/>
                <p:cNvSpPr>
                  <a:spLocks/>
                </p:cNvSpPr>
                <p:nvPr/>
              </p:nvSpPr>
              <p:spPr bwMode="ltGray">
                <a:xfrm>
                  <a:off x="1704" y="3"/>
                  <a:ext cx="1022" cy="372"/>
                </a:xfrm>
                <a:custGeom>
                  <a:avLst/>
                  <a:gdLst>
                    <a:gd name="T0" fmla="*/ 28375 w 436"/>
                    <a:gd name="T1" fmla="*/ 426 h 152"/>
                    <a:gd name="T2" fmla="*/ 169544 w 436"/>
                    <a:gd name="T3" fmla="*/ 0 h 152"/>
                    <a:gd name="T4" fmla="*/ 161699 w 436"/>
                    <a:gd name="T5" fmla="*/ 28380 h 152"/>
                    <a:gd name="T6" fmla="*/ 154423 w 436"/>
                    <a:gd name="T7" fmla="*/ 35663 h 152"/>
                    <a:gd name="T8" fmla="*/ 152428 w 436"/>
                    <a:gd name="T9" fmla="*/ 36777 h 152"/>
                    <a:gd name="T10" fmla="*/ 145780 w 436"/>
                    <a:gd name="T11" fmla="*/ 38465 h 152"/>
                    <a:gd name="T12" fmla="*/ 140319 w 436"/>
                    <a:gd name="T13" fmla="*/ 46175 h 152"/>
                    <a:gd name="T14" fmla="*/ 140834 w 436"/>
                    <a:gd name="T15" fmla="*/ 51977 h 152"/>
                    <a:gd name="T16" fmla="*/ 141467 w 436"/>
                    <a:gd name="T17" fmla="*/ 56289 h 152"/>
                    <a:gd name="T18" fmla="*/ 142318 w 436"/>
                    <a:gd name="T19" fmla="*/ 59513 h 152"/>
                    <a:gd name="T20" fmla="*/ 140834 w 436"/>
                    <a:gd name="T21" fmla="*/ 64251 h 152"/>
                    <a:gd name="T22" fmla="*/ 136521 w 436"/>
                    <a:gd name="T23" fmla="*/ 63208 h 152"/>
                    <a:gd name="T24" fmla="*/ 133045 w 436"/>
                    <a:gd name="T25" fmla="*/ 67868 h 152"/>
                    <a:gd name="T26" fmla="*/ 134885 w 436"/>
                    <a:gd name="T27" fmla="*/ 55205 h 152"/>
                    <a:gd name="T28" fmla="*/ 131357 w 436"/>
                    <a:gd name="T29" fmla="*/ 52667 h 152"/>
                    <a:gd name="T30" fmla="*/ 133676 w 436"/>
                    <a:gd name="T31" fmla="*/ 49006 h 152"/>
                    <a:gd name="T32" fmla="*/ 133045 w 436"/>
                    <a:gd name="T33" fmla="*/ 46892 h 152"/>
                    <a:gd name="T34" fmla="*/ 124412 w 436"/>
                    <a:gd name="T35" fmla="*/ 49432 h 152"/>
                    <a:gd name="T36" fmla="*/ 123268 w 436"/>
                    <a:gd name="T37" fmla="*/ 44694 h 152"/>
                    <a:gd name="T38" fmla="*/ 115411 w 436"/>
                    <a:gd name="T39" fmla="*/ 49432 h 152"/>
                    <a:gd name="T40" fmla="*/ 124412 w 436"/>
                    <a:gd name="T41" fmla="*/ 54175 h 152"/>
                    <a:gd name="T42" fmla="*/ 118620 w 436"/>
                    <a:gd name="T43" fmla="*/ 61449 h 152"/>
                    <a:gd name="T44" fmla="*/ 120941 w 436"/>
                    <a:gd name="T45" fmla="*/ 66184 h 152"/>
                    <a:gd name="T46" fmla="*/ 122417 w 436"/>
                    <a:gd name="T47" fmla="*/ 72606 h 152"/>
                    <a:gd name="T48" fmla="*/ 120099 w 436"/>
                    <a:gd name="T49" fmla="*/ 73044 h 152"/>
                    <a:gd name="T50" fmla="*/ 122054 w 436"/>
                    <a:gd name="T51" fmla="*/ 75594 h 152"/>
                    <a:gd name="T52" fmla="*/ 119457 w 436"/>
                    <a:gd name="T53" fmla="*/ 79889 h 152"/>
                    <a:gd name="T54" fmla="*/ 0 w 436"/>
                    <a:gd name="T55" fmla="*/ 78421 h 152"/>
                    <a:gd name="T56" fmla="*/ 28375 w 436"/>
                    <a:gd name="T57" fmla="*/ 426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3" name="Freeform 43"/>
                <p:cNvSpPr>
                  <a:spLocks/>
                </p:cNvSpPr>
                <p:nvPr/>
              </p:nvSpPr>
              <p:spPr bwMode="ltGray">
                <a:xfrm>
                  <a:off x="2729" y="-9"/>
                  <a:ext cx="47" cy="134"/>
                </a:xfrm>
                <a:custGeom>
                  <a:avLst/>
                  <a:gdLst>
                    <a:gd name="T0" fmla="*/ 5 w 47"/>
                    <a:gd name="T1" fmla="*/ 37 h 165"/>
                    <a:gd name="T2" fmla="*/ 15 w 47"/>
                    <a:gd name="T3" fmla="*/ 25 h 165"/>
                    <a:gd name="T4" fmla="*/ 17 w 47"/>
                    <a:gd name="T5" fmla="*/ 15 h 165"/>
                    <a:gd name="T6" fmla="*/ 11 w 47"/>
                    <a:gd name="T7" fmla="*/ 9 h 165"/>
                    <a:gd name="T8" fmla="*/ 17 w 47"/>
                    <a:gd name="T9" fmla="*/ 2 h 165"/>
                    <a:gd name="T10" fmla="*/ 21 w 47"/>
                    <a:gd name="T11" fmla="*/ 0 h 165"/>
                    <a:gd name="T12" fmla="*/ 31 w 47"/>
                    <a:gd name="T13" fmla="*/ 6 h 165"/>
                    <a:gd name="T14" fmla="*/ 47 w 47"/>
                    <a:gd name="T15" fmla="*/ 23 h 165"/>
                    <a:gd name="T16" fmla="*/ 31 w 47"/>
                    <a:gd name="T17" fmla="*/ 25 h 165"/>
                    <a:gd name="T18" fmla="*/ 23 w 47"/>
                    <a:gd name="T19" fmla="*/ 29 h 165"/>
                    <a:gd name="T20" fmla="*/ 21 w 47"/>
                    <a:gd name="T21" fmla="*/ 31 h 165"/>
                    <a:gd name="T22" fmla="*/ 27 w 47"/>
                    <a:gd name="T23" fmla="*/ 31 h 165"/>
                    <a:gd name="T24" fmla="*/ 31 w 47"/>
                    <a:gd name="T25" fmla="*/ 34 h 165"/>
                    <a:gd name="T26" fmla="*/ 13 w 47"/>
                    <a:gd name="T27" fmla="*/ 34 h 165"/>
                    <a:gd name="T28" fmla="*/ 7 w 47"/>
                    <a:gd name="T29" fmla="*/ 37 h 165"/>
                    <a:gd name="T30" fmla="*/ 3 w 47"/>
                    <a:gd name="T31" fmla="*/ 36 h 165"/>
                    <a:gd name="T32" fmla="*/ 5 w 47"/>
                    <a:gd name="T33" fmla="*/ 3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4" name="Freeform 44"/>
                <p:cNvSpPr>
                  <a:spLocks/>
                </p:cNvSpPr>
                <p:nvPr/>
              </p:nvSpPr>
              <p:spPr bwMode="ltGray">
                <a:xfrm>
                  <a:off x="2701" y="103"/>
                  <a:ext cx="138" cy="84"/>
                </a:xfrm>
                <a:custGeom>
                  <a:avLst/>
                  <a:gdLst>
                    <a:gd name="T0" fmla="*/ 26 w 138"/>
                    <a:gd name="T1" fmla="*/ 15 h 103"/>
                    <a:gd name="T2" fmla="*/ 30 w 138"/>
                    <a:gd name="T3" fmla="*/ 11 h 103"/>
                    <a:gd name="T4" fmla="*/ 50 w 138"/>
                    <a:gd name="T5" fmla="*/ 8 h 103"/>
                    <a:gd name="T6" fmla="*/ 54 w 138"/>
                    <a:gd name="T7" fmla="*/ 11 h 103"/>
                    <a:gd name="T8" fmla="*/ 66 w 138"/>
                    <a:gd name="T9" fmla="*/ 12 h 103"/>
                    <a:gd name="T10" fmla="*/ 80 w 138"/>
                    <a:gd name="T11" fmla="*/ 13 h 103"/>
                    <a:gd name="T12" fmla="*/ 116 w 138"/>
                    <a:gd name="T13" fmla="*/ 8 h 103"/>
                    <a:gd name="T14" fmla="*/ 130 w 138"/>
                    <a:gd name="T15" fmla="*/ 4 h 103"/>
                    <a:gd name="T16" fmla="*/ 138 w 138"/>
                    <a:gd name="T17" fmla="*/ 2 h 103"/>
                    <a:gd name="T18" fmla="*/ 106 w 138"/>
                    <a:gd name="T19" fmla="*/ 12 h 103"/>
                    <a:gd name="T20" fmla="*/ 84 w 138"/>
                    <a:gd name="T21" fmla="*/ 16 h 103"/>
                    <a:gd name="T22" fmla="*/ 66 w 138"/>
                    <a:gd name="T23" fmla="*/ 20 h 103"/>
                    <a:gd name="T24" fmla="*/ 48 w 138"/>
                    <a:gd name="T25" fmla="*/ 25 h 103"/>
                    <a:gd name="T26" fmla="*/ 26 w 138"/>
                    <a:gd name="T27" fmla="*/ 22 h 103"/>
                    <a:gd name="T28" fmla="*/ 20 w 138"/>
                    <a:gd name="T29" fmla="*/ 20 h 103"/>
                    <a:gd name="T30" fmla="*/ 22 w 138"/>
                    <a:gd name="T31" fmla="*/ 23 h 103"/>
                    <a:gd name="T32" fmla="*/ 0 w 138"/>
                    <a:gd name="T33" fmla="*/ 23 h 103"/>
                    <a:gd name="T34" fmla="*/ 10 w 138"/>
                    <a:gd name="T35" fmla="*/ 19 h 103"/>
                    <a:gd name="T36" fmla="*/ 26 w 138"/>
                    <a:gd name="T37" fmla="*/ 15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5" name="Freeform 45"/>
                <p:cNvSpPr>
                  <a:spLocks/>
                </p:cNvSpPr>
                <p:nvPr/>
              </p:nvSpPr>
              <p:spPr bwMode="ltGray">
                <a:xfrm>
                  <a:off x="2553" y="182"/>
                  <a:ext cx="187" cy="176"/>
                </a:xfrm>
                <a:custGeom>
                  <a:avLst/>
                  <a:gdLst>
                    <a:gd name="T0" fmla="*/ 151 w 188"/>
                    <a:gd name="T1" fmla="*/ 6 h 214"/>
                    <a:gd name="T2" fmla="*/ 153 w 188"/>
                    <a:gd name="T3" fmla="*/ 2 h 214"/>
                    <a:gd name="T4" fmla="*/ 163 w 188"/>
                    <a:gd name="T5" fmla="*/ 0 h 214"/>
                    <a:gd name="T6" fmla="*/ 175 w 188"/>
                    <a:gd name="T7" fmla="*/ 6 h 214"/>
                    <a:gd name="T8" fmla="*/ 181 w 188"/>
                    <a:gd name="T9" fmla="*/ 11 h 214"/>
                    <a:gd name="T10" fmla="*/ 171 w 188"/>
                    <a:gd name="T11" fmla="*/ 14 h 214"/>
                    <a:gd name="T12" fmla="*/ 163 w 188"/>
                    <a:gd name="T13" fmla="*/ 20 h 214"/>
                    <a:gd name="T14" fmla="*/ 155 w 188"/>
                    <a:gd name="T15" fmla="*/ 32 h 214"/>
                    <a:gd name="T16" fmla="*/ 137 w 188"/>
                    <a:gd name="T17" fmla="*/ 35 h 214"/>
                    <a:gd name="T18" fmla="*/ 113 w 188"/>
                    <a:gd name="T19" fmla="*/ 35 h 214"/>
                    <a:gd name="T20" fmla="*/ 105 w 188"/>
                    <a:gd name="T21" fmla="*/ 32 h 214"/>
                    <a:gd name="T22" fmla="*/ 95 w 188"/>
                    <a:gd name="T23" fmla="*/ 37 h 214"/>
                    <a:gd name="T24" fmla="*/ 90 w 188"/>
                    <a:gd name="T25" fmla="*/ 38 h 214"/>
                    <a:gd name="T26" fmla="*/ 80 w 188"/>
                    <a:gd name="T27" fmla="*/ 34 h 214"/>
                    <a:gd name="T28" fmla="*/ 58 w 188"/>
                    <a:gd name="T29" fmla="*/ 36 h 214"/>
                    <a:gd name="T30" fmla="*/ 76 w 188"/>
                    <a:gd name="T31" fmla="*/ 36 h 214"/>
                    <a:gd name="T32" fmla="*/ 78 w 188"/>
                    <a:gd name="T33" fmla="*/ 41 h 214"/>
                    <a:gd name="T34" fmla="*/ 58 w 188"/>
                    <a:gd name="T35" fmla="*/ 43 h 214"/>
                    <a:gd name="T36" fmla="*/ 34 w 188"/>
                    <a:gd name="T37" fmla="*/ 43 h 214"/>
                    <a:gd name="T38" fmla="*/ 36 w 188"/>
                    <a:gd name="T39" fmla="*/ 39 h 214"/>
                    <a:gd name="T40" fmla="*/ 46 w 188"/>
                    <a:gd name="T41" fmla="*/ 36 h 214"/>
                    <a:gd name="T42" fmla="*/ 34 w 188"/>
                    <a:gd name="T43" fmla="*/ 37 h 214"/>
                    <a:gd name="T44" fmla="*/ 26 w 188"/>
                    <a:gd name="T45" fmla="*/ 43 h 214"/>
                    <a:gd name="T46" fmla="*/ 30 w 188"/>
                    <a:gd name="T47" fmla="*/ 48 h 214"/>
                    <a:gd name="T48" fmla="*/ 14 w 188"/>
                    <a:gd name="T49" fmla="*/ 51 h 214"/>
                    <a:gd name="T50" fmla="*/ 0 w 188"/>
                    <a:gd name="T51" fmla="*/ 55 h 214"/>
                    <a:gd name="T52" fmla="*/ 8 w 188"/>
                    <a:gd name="T53" fmla="*/ 48 h 214"/>
                    <a:gd name="T54" fmla="*/ 0 w 188"/>
                    <a:gd name="T55" fmla="*/ 42 h 214"/>
                    <a:gd name="T56" fmla="*/ 14 w 188"/>
                    <a:gd name="T57" fmla="*/ 39 h 214"/>
                    <a:gd name="T58" fmla="*/ 32 w 188"/>
                    <a:gd name="T59" fmla="*/ 34 h 214"/>
                    <a:gd name="T60" fmla="*/ 44 w 188"/>
                    <a:gd name="T61" fmla="*/ 30 h 214"/>
                    <a:gd name="T62" fmla="*/ 72 w 188"/>
                    <a:gd name="T63" fmla="*/ 30 h 214"/>
                    <a:gd name="T64" fmla="*/ 84 w 188"/>
                    <a:gd name="T65" fmla="*/ 29 h 214"/>
                    <a:gd name="T66" fmla="*/ 107 w 188"/>
                    <a:gd name="T67" fmla="*/ 21 h 214"/>
                    <a:gd name="T68" fmla="*/ 113 w 188"/>
                    <a:gd name="T69" fmla="*/ 24 h 214"/>
                    <a:gd name="T70" fmla="*/ 125 w 188"/>
                    <a:gd name="T71" fmla="*/ 20 h 214"/>
                    <a:gd name="T72" fmla="*/ 143 w 188"/>
                    <a:gd name="T73" fmla="*/ 14 h 214"/>
                    <a:gd name="T74" fmla="*/ 147 w 188"/>
                    <a:gd name="T75" fmla="*/ 11 h 214"/>
                    <a:gd name="T76" fmla="*/ 141 w 188"/>
                    <a:gd name="T77" fmla="*/ 10 h 214"/>
                    <a:gd name="T78" fmla="*/ 145 w 188"/>
                    <a:gd name="T79" fmla="*/ 8 h 214"/>
                    <a:gd name="T80" fmla="*/ 151 w 188"/>
                    <a:gd name="T81" fmla="*/ 6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6" name="Freeform 46"/>
                <p:cNvSpPr>
                  <a:spLocks/>
                </p:cNvSpPr>
                <p:nvPr/>
              </p:nvSpPr>
              <p:spPr bwMode="ltGray">
                <a:xfrm>
                  <a:off x="2677" y="233"/>
                  <a:ext cx="14" cy="10"/>
                </a:xfrm>
                <a:custGeom>
                  <a:avLst/>
                  <a:gdLst>
                    <a:gd name="T0" fmla="*/ 0 w 13"/>
                    <a:gd name="T1" fmla="*/ 2 h 13"/>
                    <a:gd name="T2" fmla="*/ 4 w 13"/>
                    <a:gd name="T3" fmla="*/ 2 h 13"/>
                    <a:gd name="T4" fmla="*/ 0 w 13"/>
                    <a:gd name="T5" fmla="*/ 2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7" name="Freeform 47"/>
                <p:cNvSpPr>
                  <a:spLocks/>
                </p:cNvSpPr>
                <p:nvPr/>
              </p:nvSpPr>
              <p:spPr bwMode="ltGray">
                <a:xfrm>
                  <a:off x="1627" y="353"/>
                  <a:ext cx="813" cy="462"/>
                </a:xfrm>
                <a:custGeom>
                  <a:avLst/>
                  <a:gdLst>
                    <a:gd name="T0" fmla="*/ 819 w 812"/>
                    <a:gd name="T1" fmla="*/ 6 h 564"/>
                    <a:gd name="T2" fmla="*/ 785 w 812"/>
                    <a:gd name="T3" fmla="*/ 20 h 564"/>
                    <a:gd name="T4" fmla="*/ 755 w 812"/>
                    <a:gd name="T5" fmla="*/ 30 h 564"/>
                    <a:gd name="T6" fmla="*/ 729 w 812"/>
                    <a:gd name="T7" fmla="*/ 35 h 564"/>
                    <a:gd name="T8" fmla="*/ 641 w 812"/>
                    <a:gd name="T9" fmla="*/ 44 h 564"/>
                    <a:gd name="T10" fmla="*/ 639 w 812"/>
                    <a:gd name="T11" fmla="*/ 52 h 564"/>
                    <a:gd name="T12" fmla="*/ 611 w 812"/>
                    <a:gd name="T13" fmla="*/ 57 h 564"/>
                    <a:gd name="T14" fmla="*/ 627 w 812"/>
                    <a:gd name="T15" fmla="*/ 44 h 564"/>
                    <a:gd name="T16" fmla="*/ 583 w 812"/>
                    <a:gd name="T17" fmla="*/ 47 h 564"/>
                    <a:gd name="T18" fmla="*/ 563 w 812"/>
                    <a:gd name="T19" fmla="*/ 54 h 564"/>
                    <a:gd name="T20" fmla="*/ 603 w 812"/>
                    <a:gd name="T21" fmla="*/ 69 h 564"/>
                    <a:gd name="T22" fmla="*/ 601 w 812"/>
                    <a:gd name="T23" fmla="*/ 91 h 564"/>
                    <a:gd name="T24" fmla="*/ 549 w 812"/>
                    <a:gd name="T25" fmla="*/ 101 h 564"/>
                    <a:gd name="T26" fmla="*/ 529 w 812"/>
                    <a:gd name="T27" fmla="*/ 96 h 564"/>
                    <a:gd name="T28" fmla="*/ 489 w 812"/>
                    <a:gd name="T29" fmla="*/ 86 h 564"/>
                    <a:gd name="T30" fmla="*/ 469 w 812"/>
                    <a:gd name="T31" fmla="*/ 86 h 564"/>
                    <a:gd name="T32" fmla="*/ 457 w 812"/>
                    <a:gd name="T33" fmla="*/ 98 h 564"/>
                    <a:gd name="T34" fmla="*/ 507 w 812"/>
                    <a:gd name="T35" fmla="*/ 115 h 564"/>
                    <a:gd name="T36" fmla="*/ 517 w 812"/>
                    <a:gd name="T37" fmla="*/ 129 h 564"/>
                    <a:gd name="T38" fmla="*/ 533 w 812"/>
                    <a:gd name="T39" fmla="*/ 138 h 564"/>
                    <a:gd name="T40" fmla="*/ 499 w 812"/>
                    <a:gd name="T41" fmla="*/ 135 h 564"/>
                    <a:gd name="T42" fmla="*/ 477 w 812"/>
                    <a:gd name="T43" fmla="*/ 128 h 564"/>
                    <a:gd name="T44" fmla="*/ 429 w 812"/>
                    <a:gd name="T45" fmla="*/ 105 h 564"/>
                    <a:gd name="T46" fmla="*/ 433 w 812"/>
                    <a:gd name="T47" fmla="*/ 76 h 564"/>
                    <a:gd name="T48" fmla="*/ 429 w 812"/>
                    <a:gd name="T49" fmla="*/ 66 h 564"/>
                    <a:gd name="T50" fmla="*/ 419 w 812"/>
                    <a:gd name="T51" fmla="*/ 69 h 564"/>
                    <a:gd name="T52" fmla="*/ 386 w 812"/>
                    <a:gd name="T53" fmla="*/ 66 h 564"/>
                    <a:gd name="T54" fmla="*/ 360 w 812"/>
                    <a:gd name="T55" fmla="*/ 42 h 564"/>
                    <a:gd name="T56" fmla="*/ 330 w 812"/>
                    <a:gd name="T57" fmla="*/ 41 h 564"/>
                    <a:gd name="T58" fmla="*/ 288 w 812"/>
                    <a:gd name="T59" fmla="*/ 43 h 564"/>
                    <a:gd name="T60" fmla="*/ 242 w 812"/>
                    <a:gd name="T61" fmla="*/ 57 h 564"/>
                    <a:gd name="T62" fmla="*/ 196 w 812"/>
                    <a:gd name="T63" fmla="*/ 66 h 564"/>
                    <a:gd name="T64" fmla="*/ 184 w 812"/>
                    <a:gd name="T65" fmla="*/ 68 h 564"/>
                    <a:gd name="T66" fmla="*/ 160 w 812"/>
                    <a:gd name="T67" fmla="*/ 80 h 564"/>
                    <a:gd name="T68" fmla="*/ 152 w 812"/>
                    <a:gd name="T69" fmla="*/ 88 h 564"/>
                    <a:gd name="T70" fmla="*/ 128 w 812"/>
                    <a:gd name="T71" fmla="*/ 100 h 564"/>
                    <a:gd name="T72" fmla="*/ 94 w 812"/>
                    <a:gd name="T73" fmla="*/ 97 h 564"/>
                    <a:gd name="T74" fmla="*/ 66 w 812"/>
                    <a:gd name="T75" fmla="*/ 64 h 564"/>
                    <a:gd name="T76" fmla="*/ 72 w 812"/>
                    <a:gd name="T77" fmla="*/ 39 h 564"/>
                    <a:gd name="T78" fmla="*/ 44 w 812"/>
                    <a:gd name="T79" fmla="*/ 44 h 564"/>
                    <a:gd name="T80" fmla="*/ 20 w 812"/>
                    <a:gd name="T81" fmla="*/ 38 h 564"/>
                    <a:gd name="T82" fmla="*/ 24 w 812"/>
                    <a:gd name="T83" fmla="*/ 34 h 564"/>
                    <a:gd name="T84" fmla="*/ 0 w 812"/>
                    <a:gd name="T85" fmla="*/ 23 h 564"/>
                    <a:gd name="T86" fmla="*/ 805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8" name="Freeform 48"/>
                <p:cNvSpPr>
                  <a:spLocks/>
                </p:cNvSpPr>
                <p:nvPr/>
              </p:nvSpPr>
              <p:spPr bwMode="ltGray">
                <a:xfrm>
                  <a:off x="1770" y="671"/>
                  <a:ext cx="45" cy="71"/>
                </a:xfrm>
                <a:custGeom>
                  <a:avLst/>
                  <a:gdLst>
                    <a:gd name="T0" fmla="*/ 7 w 43"/>
                    <a:gd name="T1" fmla="*/ 3 h 85"/>
                    <a:gd name="T2" fmla="*/ 24 w 43"/>
                    <a:gd name="T3" fmla="*/ 3 h 85"/>
                    <a:gd name="T4" fmla="*/ 51 w 43"/>
                    <a:gd name="T5" fmla="*/ 9 h 85"/>
                    <a:gd name="T6" fmla="*/ 26 w 43"/>
                    <a:gd name="T7" fmla="*/ 23 h 85"/>
                    <a:gd name="T8" fmla="*/ 1 w 43"/>
                    <a:gd name="T9" fmla="*/ 19 h 85"/>
                    <a:gd name="T10" fmla="*/ 7 w 43"/>
                    <a:gd name="T11" fmla="*/ 3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79" name="Freeform 49"/>
                <p:cNvSpPr>
                  <a:spLocks/>
                </p:cNvSpPr>
                <p:nvPr/>
              </p:nvSpPr>
              <p:spPr bwMode="ltGray">
                <a:xfrm>
                  <a:off x="2394" y="431"/>
                  <a:ext cx="42" cy="59"/>
                </a:xfrm>
                <a:custGeom>
                  <a:avLst/>
                  <a:gdLst>
                    <a:gd name="T0" fmla="*/ 11 w 44"/>
                    <a:gd name="T1" fmla="*/ 6 h 74"/>
                    <a:gd name="T2" fmla="*/ 22 w 44"/>
                    <a:gd name="T3" fmla="*/ 2 h 74"/>
                    <a:gd name="T4" fmla="*/ 31 w 44"/>
                    <a:gd name="T5" fmla="*/ 2 h 74"/>
                    <a:gd name="T6" fmla="*/ 29 w 44"/>
                    <a:gd name="T7" fmla="*/ 6 h 74"/>
                    <a:gd name="T8" fmla="*/ 11 w 44"/>
                    <a:gd name="T9" fmla="*/ 15 h 74"/>
                    <a:gd name="T10" fmla="*/ 7 w 44"/>
                    <a:gd name="T11" fmla="*/ 12 h 74"/>
                    <a:gd name="T12" fmla="*/ 3 w 44"/>
                    <a:gd name="T13" fmla="*/ 7 h 74"/>
                    <a:gd name="T14" fmla="*/ 11 w 44"/>
                    <a:gd name="T15" fmla="*/ 6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0" name="Freeform 50"/>
                <p:cNvSpPr>
                  <a:spLocks/>
                </p:cNvSpPr>
                <p:nvPr/>
              </p:nvSpPr>
              <p:spPr bwMode="ltGray">
                <a:xfrm>
                  <a:off x="2513" y="402"/>
                  <a:ext cx="21" cy="24"/>
                </a:xfrm>
                <a:custGeom>
                  <a:avLst/>
                  <a:gdLst>
                    <a:gd name="T0" fmla="*/ 7 w 20"/>
                    <a:gd name="T1" fmla="*/ 3 h 30"/>
                    <a:gd name="T2" fmla="*/ 5 w 20"/>
                    <a:gd name="T3" fmla="*/ 6 h 30"/>
                    <a:gd name="T4" fmla="*/ 7 w 20"/>
                    <a:gd name="T5" fmla="*/ 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1" name="Freeform 51"/>
                <p:cNvSpPr>
                  <a:spLocks/>
                </p:cNvSpPr>
                <p:nvPr/>
              </p:nvSpPr>
              <p:spPr bwMode="ltGray">
                <a:xfrm>
                  <a:off x="333" y="169"/>
                  <a:ext cx="1015" cy="866"/>
                </a:xfrm>
                <a:custGeom>
                  <a:avLst/>
                  <a:gdLst>
                    <a:gd name="T0" fmla="*/ 7779 w 682"/>
                    <a:gd name="T1" fmla="*/ 10184 h 557"/>
                    <a:gd name="T2" fmla="*/ 7857 w 682"/>
                    <a:gd name="T3" fmla="*/ 9904 h 557"/>
                    <a:gd name="T4" fmla="*/ 8087 w 682"/>
                    <a:gd name="T5" fmla="*/ 9069 h 557"/>
                    <a:gd name="T6" fmla="*/ 5002 w 682"/>
                    <a:gd name="T7" fmla="*/ 6292 h 557"/>
                    <a:gd name="T8" fmla="*/ 4563 w 682"/>
                    <a:gd name="T9" fmla="*/ 7595 h 557"/>
                    <a:gd name="T10" fmla="*/ 4902 w 682"/>
                    <a:gd name="T11" fmla="*/ 12200 h 557"/>
                    <a:gd name="T12" fmla="*/ 4563 w 682"/>
                    <a:gd name="T13" fmla="*/ 10846 h 557"/>
                    <a:gd name="T14" fmla="*/ 3916 w 682"/>
                    <a:gd name="T15" fmla="*/ 9647 h 557"/>
                    <a:gd name="T16" fmla="*/ 3965 w 682"/>
                    <a:gd name="T17" fmla="*/ 9069 h 557"/>
                    <a:gd name="T18" fmla="*/ 4002 w 682"/>
                    <a:gd name="T19" fmla="*/ 8658 h 557"/>
                    <a:gd name="T20" fmla="*/ 3557 w 682"/>
                    <a:gd name="T21" fmla="*/ 8234 h 557"/>
                    <a:gd name="T22" fmla="*/ 3139 w 682"/>
                    <a:gd name="T23" fmla="*/ 7595 h 557"/>
                    <a:gd name="T24" fmla="*/ 2390 w 682"/>
                    <a:gd name="T25" fmla="*/ 7764 h 557"/>
                    <a:gd name="T26" fmla="*/ 2046 w 682"/>
                    <a:gd name="T27" fmla="*/ 8013 h 557"/>
                    <a:gd name="T28" fmla="*/ 1261 w 682"/>
                    <a:gd name="T29" fmla="*/ 8013 h 557"/>
                    <a:gd name="T30" fmla="*/ 359 w 682"/>
                    <a:gd name="T31" fmla="*/ 6849 h 557"/>
                    <a:gd name="T32" fmla="*/ 177 w 682"/>
                    <a:gd name="T33" fmla="*/ 6488 h 557"/>
                    <a:gd name="T34" fmla="*/ 0 w 682"/>
                    <a:gd name="T35" fmla="*/ 5785 h 557"/>
                    <a:gd name="T36" fmla="*/ 391 w 682"/>
                    <a:gd name="T37" fmla="*/ 4680 h 557"/>
                    <a:gd name="T38" fmla="*/ 521 w 682"/>
                    <a:gd name="T39" fmla="*/ 3969 h 557"/>
                    <a:gd name="T40" fmla="*/ 825 w 682"/>
                    <a:gd name="T41" fmla="*/ 3130 h 557"/>
                    <a:gd name="T42" fmla="*/ 1316 w 682"/>
                    <a:gd name="T43" fmla="*/ 2540 h 557"/>
                    <a:gd name="T44" fmla="*/ 2709 w 682"/>
                    <a:gd name="T45" fmla="*/ 1472 h 557"/>
                    <a:gd name="T46" fmla="*/ 3557 w 682"/>
                    <a:gd name="T47" fmla="*/ 662 h 557"/>
                    <a:gd name="T48" fmla="*/ 4170 w 682"/>
                    <a:gd name="T49" fmla="*/ 127 h 557"/>
                    <a:gd name="T50" fmla="*/ 5871 w 682"/>
                    <a:gd name="T51" fmla="*/ 47 h 557"/>
                    <a:gd name="T52" fmla="*/ 6432 w 682"/>
                    <a:gd name="T53" fmla="*/ 0 h 557"/>
                    <a:gd name="T54" fmla="*/ 6206 w 682"/>
                    <a:gd name="T55" fmla="*/ 740 h 557"/>
                    <a:gd name="T56" fmla="*/ 7163 w 682"/>
                    <a:gd name="T57" fmla="*/ 1852 h 557"/>
                    <a:gd name="T58" fmla="*/ 8040 w 682"/>
                    <a:gd name="T59" fmla="*/ 1625 h 557"/>
                    <a:gd name="T60" fmla="*/ 8552 w 682"/>
                    <a:gd name="T61" fmla="*/ 1790 h 557"/>
                    <a:gd name="T62" fmla="*/ 9035 w 682"/>
                    <a:gd name="T63" fmla="*/ 2132 h 557"/>
                    <a:gd name="T64" fmla="*/ 9254 w 682"/>
                    <a:gd name="T65" fmla="*/ 4126 h 557"/>
                    <a:gd name="T66" fmla="*/ 9254 w 682"/>
                    <a:gd name="T67" fmla="*/ 5269 h 557"/>
                    <a:gd name="T68" fmla="*/ 9680 w 682"/>
                    <a:gd name="T69" fmla="*/ 6213 h 557"/>
                    <a:gd name="T70" fmla="*/ 10437 w 682"/>
                    <a:gd name="T71" fmla="*/ 6584 h 557"/>
                    <a:gd name="T72" fmla="*/ 10992 w 682"/>
                    <a:gd name="T73" fmla="*/ 6488 h 557"/>
                    <a:gd name="T74" fmla="*/ 10733 w 682"/>
                    <a:gd name="T75" fmla="*/ 7468 h 557"/>
                    <a:gd name="T76" fmla="*/ 9680 w 682"/>
                    <a:gd name="T77" fmla="*/ 8941 h 557"/>
                    <a:gd name="T78" fmla="*/ 8864 w 682"/>
                    <a:gd name="T79" fmla="*/ 10649 h 557"/>
                    <a:gd name="T80" fmla="*/ 8991 w 682"/>
                    <a:gd name="T81" fmla="*/ 11155 h 557"/>
                    <a:gd name="T82" fmla="*/ 7031 w 682"/>
                    <a:gd name="T83" fmla="*/ 12200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2" name="Freeform 52"/>
                <p:cNvSpPr>
                  <a:spLocks/>
                </p:cNvSpPr>
                <p:nvPr/>
              </p:nvSpPr>
              <p:spPr bwMode="ltGray">
                <a:xfrm>
                  <a:off x="727" y="495"/>
                  <a:ext cx="382" cy="540"/>
                </a:xfrm>
                <a:custGeom>
                  <a:avLst/>
                  <a:gdLst>
                    <a:gd name="T0" fmla="*/ 3894 w 257"/>
                    <a:gd name="T1" fmla="*/ 7664 h 347"/>
                    <a:gd name="T2" fmla="*/ 3731 w 257"/>
                    <a:gd name="T3" fmla="*/ 6645 h 347"/>
                    <a:gd name="T4" fmla="*/ 3483 w 257"/>
                    <a:gd name="T5" fmla="*/ 6362 h 347"/>
                    <a:gd name="T6" fmla="*/ 3456 w 257"/>
                    <a:gd name="T7" fmla="*/ 5956 h 347"/>
                    <a:gd name="T8" fmla="*/ 3353 w 257"/>
                    <a:gd name="T9" fmla="*/ 5612 h 347"/>
                    <a:gd name="T10" fmla="*/ 3353 w 257"/>
                    <a:gd name="T11" fmla="*/ 5055 h 347"/>
                    <a:gd name="T12" fmla="*/ 3324 w 257"/>
                    <a:gd name="T13" fmla="*/ 4725 h 347"/>
                    <a:gd name="T14" fmla="*/ 3654 w 257"/>
                    <a:gd name="T15" fmla="*/ 4463 h 347"/>
                    <a:gd name="T16" fmla="*/ 4120 w 257"/>
                    <a:gd name="T17" fmla="*/ 4364 h 347"/>
                    <a:gd name="T18" fmla="*/ 4120 w 257"/>
                    <a:gd name="T19" fmla="*/ 3014 h 347"/>
                    <a:gd name="T20" fmla="*/ 864 w 257"/>
                    <a:gd name="T21" fmla="*/ 2120 h 347"/>
                    <a:gd name="T22" fmla="*/ 519 w 257"/>
                    <a:gd name="T23" fmla="*/ 2169 h 347"/>
                    <a:gd name="T24" fmla="*/ 263 w 257"/>
                    <a:gd name="T25" fmla="*/ 2255 h 347"/>
                    <a:gd name="T26" fmla="*/ 0 w 257"/>
                    <a:gd name="T27" fmla="*/ 3299 h 347"/>
                    <a:gd name="T28" fmla="*/ 1486 w 257"/>
                    <a:gd name="T29" fmla="*/ 7642 h 347"/>
                    <a:gd name="T30" fmla="*/ 3894 w 257"/>
                    <a:gd name="T31" fmla="*/ 7664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3" name="Freeform 53"/>
                <p:cNvSpPr>
                  <a:spLocks/>
                </p:cNvSpPr>
                <p:nvPr/>
              </p:nvSpPr>
              <p:spPr bwMode="ltGray">
                <a:xfrm>
                  <a:off x="1400" y="896"/>
                  <a:ext cx="16" cy="29"/>
                </a:xfrm>
                <a:custGeom>
                  <a:avLst/>
                  <a:gdLst>
                    <a:gd name="T0" fmla="*/ 3 w 19"/>
                    <a:gd name="T1" fmla="*/ 5 h 37"/>
                    <a:gd name="T2" fmla="*/ 6 w 19"/>
                    <a:gd name="T3" fmla="*/ 4 h 37"/>
                    <a:gd name="T4" fmla="*/ 3 w 19"/>
                    <a:gd name="T5" fmla="*/ 5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4" name="Freeform 54"/>
                <p:cNvSpPr>
                  <a:spLocks/>
                </p:cNvSpPr>
                <p:nvPr/>
              </p:nvSpPr>
              <p:spPr bwMode="ltGray">
                <a:xfrm>
                  <a:off x="1379" y="617"/>
                  <a:ext cx="21" cy="17"/>
                </a:xfrm>
                <a:custGeom>
                  <a:avLst/>
                  <a:gdLst>
                    <a:gd name="T0" fmla="*/ 11 w 22"/>
                    <a:gd name="T1" fmla="*/ 4 h 20"/>
                    <a:gd name="T2" fmla="*/ 11 w 22"/>
                    <a:gd name="T3" fmla="*/ 0 h 20"/>
                    <a:gd name="T4" fmla="*/ 13 w 22"/>
                    <a:gd name="T5" fmla="*/ 4 h 20"/>
                    <a:gd name="T6" fmla="*/ 8 w 22"/>
                    <a:gd name="T7" fmla="*/ 7 h 20"/>
                    <a:gd name="T8" fmla="*/ 11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5" name="Freeform 55"/>
                <p:cNvSpPr>
                  <a:spLocks/>
                </p:cNvSpPr>
                <p:nvPr/>
              </p:nvSpPr>
              <p:spPr bwMode="ltGray">
                <a:xfrm>
                  <a:off x="453" y="275"/>
                  <a:ext cx="58" cy="24"/>
                </a:xfrm>
                <a:custGeom>
                  <a:avLst/>
                  <a:gdLst>
                    <a:gd name="T0" fmla="*/ 24 w 57"/>
                    <a:gd name="T1" fmla="*/ 4 h 30"/>
                    <a:gd name="T2" fmla="*/ 39 w 57"/>
                    <a:gd name="T3" fmla="*/ 2 h 30"/>
                    <a:gd name="T4" fmla="*/ 43 w 57"/>
                    <a:gd name="T5" fmla="*/ 6 h 30"/>
                    <a:gd name="T6" fmla="*/ 24 w 57"/>
                    <a:gd name="T7" fmla="*/ 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6" name="Freeform 56"/>
                <p:cNvSpPr>
                  <a:spLocks/>
                </p:cNvSpPr>
                <p:nvPr/>
              </p:nvSpPr>
              <p:spPr bwMode="ltGray">
                <a:xfrm>
                  <a:off x="1161" y="50"/>
                  <a:ext cx="691" cy="569"/>
                </a:xfrm>
                <a:custGeom>
                  <a:avLst/>
                  <a:gdLst>
                    <a:gd name="T0" fmla="*/ 466 w 693"/>
                    <a:gd name="T1" fmla="*/ 113 h 696"/>
                    <a:gd name="T2" fmla="*/ 386 w 693"/>
                    <a:gd name="T3" fmla="*/ 110 h 696"/>
                    <a:gd name="T4" fmla="*/ 318 w 693"/>
                    <a:gd name="T5" fmla="*/ 101 h 696"/>
                    <a:gd name="T6" fmla="*/ 258 w 693"/>
                    <a:gd name="T7" fmla="*/ 97 h 696"/>
                    <a:gd name="T8" fmla="*/ 230 w 693"/>
                    <a:gd name="T9" fmla="*/ 101 h 696"/>
                    <a:gd name="T10" fmla="*/ 254 w 693"/>
                    <a:gd name="T11" fmla="*/ 105 h 696"/>
                    <a:gd name="T12" fmla="*/ 286 w 693"/>
                    <a:gd name="T13" fmla="*/ 114 h 696"/>
                    <a:gd name="T14" fmla="*/ 314 w 693"/>
                    <a:gd name="T15" fmla="*/ 116 h 696"/>
                    <a:gd name="T16" fmla="*/ 326 w 693"/>
                    <a:gd name="T17" fmla="*/ 131 h 696"/>
                    <a:gd name="T18" fmla="*/ 306 w 693"/>
                    <a:gd name="T19" fmla="*/ 135 h 696"/>
                    <a:gd name="T20" fmla="*/ 254 w 693"/>
                    <a:gd name="T21" fmla="*/ 151 h 696"/>
                    <a:gd name="T22" fmla="*/ 218 w 693"/>
                    <a:gd name="T23" fmla="*/ 153 h 696"/>
                    <a:gd name="T24" fmla="*/ 97 w 693"/>
                    <a:gd name="T25" fmla="*/ 170 h 696"/>
                    <a:gd name="T26" fmla="*/ 77 w 693"/>
                    <a:gd name="T27" fmla="*/ 151 h 696"/>
                    <a:gd name="T28" fmla="*/ 45 w 693"/>
                    <a:gd name="T29" fmla="*/ 128 h 696"/>
                    <a:gd name="T30" fmla="*/ 33 w 693"/>
                    <a:gd name="T31" fmla="*/ 109 h 696"/>
                    <a:gd name="T32" fmla="*/ 53 w 693"/>
                    <a:gd name="T33" fmla="*/ 84 h 696"/>
                    <a:gd name="T34" fmla="*/ 17 w 693"/>
                    <a:gd name="T35" fmla="*/ 96 h 696"/>
                    <a:gd name="T36" fmla="*/ 81 w 693"/>
                    <a:gd name="T37" fmla="*/ 68 h 696"/>
                    <a:gd name="T38" fmla="*/ 113 w 693"/>
                    <a:gd name="T39" fmla="*/ 50 h 696"/>
                    <a:gd name="T40" fmla="*/ 37 w 693"/>
                    <a:gd name="T41" fmla="*/ 50 h 696"/>
                    <a:gd name="T42" fmla="*/ 1 w 693"/>
                    <a:gd name="T43" fmla="*/ 47 h 696"/>
                    <a:gd name="T44" fmla="*/ 25 w 693"/>
                    <a:gd name="T45" fmla="*/ 34 h 696"/>
                    <a:gd name="T46" fmla="*/ 97 w 693"/>
                    <a:gd name="T47" fmla="*/ 28 h 696"/>
                    <a:gd name="T48" fmla="*/ 214 w 693"/>
                    <a:gd name="T49" fmla="*/ 31 h 696"/>
                    <a:gd name="T50" fmla="*/ 222 w 693"/>
                    <a:gd name="T51" fmla="*/ 16 h 696"/>
                    <a:gd name="T52" fmla="*/ 254 w 693"/>
                    <a:gd name="T53" fmla="*/ 0 h 696"/>
                    <a:gd name="T54" fmla="*/ 350 w 693"/>
                    <a:gd name="T55" fmla="*/ 11 h 696"/>
                    <a:gd name="T56" fmla="*/ 322 w 693"/>
                    <a:gd name="T57" fmla="*/ 21 h 696"/>
                    <a:gd name="T58" fmla="*/ 294 w 693"/>
                    <a:gd name="T59" fmla="*/ 43 h 696"/>
                    <a:gd name="T60" fmla="*/ 354 w 693"/>
                    <a:gd name="T61" fmla="*/ 47 h 696"/>
                    <a:gd name="T62" fmla="*/ 366 w 693"/>
                    <a:gd name="T63" fmla="*/ 33 h 696"/>
                    <a:gd name="T64" fmla="*/ 410 w 693"/>
                    <a:gd name="T65" fmla="*/ 23 h 696"/>
                    <a:gd name="T66" fmla="*/ 490 w 693"/>
                    <a:gd name="T67" fmla="*/ 21 h 696"/>
                    <a:gd name="T68" fmla="*/ 517 w 693"/>
                    <a:gd name="T69" fmla="*/ 13 h 696"/>
                    <a:gd name="T70" fmla="*/ 527 w 693"/>
                    <a:gd name="T71" fmla="*/ 112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7" name="Freeform 57"/>
                <p:cNvSpPr>
                  <a:spLocks/>
                </p:cNvSpPr>
                <p:nvPr/>
              </p:nvSpPr>
              <p:spPr bwMode="ltGray">
                <a:xfrm>
                  <a:off x="689" y="6"/>
                  <a:ext cx="1386" cy="232"/>
                </a:xfrm>
                <a:custGeom>
                  <a:avLst/>
                  <a:gdLst>
                    <a:gd name="T0" fmla="*/ 13366 w 931"/>
                    <a:gd name="T1" fmla="*/ 0 h 149"/>
                    <a:gd name="T2" fmla="*/ 2321 w 931"/>
                    <a:gd name="T3" fmla="*/ 643 h 149"/>
                    <a:gd name="T4" fmla="*/ 1468 w 931"/>
                    <a:gd name="T5" fmla="*/ 922 h 149"/>
                    <a:gd name="T6" fmla="*/ 1003 w 931"/>
                    <a:gd name="T7" fmla="*/ 922 h 149"/>
                    <a:gd name="T8" fmla="*/ 359 w 931"/>
                    <a:gd name="T9" fmla="*/ 1710 h 149"/>
                    <a:gd name="T10" fmla="*/ 0 w 931"/>
                    <a:gd name="T11" fmla="*/ 2323 h 149"/>
                    <a:gd name="T12" fmla="*/ 957 w 931"/>
                    <a:gd name="T13" fmla="*/ 2554 h 149"/>
                    <a:gd name="T14" fmla="*/ 1568 w 931"/>
                    <a:gd name="T15" fmla="*/ 2121 h 149"/>
                    <a:gd name="T16" fmla="*/ 1754 w 931"/>
                    <a:gd name="T17" fmla="*/ 1868 h 149"/>
                    <a:gd name="T18" fmla="*/ 2712 w 931"/>
                    <a:gd name="T19" fmla="*/ 1152 h 149"/>
                    <a:gd name="T20" fmla="*/ 3484 w 931"/>
                    <a:gd name="T21" fmla="*/ 1023 h 149"/>
                    <a:gd name="T22" fmla="*/ 3847 w 931"/>
                    <a:gd name="T23" fmla="*/ 2076 h 149"/>
                    <a:gd name="T24" fmla="*/ 3049 w 931"/>
                    <a:gd name="T25" fmla="*/ 2427 h 149"/>
                    <a:gd name="T26" fmla="*/ 3741 w 931"/>
                    <a:gd name="T27" fmla="*/ 2510 h 149"/>
                    <a:gd name="T28" fmla="*/ 4051 w 931"/>
                    <a:gd name="T29" fmla="*/ 1993 h 149"/>
                    <a:gd name="T30" fmla="*/ 4313 w 931"/>
                    <a:gd name="T31" fmla="*/ 2038 h 149"/>
                    <a:gd name="T32" fmla="*/ 4100 w 931"/>
                    <a:gd name="T33" fmla="*/ 1200 h 149"/>
                    <a:gd name="T34" fmla="*/ 4313 w 931"/>
                    <a:gd name="T35" fmla="*/ 982 h 149"/>
                    <a:gd name="T36" fmla="*/ 4484 w 931"/>
                    <a:gd name="T37" fmla="*/ 1951 h 149"/>
                    <a:gd name="T38" fmla="*/ 4313 w 931"/>
                    <a:gd name="T39" fmla="*/ 2510 h 149"/>
                    <a:gd name="T40" fmla="*/ 4806 w 931"/>
                    <a:gd name="T41" fmla="*/ 2881 h 149"/>
                    <a:gd name="T42" fmla="*/ 4843 w 931"/>
                    <a:gd name="T43" fmla="*/ 2038 h 149"/>
                    <a:gd name="T44" fmla="*/ 5368 w 931"/>
                    <a:gd name="T45" fmla="*/ 2280 h 149"/>
                    <a:gd name="T46" fmla="*/ 6192 w 931"/>
                    <a:gd name="T47" fmla="*/ 1627 h 149"/>
                    <a:gd name="T48" fmla="*/ 6631 w 931"/>
                    <a:gd name="T49" fmla="*/ 1106 h 149"/>
                    <a:gd name="T50" fmla="*/ 7124 w 931"/>
                    <a:gd name="T51" fmla="*/ 1235 h 149"/>
                    <a:gd name="T52" fmla="*/ 7374 w 931"/>
                    <a:gd name="T53" fmla="*/ 1106 h 149"/>
                    <a:gd name="T54" fmla="*/ 6988 w 931"/>
                    <a:gd name="T55" fmla="*/ 982 h 149"/>
                    <a:gd name="T56" fmla="*/ 7688 w 931"/>
                    <a:gd name="T57" fmla="*/ 771 h 149"/>
                    <a:gd name="T58" fmla="*/ 8816 w 931"/>
                    <a:gd name="T59" fmla="*/ 1200 h 149"/>
                    <a:gd name="T60" fmla="*/ 9418 w 931"/>
                    <a:gd name="T61" fmla="*/ 922 h 149"/>
                    <a:gd name="T62" fmla="*/ 9459 w 931"/>
                    <a:gd name="T63" fmla="*/ 1401 h 149"/>
                    <a:gd name="T64" fmla="*/ 9206 w 931"/>
                    <a:gd name="T65" fmla="*/ 2236 h 149"/>
                    <a:gd name="T66" fmla="*/ 9909 w 931"/>
                    <a:gd name="T67" fmla="*/ 1951 h 149"/>
                    <a:gd name="T68" fmla="*/ 10113 w 931"/>
                    <a:gd name="T69" fmla="*/ 1784 h 149"/>
                    <a:gd name="T70" fmla="*/ 10506 w 931"/>
                    <a:gd name="T71" fmla="*/ 1350 h 149"/>
                    <a:gd name="T72" fmla="*/ 12869 w 931"/>
                    <a:gd name="T73" fmla="*/ 1868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8" name="Freeform 58"/>
                <p:cNvSpPr>
                  <a:spLocks/>
                </p:cNvSpPr>
                <p:nvPr/>
              </p:nvSpPr>
              <p:spPr bwMode="ltGray">
                <a:xfrm>
                  <a:off x="971" y="91"/>
                  <a:ext cx="30" cy="25"/>
                </a:xfrm>
                <a:custGeom>
                  <a:avLst/>
                  <a:gdLst>
                    <a:gd name="T0" fmla="*/ 3 w 31"/>
                    <a:gd name="T1" fmla="*/ 8 h 30"/>
                    <a:gd name="T2" fmla="*/ 24 w 31"/>
                    <a:gd name="T3" fmla="*/ 0 h 30"/>
                    <a:gd name="T4" fmla="*/ 15 w 31"/>
                    <a:gd name="T5" fmla="*/ 7 h 30"/>
                    <a:gd name="T6" fmla="*/ 3 w 31"/>
                    <a:gd name="T7" fmla="*/ 8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89" name="Freeform 59"/>
                <p:cNvSpPr>
                  <a:spLocks/>
                </p:cNvSpPr>
                <p:nvPr/>
              </p:nvSpPr>
              <p:spPr bwMode="ltGray">
                <a:xfrm>
                  <a:off x="935" y="125"/>
                  <a:ext cx="45" cy="27"/>
                </a:xfrm>
                <a:custGeom>
                  <a:avLst/>
                  <a:gdLst>
                    <a:gd name="T0" fmla="*/ 6 w 44"/>
                    <a:gd name="T1" fmla="*/ 10 h 32"/>
                    <a:gd name="T2" fmla="*/ 29 w 44"/>
                    <a:gd name="T3" fmla="*/ 0 h 32"/>
                    <a:gd name="T4" fmla="*/ 45 w 44"/>
                    <a:gd name="T5" fmla="*/ 3 h 32"/>
                    <a:gd name="T6" fmla="*/ 6 w 44"/>
                    <a:gd name="T7" fmla="*/ 10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90" name="Freeform 60"/>
                <p:cNvSpPr>
                  <a:spLocks/>
                </p:cNvSpPr>
                <p:nvPr/>
              </p:nvSpPr>
              <p:spPr bwMode="ltGray">
                <a:xfrm>
                  <a:off x="1081" y="226"/>
                  <a:ext cx="75" cy="14"/>
                </a:xfrm>
                <a:custGeom>
                  <a:avLst/>
                  <a:gdLst>
                    <a:gd name="T0" fmla="*/ 37 w 76"/>
                    <a:gd name="T1" fmla="*/ 3 h 18"/>
                    <a:gd name="T2" fmla="*/ 25 w 76"/>
                    <a:gd name="T3" fmla="*/ 2 h 18"/>
                    <a:gd name="T4" fmla="*/ 37 w 76"/>
                    <a:gd name="T5" fmla="*/ 3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91" name="Freeform 61"/>
                <p:cNvSpPr>
                  <a:spLocks/>
                </p:cNvSpPr>
                <p:nvPr/>
              </p:nvSpPr>
              <p:spPr bwMode="ltGray">
                <a:xfrm>
                  <a:off x="1210" y="223"/>
                  <a:ext cx="42" cy="37"/>
                </a:xfrm>
                <a:custGeom>
                  <a:avLst/>
                  <a:gdLst>
                    <a:gd name="T0" fmla="*/ 0 w 42"/>
                    <a:gd name="T1" fmla="*/ 7 h 44"/>
                    <a:gd name="T2" fmla="*/ 12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92" name="Freeform 62"/>
                <p:cNvSpPr>
                  <a:spLocks/>
                </p:cNvSpPr>
                <p:nvPr/>
              </p:nvSpPr>
              <p:spPr bwMode="ltGray">
                <a:xfrm>
                  <a:off x="865" y="123"/>
                  <a:ext cx="33" cy="24"/>
                </a:xfrm>
                <a:custGeom>
                  <a:avLst/>
                  <a:gdLst>
                    <a:gd name="T0" fmla="*/ 7 w 31"/>
                    <a:gd name="T1" fmla="*/ 5 h 30"/>
                    <a:gd name="T2" fmla="*/ 48 w 31"/>
                    <a:gd name="T3" fmla="*/ 2 h 30"/>
                    <a:gd name="T4" fmla="*/ 7 w 31"/>
                    <a:gd name="T5" fmla="*/ 5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grpSp>
            <p:nvGrpSpPr>
              <p:cNvPr id="9" name="Group 63"/>
              <p:cNvGrpSpPr>
                <a:grpSpLocks/>
              </p:cNvGrpSpPr>
              <p:nvPr userDrawn="1"/>
            </p:nvGrpSpPr>
            <p:grpSpPr bwMode="auto">
              <a:xfrm>
                <a:off x="7" y="-154"/>
                <a:ext cx="5739" cy="418"/>
                <a:chOff x="1056" y="111"/>
                <a:chExt cx="2448" cy="418"/>
              </a:xfrm>
            </p:grpSpPr>
            <p:sp>
              <p:nvSpPr>
                <p:cNvPr id="26"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7"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8"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9"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0"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1"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2"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3"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4"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5"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36"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grpSp>
            <p:nvGrpSpPr>
              <p:cNvPr id="10" name="Group 75"/>
              <p:cNvGrpSpPr>
                <a:grpSpLocks/>
              </p:cNvGrpSpPr>
              <p:nvPr userDrawn="1"/>
            </p:nvGrpSpPr>
            <p:grpSpPr bwMode="auto">
              <a:xfrm>
                <a:off x="-1261" y="-1"/>
                <a:ext cx="2098" cy="1030"/>
                <a:chOff x="1208" y="109"/>
                <a:chExt cx="2098" cy="423"/>
              </a:xfrm>
            </p:grpSpPr>
            <p:sp>
              <p:nvSpPr>
                <p:cNvPr id="11"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2"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3"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4"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5"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6"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7"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8"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9"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0"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1"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2"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3"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4"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5"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grpSp>
      </p:grpSp>
      <p:pic>
        <p:nvPicPr>
          <p:cNvPr id="93" name="Picture 9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1175" y="2460625"/>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63" name="Rectangle 91"/>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28764" name="Rectangle 92"/>
          <p:cNvSpPr>
            <a:spLocks noGrp="1" noChangeArrowheads="1"/>
          </p:cNvSpPr>
          <p:nvPr>
            <p:ph type="subTitle" idx="1"/>
          </p:nvPr>
        </p:nvSpPr>
        <p:spPr>
          <a:xfrm>
            <a:off x="1828800" y="4572000"/>
            <a:ext cx="6934200" cy="1295400"/>
          </a:xfrm>
        </p:spPr>
        <p:txBody>
          <a:bodyPr/>
          <a:lstStyle>
            <a:lvl1pPr marL="0" indent="0">
              <a:buFont typeface="Wingdings" pitchFamily="2" charset="2"/>
              <a:buNone/>
              <a:defRPr/>
            </a:lvl1pPr>
          </a:lstStyle>
          <a:p>
            <a:r>
              <a:rPr lang="en-US"/>
              <a:t>Click to edit Master subtitle style</a:t>
            </a:r>
          </a:p>
        </p:txBody>
      </p:sp>
      <p:sp>
        <p:nvSpPr>
          <p:cNvPr id="94" name="Rectangle 93"/>
          <p:cNvSpPr>
            <a:spLocks noGrp="1" noChangeArrowheads="1"/>
          </p:cNvSpPr>
          <p:nvPr>
            <p:ph type="dt" sz="half" idx="10"/>
          </p:nvPr>
        </p:nvSpPr>
        <p:spPr bwMode="auto">
          <a:xfrm>
            <a:off x="5334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Times New Roman" pitchFamily="18" charset="0"/>
              </a:defRPr>
            </a:lvl1pPr>
          </a:lstStyle>
          <a:p>
            <a:pPr fontAlgn="base">
              <a:spcBef>
                <a:spcPct val="0"/>
              </a:spcBef>
              <a:spcAft>
                <a:spcPct val="0"/>
              </a:spcAft>
              <a:defRPr/>
            </a:pPr>
            <a:endParaRPr lang="en-US">
              <a:solidFill>
                <a:srgbClr val="000000"/>
              </a:solidFill>
            </a:endParaRPr>
          </a:p>
        </p:txBody>
      </p:sp>
      <p:sp>
        <p:nvSpPr>
          <p:cNvPr id="95" name="Rectangle 94"/>
          <p:cNvSpPr>
            <a:spLocks noGrp="1" noChangeArrowheads="1"/>
          </p:cNvSpPr>
          <p:nvPr>
            <p:ph type="ftr" sz="quarter" idx="11"/>
          </p:nvPr>
        </p:nvSpPr>
        <p:spPr>
          <a:xfrm>
            <a:off x="3200400" y="6324600"/>
            <a:ext cx="2895600" cy="457200"/>
          </a:xfrm>
        </p:spPr>
        <p:txBody>
          <a:bodyPr/>
          <a:lstStyle>
            <a:lvl1pPr>
              <a:defRPr>
                <a:solidFill>
                  <a:schemeClr val="tx1"/>
                </a:solidFill>
              </a:defRPr>
            </a:lvl1pPr>
          </a:lstStyle>
          <a:p>
            <a:pPr>
              <a:defRPr/>
            </a:pPr>
            <a:r>
              <a:rPr lang="en-US">
                <a:solidFill>
                  <a:srgbClr val="000000"/>
                </a:solidFill>
              </a:rPr>
              <a:t>Kendall/Hunt Publishing Company</a:t>
            </a:r>
          </a:p>
        </p:txBody>
      </p:sp>
      <p:sp>
        <p:nvSpPr>
          <p:cNvPr id="96" name="Rectangle 95"/>
          <p:cNvSpPr>
            <a:spLocks noGrp="1" noChangeArrowheads="1"/>
          </p:cNvSpPr>
          <p:nvPr>
            <p:ph type="sldNum" sz="quarter" idx="12"/>
          </p:nvPr>
        </p:nvSpPr>
        <p:spPr>
          <a:xfrm>
            <a:off x="6858000" y="6324600"/>
            <a:ext cx="1905000" cy="457200"/>
          </a:xfrm>
        </p:spPr>
        <p:txBody>
          <a:bodyPr/>
          <a:lstStyle>
            <a:lvl1pPr>
              <a:defRPr>
                <a:solidFill>
                  <a:schemeClr val="tx1"/>
                </a:solidFill>
              </a:defRPr>
            </a:lvl1pPr>
          </a:lstStyle>
          <a:p>
            <a:pPr>
              <a:defRPr/>
            </a:pPr>
            <a:fld id="{5C8FB6EF-37EA-4BE0-84C4-3C65B60E07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4723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5" name="Rectangle 7"/>
          <p:cNvSpPr>
            <a:spLocks noGrp="1" noChangeArrowheads="1"/>
          </p:cNvSpPr>
          <p:nvPr>
            <p:ph type="sldNum" sz="quarter" idx="11"/>
          </p:nvPr>
        </p:nvSpPr>
        <p:spPr>
          <a:ln/>
        </p:spPr>
        <p:txBody>
          <a:bodyPr/>
          <a:lstStyle>
            <a:lvl1pPr>
              <a:defRPr/>
            </a:lvl1pPr>
          </a:lstStyle>
          <a:p>
            <a:pPr>
              <a:defRPr/>
            </a:pPr>
            <a:fld id="{EAFB7029-B5EB-4E8E-81D3-FB8E0E60C4C7}" type="slidenum">
              <a:rPr lang="en-US"/>
              <a:pPr>
                <a:defRPr/>
              </a:pPr>
              <a:t>‹#›</a:t>
            </a:fld>
            <a:endParaRPr lang="en-US"/>
          </a:p>
        </p:txBody>
      </p:sp>
    </p:spTree>
    <p:extLst>
      <p:ext uri="{BB962C8B-B14F-4D97-AF65-F5344CB8AC3E}">
        <p14:creationId xmlns:p14="http://schemas.microsoft.com/office/powerpoint/2010/main" val="84749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5" name="Rectangle 7"/>
          <p:cNvSpPr>
            <a:spLocks noGrp="1" noChangeArrowheads="1"/>
          </p:cNvSpPr>
          <p:nvPr>
            <p:ph type="sldNum" sz="quarter" idx="11"/>
          </p:nvPr>
        </p:nvSpPr>
        <p:spPr>
          <a:ln/>
        </p:spPr>
        <p:txBody>
          <a:bodyPr/>
          <a:lstStyle>
            <a:lvl1pPr>
              <a:defRPr/>
            </a:lvl1pPr>
          </a:lstStyle>
          <a:p>
            <a:pPr>
              <a:defRPr/>
            </a:pPr>
            <a:fld id="{02633ADB-5A29-49C0-BDB8-36ACF24D9050}" type="slidenum">
              <a:rPr lang="en-US"/>
              <a:pPr>
                <a:defRPr/>
              </a:pPr>
              <a:t>‹#›</a:t>
            </a:fld>
            <a:endParaRPr lang="en-US"/>
          </a:p>
        </p:txBody>
      </p:sp>
    </p:spTree>
    <p:extLst>
      <p:ext uri="{BB962C8B-B14F-4D97-AF65-F5344CB8AC3E}">
        <p14:creationId xmlns:p14="http://schemas.microsoft.com/office/powerpoint/2010/main" val="531628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6" name="Rectangle 7"/>
          <p:cNvSpPr>
            <a:spLocks noGrp="1" noChangeArrowheads="1"/>
          </p:cNvSpPr>
          <p:nvPr>
            <p:ph type="sldNum" sz="quarter" idx="11"/>
          </p:nvPr>
        </p:nvSpPr>
        <p:spPr>
          <a:ln/>
        </p:spPr>
        <p:txBody>
          <a:bodyPr/>
          <a:lstStyle>
            <a:lvl1pPr>
              <a:defRPr/>
            </a:lvl1pPr>
          </a:lstStyle>
          <a:p>
            <a:pPr>
              <a:defRPr/>
            </a:pPr>
            <a:fld id="{6BFE277A-49EA-4679-B7EC-CBF7BF49841C}" type="slidenum">
              <a:rPr lang="en-US"/>
              <a:pPr>
                <a:defRPr/>
              </a:pPr>
              <a:t>‹#›</a:t>
            </a:fld>
            <a:endParaRPr lang="en-US"/>
          </a:p>
        </p:txBody>
      </p:sp>
    </p:spTree>
    <p:extLst>
      <p:ext uri="{BB962C8B-B14F-4D97-AF65-F5344CB8AC3E}">
        <p14:creationId xmlns:p14="http://schemas.microsoft.com/office/powerpoint/2010/main" val="1508412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8" name="Rectangle 7"/>
          <p:cNvSpPr>
            <a:spLocks noGrp="1" noChangeArrowheads="1"/>
          </p:cNvSpPr>
          <p:nvPr>
            <p:ph type="sldNum" sz="quarter" idx="11"/>
          </p:nvPr>
        </p:nvSpPr>
        <p:spPr>
          <a:ln/>
        </p:spPr>
        <p:txBody>
          <a:bodyPr/>
          <a:lstStyle>
            <a:lvl1pPr>
              <a:defRPr/>
            </a:lvl1pPr>
          </a:lstStyle>
          <a:p>
            <a:pPr>
              <a:defRPr/>
            </a:pPr>
            <a:fld id="{CF45ED92-6C15-437E-BB78-865BD479D0D3}" type="slidenum">
              <a:rPr lang="en-US"/>
              <a:pPr>
                <a:defRPr/>
              </a:pPr>
              <a:t>‹#›</a:t>
            </a:fld>
            <a:endParaRPr lang="en-US"/>
          </a:p>
        </p:txBody>
      </p:sp>
    </p:spTree>
    <p:extLst>
      <p:ext uri="{BB962C8B-B14F-4D97-AF65-F5344CB8AC3E}">
        <p14:creationId xmlns:p14="http://schemas.microsoft.com/office/powerpoint/2010/main" val="3694292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4" name="Rectangle 7"/>
          <p:cNvSpPr>
            <a:spLocks noGrp="1" noChangeArrowheads="1"/>
          </p:cNvSpPr>
          <p:nvPr>
            <p:ph type="sldNum" sz="quarter" idx="11"/>
          </p:nvPr>
        </p:nvSpPr>
        <p:spPr>
          <a:ln/>
        </p:spPr>
        <p:txBody>
          <a:bodyPr/>
          <a:lstStyle>
            <a:lvl1pPr>
              <a:defRPr/>
            </a:lvl1pPr>
          </a:lstStyle>
          <a:p>
            <a:pPr>
              <a:defRPr/>
            </a:pPr>
            <a:fld id="{CFBD3E4E-EA4F-4BF8-B67A-C13B70C72DD3}" type="slidenum">
              <a:rPr lang="en-US"/>
              <a:pPr>
                <a:defRPr/>
              </a:pPr>
              <a:t>‹#›</a:t>
            </a:fld>
            <a:endParaRPr lang="en-US"/>
          </a:p>
        </p:txBody>
      </p:sp>
    </p:spTree>
    <p:extLst>
      <p:ext uri="{BB962C8B-B14F-4D97-AF65-F5344CB8AC3E}">
        <p14:creationId xmlns:p14="http://schemas.microsoft.com/office/powerpoint/2010/main" val="984835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3" name="Rectangle 7"/>
          <p:cNvSpPr>
            <a:spLocks noGrp="1" noChangeArrowheads="1"/>
          </p:cNvSpPr>
          <p:nvPr>
            <p:ph type="sldNum" sz="quarter" idx="11"/>
          </p:nvPr>
        </p:nvSpPr>
        <p:spPr>
          <a:ln/>
        </p:spPr>
        <p:txBody>
          <a:bodyPr/>
          <a:lstStyle>
            <a:lvl1pPr>
              <a:defRPr/>
            </a:lvl1pPr>
          </a:lstStyle>
          <a:p>
            <a:pPr>
              <a:defRPr/>
            </a:pPr>
            <a:fld id="{29CC4EE7-0CC2-4178-B46C-87E4CC48A5B3}" type="slidenum">
              <a:rPr lang="en-US"/>
              <a:pPr>
                <a:defRPr/>
              </a:pPr>
              <a:t>‹#›</a:t>
            </a:fld>
            <a:endParaRPr lang="en-US"/>
          </a:p>
        </p:txBody>
      </p:sp>
    </p:spTree>
    <p:extLst>
      <p:ext uri="{BB962C8B-B14F-4D97-AF65-F5344CB8AC3E}">
        <p14:creationId xmlns:p14="http://schemas.microsoft.com/office/powerpoint/2010/main" val="1406945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6" name="Rectangle 7"/>
          <p:cNvSpPr>
            <a:spLocks noGrp="1" noChangeArrowheads="1"/>
          </p:cNvSpPr>
          <p:nvPr>
            <p:ph type="sldNum" sz="quarter" idx="11"/>
          </p:nvPr>
        </p:nvSpPr>
        <p:spPr>
          <a:ln/>
        </p:spPr>
        <p:txBody>
          <a:bodyPr/>
          <a:lstStyle>
            <a:lvl1pPr>
              <a:defRPr/>
            </a:lvl1pPr>
          </a:lstStyle>
          <a:p>
            <a:pPr>
              <a:defRPr/>
            </a:pPr>
            <a:fld id="{84916D20-122D-4289-8530-58514D666091}" type="slidenum">
              <a:rPr lang="en-US"/>
              <a:pPr>
                <a:defRPr/>
              </a:pPr>
              <a:t>‹#›</a:t>
            </a:fld>
            <a:endParaRPr lang="en-US"/>
          </a:p>
        </p:txBody>
      </p:sp>
    </p:spTree>
    <p:extLst>
      <p:ext uri="{BB962C8B-B14F-4D97-AF65-F5344CB8AC3E}">
        <p14:creationId xmlns:p14="http://schemas.microsoft.com/office/powerpoint/2010/main" val="129270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36BFB-240C-4C98-B57B-2694A4FF76A9}"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684897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6" name="Rectangle 7"/>
          <p:cNvSpPr>
            <a:spLocks noGrp="1" noChangeArrowheads="1"/>
          </p:cNvSpPr>
          <p:nvPr>
            <p:ph type="sldNum" sz="quarter" idx="11"/>
          </p:nvPr>
        </p:nvSpPr>
        <p:spPr>
          <a:ln/>
        </p:spPr>
        <p:txBody>
          <a:bodyPr/>
          <a:lstStyle>
            <a:lvl1pPr>
              <a:defRPr/>
            </a:lvl1pPr>
          </a:lstStyle>
          <a:p>
            <a:pPr>
              <a:defRPr/>
            </a:pPr>
            <a:fld id="{2D4C1841-FE63-4CB9-91AD-99ADB94F330A}" type="slidenum">
              <a:rPr lang="en-US"/>
              <a:pPr>
                <a:defRPr/>
              </a:pPr>
              <a:t>‹#›</a:t>
            </a:fld>
            <a:endParaRPr lang="en-US"/>
          </a:p>
        </p:txBody>
      </p:sp>
    </p:spTree>
    <p:extLst>
      <p:ext uri="{BB962C8B-B14F-4D97-AF65-F5344CB8AC3E}">
        <p14:creationId xmlns:p14="http://schemas.microsoft.com/office/powerpoint/2010/main" val="3174674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5" name="Rectangle 7"/>
          <p:cNvSpPr>
            <a:spLocks noGrp="1" noChangeArrowheads="1"/>
          </p:cNvSpPr>
          <p:nvPr>
            <p:ph type="sldNum" sz="quarter" idx="11"/>
          </p:nvPr>
        </p:nvSpPr>
        <p:spPr>
          <a:ln/>
        </p:spPr>
        <p:txBody>
          <a:bodyPr/>
          <a:lstStyle>
            <a:lvl1pPr>
              <a:defRPr/>
            </a:lvl1pPr>
          </a:lstStyle>
          <a:p>
            <a:pPr>
              <a:defRPr/>
            </a:pPr>
            <a:fld id="{B12E17E3-E889-4158-8822-2C1258BCC647}" type="slidenum">
              <a:rPr lang="en-US"/>
              <a:pPr>
                <a:defRPr/>
              </a:pPr>
              <a:t>‹#›</a:t>
            </a:fld>
            <a:endParaRPr lang="en-US"/>
          </a:p>
        </p:txBody>
      </p:sp>
    </p:spTree>
    <p:extLst>
      <p:ext uri="{BB962C8B-B14F-4D97-AF65-F5344CB8AC3E}">
        <p14:creationId xmlns:p14="http://schemas.microsoft.com/office/powerpoint/2010/main" val="3406849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18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5" name="Rectangle 7"/>
          <p:cNvSpPr>
            <a:spLocks noGrp="1" noChangeArrowheads="1"/>
          </p:cNvSpPr>
          <p:nvPr>
            <p:ph type="sldNum" sz="quarter" idx="11"/>
          </p:nvPr>
        </p:nvSpPr>
        <p:spPr>
          <a:ln/>
        </p:spPr>
        <p:txBody>
          <a:bodyPr/>
          <a:lstStyle>
            <a:lvl1pPr>
              <a:defRPr/>
            </a:lvl1pPr>
          </a:lstStyle>
          <a:p>
            <a:pPr>
              <a:defRPr/>
            </a:pPr>
            <a:fld id="{774B8986-21F6-43A8-8C54-BFDE259438A6}" type="slidenum">
              <a:rPr lang="en-US"/>
              <a:pPr>
                <a:defRPr/>
              </a:pPr>
              <a:t>‹#›</a:t>
            </a:fld>
            <a:endParaRPr lang="en-US"/>
          </a:p>
        </p:txBody>
      </p:sp>
    </p:spTree>
    <p:extLst>
      <p:ext uri="{BB962C8B-B14F-4D97-AF65-F5344CB8AC3E}">
        <p14:creationId xmlns:p14="http://schemas.microsoft.com/office/powerpoint/2010/main" val="28152199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33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6" name="Rectangle 7"/>
          <p:cNvSpPr>
            <a:spLocks noGrp="1" noChangeArrowheads="1"/>
          </p:cNvSpPr>
          <p:nvPr>
            <p:ph type="sldNum" sz="quarter" idx="11"/>
          </p:nvPr>
        </p:nvSpPr>
        <p:spPr>
          <a:ln/>
        </p:spPr>
        <p:txBody>
          <a:bodyPr/>
          <a:lstStyle>
            <a:lvl1pPr>
              <a:defRPr/>
            </a:lvl1pPr>
          </a:lstStyle>
          <a:p>
            <a:pPr>
              <a:defRPr/>
            </a:pPr>
            <a:fld id="{88FFC4BF-DA92-4113-BAB6-169EC191743C}" type="slidenum">
              <a:rPr lang="en-US"/>
              <a:pPr>
                <a:defRPr/>
              </a:pPr>
              <a:t>‹#›</a:t>
            </a:fld>
            <a:endParaRPr lang="en-US"/>
          </a:p>
        </p:txBody>
      </p:sp>
    </p:spTree>
    <p:extLst>
      <p:ext uri="{BB962C8B-B14F-4D97-AF65-F5344CB8AC3E}">
        <p14:creationId xmlns:p14="http://schemas.microsoft.com/office/powerpoint/2010/main" val="24678002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33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2133600"/>
            <a:ext cx="3810000" cy="4114800"/>
          </a:xfrm>
        </p:spPr>
        <p:txBody>
          <a:bodyPr/>
          <a:lstStyle/>
          <a:p>
            <a:pPr lvl="0"/>
            <a:endParaRPr lang="en-US" noProof="0" smtClean="0"/>
          </a:p>
        </p:txBody>
      </p:sp>
      <p:sp>
        <p:nvSpPr>
          <p:cNvPr id="5"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6" name="Rectangle 7"/>
          <p:cNvSpPr>
            <a:spLocks noGrp="1" noChangeArrowheads="1"/>
          </p:cNvSpPr>
          <p:nvPr>
            <p:ph type="sldNum" sz="quarter" idx="11"/>
          </p:nvPr>
        </p:nvSpPr>
        <p:spPr>
          <a:ln/>
        </p:spPr>
        <p:txBody>
          <a:bodyPr/>
          <a:lstStyle>
            <a:lvl1pPr>
              <a:defRPr/>
            </a:lvl1pPr>
          </a:lstStyle>
          <a:p>
            <a:pPr>
              <a:defRPr/>
            </a:pPr>
            <a:fld id="{95A22969-774B-4983-8D3B-58827CCC0DAC}" type="slidenum">
              <a:rPr lang="en-US"/>
              <a:pPr>
                <a:defRPr/>
              </a:pPr>
              <a:t>‹#›</a:t>
            </a:fld>
            <a:endParaRPr lang="en-US"/>
          </a:p>
        </p:txBody>
      </p:sp>
    </p:spTree>
    <p:extLst>
      <p:ext uri="{BB962C8B-B14F-4D97-AF65-F5344CB8AC3E}">
        <p14:creationId xmlns:p14="http://schemas.microsoft.com/office/powerpoint/2010/main" val="855789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1336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2133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t>Kendall/Hunt Publishing Company</a:t>
            </a:r>
          </a:p>
        </p:txBody>
      </p:sp>
      <p:sp>
        <p:nvSpPr>
          <p:cNvPr id="6" name="Rectangle 7"/>
          <p:cNvSpPr>
            <a:spLocks noGrp="1" noChangeArrowheads="1"/>
          </p:cNvSpPr>
          <p:nvPr>
            <p:ph type="sldNum" sz="quarter" idx="11"/>
          </p:nvPr>
        </p:nvSpPr>
        <p:spPr>
          <a:ln/>
        </p:spPr>
        <p:txBody>
          <a:bodyPr/>
          <a:lstStyle>
            <a:lvl1pPr>
              <a:defRPr/>
            </a:lvl1pPr>
          </a:lstStyle>
          <a:p>
            <a:pPr>
              <a:defRPr/>
            </a:pPr>
            <a:fld id="{B26ED387-50E7-404B-A29D-432DC8F16FF6}" type="slidenum">
              <a:rPr lang="en-US"/>
              <a:pPr>
                <a:defRPr/>
              </a:pPr>
              <a:t>‹#›</a:t>
            </a:fld>
            <a:endParaRPr lang="en-US"/>
          </a:p>
        </p:txBody>
      </p:sp>
    </p:spTree>
    <p:extLst>
      <p:ext uri="{BB962C8B-B14F-4D97-AF65-F5344CB8AC3E}">
        <p14:creationId xmlns:p14="http://schemas.microsoft.com/office/powerpoint/2010/main" val="302364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936BFB-240C-4C98-B57B-2694A4FF76A9}"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64130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936BFB-240C-4C98-B57B-2694A4FF76A9}"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308804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936BFB-240C-4C98-B57B-2694A4FF76A9}"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2304769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936BFB-240C-4C98-B57B-2694A4FF76A9}"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405673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36BFB-240C-4C98-B57B-2694A4FF76A9}"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329486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36BFB-240C-4C98-B57B-2694A4FF76A9}"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305998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36BFB-240C-4C98-B57B-2694A4FF76A9}"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A4CEA-960D-4912-A0EE-FCAC735DAD67}" type="slidenum">
              <a:rPr lang="en-US" smtClean="0"/>
              <a:t>‹#›</a:t>
            </a:fld>
            <a:endParaRPr lang="en-US"/>
          </a:p>
        </p:txBody>
      </p:sp>
    </p:spTree>
    <p:extLst>
      <p:ext uri="{BB962C8B-B14F-4D97-AF65-F5344CB8AC3E}">
        <p14:creationId xmlns:p14="http://schemas.microsoft.com/office/powerpoint/2010/main" val="282031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36BFB-240C-4C98-B57B-2694A4FF76A9}" type="datetimeFigureOut">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A4CEA-960D-4912-A0EE-FCAC735DAD67}" type="slidenum">
              <a:rPr lang="en-US" smtClean="0"/>
              <a:t>‹#›</a:t>
            </a:fld>
            <a:endParaRPr lang="en-US"/>
          </a:p>
        </p:txBody>
      </p:sp>
    </p:spTree>
    <p:extLst>
      <p:ext uri="{BB962C8B-B14F-4D97-AF65-F5344CB8AC3E}">
        <p14:creationId xmlns:p14="http://schemas.microsoft.com/office/powerpoint/2010/main" val="3087583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 y="3333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0000FF"/>
                </a:solidFill>
                <a:latin typeface="+mj-lt"/>
              </a:defRPr>
            </a:lvl1pPr>
          </a:lstStyle>
          <a:p>
            <a:pPr fontAlgn="base">
              <a:spcBef>
                <a:spcPct val="0"/>
              </a:spcBef>
              <a:spcAft>
                <a:spcPct val="0"/>
              </a:spcAft>
              <a:defRPr/>
            </a:pPr>
            <a:r>
              <a:rPr lang="en-US"/>
              <a:t>Kendall/Hunt Publishing Company</a:t>
            </a:r>
          </a:p>
        </p:txBody>
      </p:sp>
      <p:sp>
        <p:nvSpPr>
          <p:cNvPr id="27655" name="Rectangle 7"/>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00FF"/>
                </a:solidFill>
                <a:latin typeface="Times New Roman" pitchFamily="18" charset="0"/>
              </a:defRPr>
            </a:lvl1pPr>
          </a:lstStyle>
          <a:p>
            <a:pPr fontAlgn="base">
              <a:spcBef>
                <a:spcPct val="0"/>
              </a:spcBef>
              <a:spcAft>
                <a:spcPct val="0"/>
              </a:spcAft>
              <a:defRPr/>
            </a:pPr>
            <a:fld id="{9ECED87F-634E-413B-9960-E0B9497DC5AB}" type="slidenum">
              <a:rPr lang="en-US"/>
              <a:pPr fontAlgn="base">
                <a:spcBef>
                  <a:spcPct val="0"/>
                </a:spcBef>
                <a:spcAft>
                  <a:spcPct val="0"/>
                </a:spcAft>
                <a:defRPr/>
              </a:pPr>
              <a:t>‹#›</a:t>
            </a:fld>
            <a:endParaRPr lang="en-US"/>
          </a:p>
        </p:txBody>
      </p:sp>
      <p:grpSp>
        <p:nvGrpSpPr>
          <p:cNvPr id="1031" name="Group 8"/>
          <p:cNvGrpSpPr>
            <a:grpSpLocks/>
          </p:cNvGrpSpPr>
          <p:nvPr/>
        </p:nvGrpSpPr>
        <p:grpSpPr bwMode="auto">
          <a:xfrm>
            <a:off x="1054100" y="165100"/>
            <a:ext cx="7696200" cy="685800"/>
            <a:chOff x="664" y="104"/>
            <a:chExt cx="4848" cy="432"/>
          </a:xfrm>
        </p:grpSpPr>
        <p:sp>
          <p:nvSpPr>
            <p:cNvPr id="1033"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nvGrpSpPr>
            <p:cNvPr id="1034" name="Group 10"/>
            <p:cNvGrpSpPr>
              <a:grpSpLocks/>
            </p:cNvGrpSpPr>
            <p:nvPr/>
          </p:nvGrpSpPr>
          <p:grpSpPr bwMode="auto">
            <a:xfrm>
              <a:off x="1195" y="104"/>
              <a:ext cx="3827" cy="429"/>
              <a:chOff x="1021" y="240"/>
              <a:chExt cx="3827" cy="429"/>
            </a:xfrm>
          </p:grpSpPr>
          <p:grpSp>
            <p:nvGrpSpPr>
              <p:cNvPr id="1083" name="Group 11"/>
              <p:cNvGrpSpPr>
                <a:grpSpLocks/>
              </p:cNvGrpSpPr>
              <p:nvPr/>
            </p:nvGrpSpPr>
            <p:grpSpPr bwMode="auto">
              <a:xfrm>
                <a:off x="1021" y="241"/>
                <a:ext cx="2208" cy="427"/>
                <a:chOff x="1021" y="241"/>
                <a:chExt cx="2208" cy="427"/>
              </a:xfrm>
            </p:grpSpPr>
            <p:sp>
              <p:nvSpPr>
                <p:cNvPr id="1127" name="Freeform 12"/>
                <p:cNvSpPr>
                  <a:spLocks/>
                </p:cNvSpPr>
                <p:nvPr/>
              </p:nvSpPr>
              <p:spPr bwMode="ltGray">
                <a:xfrm>
                  <a:off x="2257" y="633"/>
                  <a:ext cx="7" cy="8"/>
                </a:xfrm>
                <a:custGeom>
                  <a:avLst/>
                  <a:gdLst>
                    <a:gd name="T0" fmla="*/ 0 w 15"/>
                    <a:gd name="T1" fmla="*/ 0 h 23"/>
                    <a:gd name="T2" fmla="*/ 0 w 15"/>
                    <a:gd name="T3" fmla="*/ 0 h 23"/>
                    <a:gd name="T4" fmla="*/ 0 w 15"/>
                    <a:gd name="T5" fmla="*/ 0 h 23"/>
                    <a:gd name="T6" fmla="*/ 0 w 15"/>
                    <a:gd name="T7" fmla="*/ 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8" name="Freeform 13"/>
                <p:cNvSpPr>
                  <a:spLocks/>
                </p:cNvSpPr>
                <p:nvPr/>
              </p:nvSpPr>
              <p:spPr bwMode="ltGray">
                <a:xfrm>
                  <a:off x="2332" y="660"/>
                  <a:ext cx="9" cy="8"/>
                </a:xfrm>
                <a:custGeom>
                  <a:avLst/>
                  <a:gdLst>
                    <a:gd name="T0" fmla="*/ 0 w 20"/>
                    <a:gd name="T1" fmla="*/ 0 h 23"/>
                    <a:gd name="T2" fmla="*/ 0 w 20"/>
                    <a:gd name="T3" fmla="*/ 0 h 23"/>
                    <a:gd name="T4" fmla="*/ 0 w 20"/>
                    <a:gd name="T5" fmla="*/ 0 h 23"/>
                    <a:gd name="T6" fmla="*/ 0 w 20"/>
                    <a:gd name="T7" fmla="*/ 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9" name="Freeform 14"/>
                <p:cNvSpPr>
                  <a:spLocks/>
                </p:cNvSpPr>
                <p:nvPr/>
              </p:nvSpPr>
              <p:spPr bwMode="ltGray">
                <a:xfrm>
                  <a:off x="2120" y="616"/>
                  <a:ext cx="13" cy="14"/>
                </a:xfrm>
                <a:custGeom>
                  <a:avLst/>
                  <a:gdLst>
                    <a:gd name="T0" fmla="*/ 0 w 30"/>
                    <a:gd name="T1" fmla="*/ 0 h 42"/>
                    <a:gd name="T2" fmla="*/ 0 w 30"/>
                    <a:gd name="T3" fmla="*/ 0 h 42"/>
                    <a:gd name="T4" fmla="*/ 0 w 30"/>
                    <a:gd name="T5" fmla="*/ 0 h 42"/>
                    <a:gd name="T6" fmla="*/ 0 w 30"/>
                    <a:gd name="T7" fmla="*/ 0 h 42"/>
                    <a:gd name="T8" fmla="*/ 0 w 30"/>
                    <a:gd name="T9" fmla="*/ 0 h 42"/>
                    <a:gd name="T10" fmla="*/ 0 w 30"/>
                    <a:gd name="T11" fmla="*/ 0 h 42"/>
                    <a:gd name="T12" fmla="*/ 0 w 30"/>
                    <a:gd name="T13" fmla="*/ 0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0" name="Freeform 15"/>
                <p:cNvSpPr>
                  <a:spLocks/>
                </p:cNvSpPr>
                <p:nvPr/>
              </p:nvSpPr>
              <p:spPr bwMode="ltGray">
                <a:xfrm>
                  <a:off x="1967" y="629"/>
                  <a:ext cx="11" cy="5"/>
                </a:xfrm>
                <a:custGeom>
                  <a:avLst/>
                  <a:gdLst>
                    <a:gd name="T0" fmla="*/ 0 w 25"/>
                    <a:gd name="T1" fmla="*/ 0 h 16"/>
                    <a:gd name="T2" fmla="*/ 0 w 25"/>
                    <a:gd name="T3" fmla="*/ 0 h 16"/>
                    <a:gd name="T4" fmla="*/ 0 w 25"/>
                    <a:gd name="T5" fmla="*/ 0 h 16"/>
                    <a:gd name="T6" fmla="*/ 0 w 25"/>
                    <a:gd name="T7" fmla="*/ 0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1" name="Freeform 16"/>
                <p:cNvSpPr>
                  <a:spLocks/>
                </p:cNvSpPr>
                <p:nvPr/>
              </p:nvSpPr>
              <p:spPr bwMode="ltGray">
                <a:xfrm>
                  <a:off x="1921" y="635"/>
                  <a:ext cx="28" cy="16"/>
                </a:xfrm>
                <a:custGeom>
                  <a:avLst/>
                  <a:gdLst>
                    <a:gd name="T0" fmla="*/ 0 w 65"/>
                    <a:gd name="T1" fmla="*/ 0 h 46"/>
                    <a:gd name="T2" fmla="*/ 0 w 65"/>
                    <a:gd name="T3" fmla="*/ 0 h 46"/>
                    <a:gd name="T4" fmla="*/ 0 w 65"/>
                    <a:gd name="T5" fmla="*/ 0 h 46"/>
                    <a:gd name="T6" fmla="*/ 0 w 65"/>
                    <a:gd name="T7" fmla="*/ 0 h 46"/>
                    <a:gd name="T8" fmla="*/ 0 w 65"/>
                    <a:gd name="T9" fmla="*/ 0 h 46"/>
                    <a:gd name="T10" fmla="*/ 0 w 65"/>
                    <a:gd name="T11" fmla="*/ 0 h 46"/>
                    <a:gd name="T12" fmla="*/ 0 w 65"/>
                    <a:gd name="T13" fmla="*/ 0 h 46"/>
                    <a:gd name="T14" fmla="*/ 0 w 65"/>
                    <a:gd name="T15" fmla="*/ 0 h 46"/>
                    <a:gd name="T16" fmla="*/ 0 w 65"/>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2" name="Freeform 17"/>
                <p:cNvSpPr>
                  <a:spLocks/>
                </p:cNvSpPr>
                <p:nvPr/>
              </p:nvSpPr>
              <p:spPr bwMode="ltGray">
                <a:xfrm>
                  <a:off x="1892" y="634"/>
                  <a:ext cx="29" cy="16"/>
                </a:xfrm>
                <a:custGeom>
                  <a:avLst/>
                  <a:gdLst>
                    <a:gd name="T0" fmla="*/ 0 w 69"/>
                    <a:gd name="T1" fmla="*/ 0 h 47"/>
                    <a:gd name="T2" fmla="*/ 0 w 69"/>
                    <a:gd name="T3" fmla="*/ 0 h 47"/>
                    <a:gd name="T4" fmla="*/ 0 w 69"/>
                    <a:gd name="T5" fmla="*/ 0 h 47"/>
                    <a:gd name="T6" fmla="*/ 0 w 69"/>
                    <a:gd name="T7" fmla="*/ 0 h 47"/>
                    <a:gd name="T8" fmla="*/ 0 w 69"/>
                    <a:gd name="T9" fmla="*/ 0 h 47"/>
                    <a:gd name="T10" fmla="*/ 0 w 69"/>
                    <a:gd name="T11" fmla="*/ 0 h 47"/>
                    <a:gd name="T12" fmla="*/ 0 w 69"/>
                    <a:gd name="T13" fmla="*/ 0 h 47"/>
                    <a:gd name="T14" fmla="*/ 0 w 69"/>
                    <a:gd name="T15" fmla="*/ 0 h 47"/>
                    <a:gd name="T16" fmla="*/ 0 w 69"/>
                    <a:gd name="T17" fmla="*/ 0 h 47"/>
                    <a:gd name="T18" fmla="*/ 0 w 69"/>
                    <a:gd name="T19" fmla="*/ 0 h 47"/>
                    <a:gd name="T20" fmla="*/ 0 w 69"/>
                    <a:gd name="T21" fmla="*/ 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3" name="Freeform 18"/>
                <p:cNvSpPr>
                  <a:spLocks/>
                </p:cNvSpPr>
                <p:nvPr/>
              </p:nvSpPr>
              <p:spPr bwMode="ltGray">
                <a:xfrm>
                  <a:off x="1735" y="547"/>
                  <a:ext cx="151" cy="93"/>
                </a:xfrm>
                <a:custGeom>
                  <a:avLst/>
                  <a:gdLst>
                    <a:gd name="T0" fmla="*/ 0 w 355"/>
                    <a:gd name="T1" fmla="*/ 0 h 277"/>
                    <a:gd name="T2" fmla="*/ 0 w 355"/>
                    <a:gd name="T3" fmla="*/ 0 h 277"/>
                    <a:gd name="T4" fmla="*/ 0 w 355"/>
                    <a:gd name="T5" fmla="*/ 0 h 277"/>
                    <a:gd name="T6" fmla="*/ 0 w 355"/>
                    <a:gd name="T7" fmla="*/ 0 h 277"/>
                    <a:gd name="T8" fmla="*/ 0 w 355"/>
                    <a:gd name="T9" fmla="*/ 0 h 277"/>
                    <a:gd name="T10" fmla="*/ 0 w 355"/>
                    <a:gd name="T11" fmla="*/ 0 h 277"/>
                    <a:gd name="T12" fmla="*/ 0 w 355"/>
                    <a:gd name="T13" fmla="*/ 0 h 277"/>
                    <a:gd name="T14" fmla="*/ 0 w 355"/>
                    <a:gd name="T15" fmla="*/ 0 h 277"/>
                    <a:gd name="T16" fmla="*/ 0 w 355"/>
                    <a:gd name="T17" fmla="*/ 0 h 277"/>
                    <a:gd name="T18" fmla="*/ 0 w 355"/>
                    <a:gd name="T19" fmla="*/ 0 h 277"/>
                    <a:gd name="T20" fmla="*/ 0 w 355"/>
                    <a:gd name="T21" fmla="*/ 0 h 277"/>
                    <a:gd name="T22" fmla="*/ 0 w 355"/>
                    <a:gd name="T23" fmla="*/ 0 h 277"/>
                    <a:gd name="T24" fmla="*/ 0 w 355"/>
                    <a:gd name="T25" fmla="*/ 0 h 277"/>
                    <a:gd name="T26" fmla="*/ 0 w 355"/>
                    <a:gd name="T27" fmla="*/ 0 h 277"/>
                    <a:gd name="T28" fmla="*/ 0 w 355"/>
                    <a:gd name="T29" fmla="*/ 0 h 277"/>
                    <a:gd name="T30" fmla="*/ 1 w 355"/>
                    <a:gd name="T31" fmla="*/ 0 h 277"/>
                    <a:gd name="T32" fmla="*/ 1 w 355"/>
                    <a:gd name="T33" fmla="*/ 0 h 277"/>
                    <a:gd name="T34" fmla="*/ 1 w 355"/>
                    <a:gd name="T35" fmla="*/ 0 h 277"/>
                    <a:gd name="T36" fmla="*/ 1 w 355"/>
                    <a:gd name="T37" fmla="*/ 0 h 277"/>
                    <a:gd name="T38" fmla="*/ 1 w 355"/>
                    <a:gd name="T39" fmla="*/ 0 h 277"/>
                    <a:gd name="T40" fmla="*/ 1 w 355"/>
                    <a:gd name="T41" fmla="*/ 0 h 277"/>
                    <a:gd name="T42" fmla="*/ 1 w 355"/>
                    <a:gd name="T43" fmla="*/ 0 h 277"/>
                    <a:gd name="T44" fmla="*/ 1 w 355"/>
                    <a:gd name="T45" fmla="*/ 0 h 277"/>
                    <a:gd name="T46" fmla="*/ 1 w 355"/>
                    <a:gd name="T47" fmla="*/ 0 h 277"/>
                    <a:gd name="T48" fmla="*/ 1 w 355"/>
                    <a:gd name="T49" fmla="*/ 0 h 277"/>
                    <a:gd name="T50" fmla="*/ 0 w 355"/>
                    <a:gd name="T51" fmla="*/ 0 h 277"/>
                    <a:gd name="T52" fmla="*/ 0 w 355"/>
                    <a:gd name="T53" fmla="*/ 0 h 277"/>
                    <a:gd name="T54" fmla="*/ 0 w 355"/>
                    <a:gd name="T55" fmla="*/ 0 h 277"/>
                    <a:gd name="T56" fmla="*/ 0 w 355"/>
                    <a:gd name="T57" fmla="*/ 0 h 277"/>
                    <a:gd name="T58" fmla="*/ 0 w 355"/>
                    <a:gd name="T59" fmla="*/ 0 h 277"/>
                    <a:gd name="T60" fmla="*/ 0 w 355"/>
                    <a:gd name="T61" fmla="*/ 0 h 277"/>
                    <a:gd name="T62" fmla="*/ 0 w 355"/>
                    <a:gd name="T63" fmla="*/ 0 h 277"/>
                    <a:gd name="T64" fmla="*/ 0 w 355"/>
                    <a:gd name="T65" fmla="*/ 0 h 277"/>
                    <a:gd name="T66" fmla="*/ 0 w 355"/>
                    <a:gd name="T67" fmla="*/ 0 h 277"/>
                    <a:gd name="T68" fmla="*/ 0 w 355"/>
                    <a:gd name="T69" fmla="*/ 0 h 277"/>
                    <a:gd name="T70" fmla="*/ 0 w 355"/>
                    <a:gd name="T71" fmla="*/ 0 h 277"/>
                    <a:gd name="T72" fmla="*/ 0 w 355"/>
                    <a:gd name="T73" fmla="*/ 0 h 277"/>
                    <a:gd name="T74" fmla="*/ 0 w 355"/>
                    <a:gd name="T75" fmla="*/ 0 h 277"/>
                    <a:gd name="T76" fmla="*/ 0 w 355"/>
                    <a:gd name="T77" fmla="*/ 0 h 277"/>
                    <a:gd name="T78" fmla="*/ 0 w 355"/>
                    <a:gd name="T79" fmla="*/ 0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4" name="Freeform 19"/>
                <p:cNvSpPr>
                  <a:spLocks/>
                </p:cNvSpPr>
                <p:nvPr/>
              </p:nvSpPr>
              <p:spPr bwMode="ltGray">
                <a:xfrm>
                  <a:off x="1827" y="541"/>
                  <a:ext cx="67" cy="68"/>
                </a:xfrm>
                <a:custGeom>
                  <a:avLst/>
                  <a:gdLst>
                    <a:gd name="T0" fmla="*/ 0 w 156"/>
                    <a:gd name="T1" fmla="*/ 0 h 206"/>
                    <a:gd name="T2" fmla="*/ 0 w 156"/>
                    <a:gd name="T3" fmla="*/ 0 h 206"/>
                    <a:gd name="T4" fmla="*/ 0 w 156"/>
                    <a:gd name="T5" fmla="*/ 0 h 206"/>
                    <a:gd name="T6" fmla="*/ 0 w 156"/>
                    <a:gd name="T7" fmla="*/ 0 h 206"/>
                    <a:gd name="T8" fmla="*/ 0 w 156"/>
                    <a:gd name="T9" fmla="*/ 0 h 206"/>
                    <a:gd name="T10" fmla="*/ 0 w 156"/>
                    <a:gd name="T11" fmla="*/ 0 h 206"/>
                    <a:gd name="T12" fmla="*/ 0 w 156"/>
                    <a:gd name="T13" fmla="*/ 0 h 206"/>
                    <a:gd name="T14" fmla="*/ 0 w 156"/>
                    <a:gd name="T15" fmla="*/ 0 h 206"/>
                    <a:gd name="T16" fmla="*/ 0 w 156"/>
                    <a:gd name="T17" fmla="*/ 0 h 206"/>
                    <a:gd name="T18" fmla="*/ 0 w 156"/>
                    <a:gd name="T19" fmla="*/ 0 h 206"/>
                    <a:gd name="T20" fmla="*/ 0 w 156"/>
                    <a:gd name="T21" fmla="*/ 0 h 206"/>
                    <a:gd name="T22" fmla="*/ 0 w 156"/>
                    <a:gd name="T23" fmla="*/ 0 h 206"/>
                    <a:gd name="T24" fmla="*/ 0 w 156"/>
                    <a:gd name="T25" fmla="*/ 0 h 206"/>
                    <a:gd name="T26" fmla="*/ 0 w 156"/>
                    <a:gd name="T27" fmla="*/ 0 h 206"/>
                    <a:gd name="T28" fmla="*/ 0 w 156"/>
                    <a:gd name="T29" fmla="*/ 0 h 206"/>
                    <a:gd name="T30" fmla="*/ 0 w 156"/>
                    <a:gd name="T31" fmla="*/ 0 h 206"/>
                    <a:gd name="T32" fmla="*/ 0 w 156"/>
                    <a:gd name="T33" fmla="*/ 0 h 206"/>
                    <a:gd name="T34" fmla="*/ 0 w 156"/>
                    <a:gd name="T35" fmla="*/ 0 h 206"/>
                    <a:gd name="T36" fmla="*/ 0 w 156"/>
                    <a:gd name="T37" fmla="*/ 0 h 206"/>
                    <a:gd name="T38" fmla="*/ 0 w 156"/>
                    <a:gd name="T39" fmla="*/ 0 h 206"/>
                    <a:gd name="T40" fmla="*/ 0 w 156"/>
                    <a:gd name="T41" fmla="*/ 0 h 206"/>
                    <a:gd name="T42" fmla="*/ 0 w 156"/>
                    <a:gd name="T43" fmla="*/ 0 h 206"/>
                    <a:gd name="T44" fmla="*/ 0 w 156"/>
                    <a:gd name="T45" fmla="*/ 0 h 206"/>
                    <a:gd name="T46" fmla="*/ 0 w 156"/>
                    <a:gd name="T47" fmla="*/ 0 h 206"/>
                    <a:gd name="T48" fmla="*/ 0 w 156"/>
                    <a:gd name="T49" fmla="*/ 0 h 206"/>
                    <a:gd name="T50" fmla="*/ 0 w 156"/>
                    <a:gd name="T51" fmla="*/ 0 h 206"/>
                    <a:gd name="T52" fmla="*/ 0 w 156"/>
                    <a:gd name="T53" fmla="*/ 0 h 206"/>
                    <a:gd name="T54" fmla="*/ 0 w 156"/>
                    <a:gd name="T55" fmla="*/ 0 h 206"/>
                    <a:gd name="T56" fmla="*/ 0 w 156"/>
                    <a:gd name="T57" fmla="*/ 0 h 206"/>
                    <a:gd name="T58" fmla="*/ 0 w 156"/>
                    <a:gd name="T59" fmla="*/ 0 h 206"/>
                    <a:gd name="T60" fmla="*/ 0 w 156"/>
                    <a:gd name="T61" fmla="*/ 0 h 206"/>
                    <a:gd name="T62" fmla="*/ 0 w 156"/>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5" name="Freeform 20"/>
                <p:cNvSpPr>
                  <a:spLocks/>
                </p:cNvSpPr>
                <p:nvPr/>
              </p:nvSpPr>
              <p:spPr bwMode="ltGray">
                <a:xfrm>
                  <a:off x="1892" y="572"/>
                  <a:ext cx="47" cy="13"/>
                </a:xfrm>
                <a:custGeom>
                  <a:avLst/>
                  <a:gdLst>
                    <a:gd name="T0" fmla="*/ 0 w 109"/>
                    <a:gd name="T1" fmla="*/ 0 h 38"/>
                    <a:gd name="T2" fmla="*/ 0 w 109"/>
                    <a:gd name="T3" fmla="*/ 0 h 38"/>
                    <a:gd name="T4" fmla="*/ 0 w 109"/>
                    <a:gd name="T5" fmla="*/ 0 h 38"/>
                    <a:gd name="T6" fmla="*/ 0 w 109"/>
                    <a:gd name="T7" fmla="*/ 0 h 38"/>
                    <a:gd name="T8" fmla="*/ 0 w 109"/>
                    <a:gd name="T9" fmla="*/ 0 h 38"/>
                    <a:gd name="T10" fmla="*/ 0 w 109"/>
                    <a:gd name="T11" fmla="*/ 0 h 38"/>
                    <a:gd name="T12" fmla="*/ 0 w 109"/>
                    <a:gd name="T13" fmla="*/ 0 h 38"/>
                    <a:gd name="T14" fmla="*/ 0 w 109"/>
                    <a:gd name="T15" fmla="*/ 0 h 38"/>
                    <a:gd name="T16" fmla="*/ 0 w 109"/>
                    <a:gd name="T17" fmla="*/ 0 h 38"/>
                    <a:gd name="T18" fmla="*/ 0 w 109"/>
                    <a:gd name="T19" fmla="*/ 0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6" name="Freeform 21"/>
                <p:cNvSpPr>
                  <a:spLocks/>
                </p:cNvSpPr>
                <p:nvPr/>
              </p:nvSpPr>
              <p:spPr bwMode="ltGray">
                <a:xfrm>
                  <a:off x="1890" y="588"/>
                  <a:ext cx="32" cy="34"/>
                </a:xfrm>
                <a:custGeom>
                  <a:avLst/>
                  <a:gdLst>
                    <a:gd name="T0" fmla="*/ 0 w 76"/>
                    <a:gd name="T1" fmla="*/ 0 h 104"/>
                    <a:gd name="T2" fmla="*/ 0 w 76"/>
                    <a:gd name="T3" fmla="*/ 0 h 104"/>
                    <a:gd name="T4" fmla="*/ 0 w 76"/>
                    <a:gd name="T5" fmla="*/ 0 h 104"/>
                    <a:gd name="T6" fmla="*/ 0 w 76"/>
                    <a:gd name="T7" fmla="*/ 0 h 104"/>
                    <a:gd name="T8" fmla="*/ 0 w 76"/>
                    <a:gd name="T9" fmla="*/ 0 h 104"/>
                    <a:gd name="T10" fmla="*/ 0 w 76"/>
                    <a:gd name="T11" fmla="*/ 0 h 104"/>
                    <a:gd name="T12" fmla="*/ 0 w 76"/>
                    <a:gd name="T13" fmla="*/ 0 h 104"/>
                    <a:gd name="T14" fmla="*/ 0 w 76"/>
                    <a:gd name="T15" fmla="*/ 0 h 104"/>
                    <a:gd name="T16" fmla="*/ 0 w 76"/>
                    <a:gd name="T17" fmla="*/ 0 h 104"/>
                    <a:gd name="T18" fmla="*/ 0 w 76"/>
                    <a:gd name="T19" fmla="*/ 0 h 104"/>
                    <a:gd name="T20" fmla="*/ 0 w 76"/>
                    <a:gd name="T21" fmla="*/ 0 h 104"/>
                    <a:gd name="T22" fmla="*/ 0 w 76"/>
                    <a:gd name="T23" fmla="*/ 0 h 104"/>
                    <a:gd name="T24" fmla="*/ 0 w 76"/>
                    <a:gd name="T25" fmla="*/ 0 h 104"/>
                    <a:gd name="T26" fmla="*/ 0 w 76"/>
                    <a:gd name="T27" fmla="*/ 0 h 104"/>
                    <a:gd name="T28" fmla="*/ 0 w 76"/>
                    <a:gd name="T29" fmla="*/ 0 h 104"/>
                    <a:gd name="T30" fmla="*/ 0 w 76"/>
                    <a:gd name="T31" fmla="*/ 0 h 104"/>
                    <a:gd name="T32" fmla="*/ 0 w 76"/>
                    <a:gd name="T33" fmla="*/ 0 h 104"/>
                    <a:gd name="T34" fmla="*/ 0 w 76"/>
                    <a:gd name="T35" fmla="*/ 0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7" name="Freeform 22"/>
                <p:cNvSpPr>
                  <a:spLocks/>
                </p:cNvSpPr>
                <p:nvPr/>
              </p:nvSpPr>
              <p:spPr bwMode="ltGray">
                <a:xfrm>
                  <a:off x="1944" y="569"/>
                  <a:ext cx="16" cy="20"/>
                </a:xfrm>
                <a:custGeom>
                  <a:avLst/>
                  <a:gdLst>
                    <a:gd name="T0" fmla="*/ 0 w 37"/>
                    <a:gd name="T1" fmla="*/ 0 h 61"/>
                    <a:gd name="T2" fmla="*/ 0 w 37"/>
                    <a:gd name="T3" fmla="*/ 0 h 61"/>
                    <a:gd name="T4" fmla="*/ 0 w 37"/>
                    <a:gd name="T5" fmla="*/ 0 h 61"/>
                    <a:gd name="T6" fmla="*/ 0 w 37"/>
                    <a:gd name="T7" fmla="*/ 0 h 61"/>
                    <a:gd name="T8" fmla="*/ 0 w 37"/>
                    <a:gd name="T9" fmla="*/ 0 h 61"/>
                    <a:gd name="T10" fmla="*/ 0 w 37"/>
                    <a:gd name="T11" fmla="*/ 0 h 61"/>
                    <a:gd name="T12" fmla="*/ 0 w 37"/>
                    <a:gd name="T13" fmla="*/ 0 h 61"/>
                    <a:gd name="T14" fmla="*/ 0 w 37"/>
                    <a:gd name="T15" fmla="*/ 0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8" name="Freeform 23"/>
                <p:cNvSpPr>
                  <a:spLocks/>
                </p:cNvSpPr>
                <p:nvPr/>
              </p:nvSpPr>
              <p:spPr bwMode="ltGray">
                <a:xfrm>
                  <a:off x="1948" y="600"/>
                  <a:ext cx="20" cy="10"/>
                </a:xfrm>
                <a:custGeom>
                  <a:avLst/>
                  <a:gdLst>
                    <a:gd name="T0" fmla="*/ 0 w 49"/>
                    <a:gd name="T1" fmla="*/ 0 h 29"/>
                    <a:gd name="T2" fmla="*/ 0 w 49"/>
                    <a:gd name="T3" fmla="*/ 0 h 29"/>
                    <a:gd name="T4" fmla="*/ 0 w 49"/>
                    <a:gd name="T5" fmla="*/ 0 h 29"/>
                    <a:gd name="T6" fmla="*/ 0 w 49"/>
                    <a:gd name="T7" fmla="*/ 0 h 29"/>
                    <a:gd name="T8" fmla="*/ 0 w 49"/>
                    <a:gd name="T9" fmla="*/ 0 h 29"/>
                    <a:gd name="T10" fmla="*/ 0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39" name="Freeform 24"/>
                <p:cNvSpPr>
                  <a:spLocks/>
                </p:cNvSpPr>
                <p:nvPr/>
              </p:nvSpPr>
              <p:spPr bwMode="ltGray">
                <a:xfrm>
                  <a:off x="1969" y="585"/>
                  <a:ext cx="26" cy="17"/>
                </a:xfrm>
                <a:custGeom>
                  <a:avLst/>
                  <a:gdLst>
                    <a:gd name="T0" fmla="*/ 0 w 61"/>
                    <a:gd name="T1" fmla="*/ 0 h 48"/>
                    <a:gd name="T2" fmla="*/ 0 w 61"/>
                    <a:gd name="T3" fmla="*/ 0 h 48"/>
                    <a:gd name="T4" fmla="*/ 0 w 61"/>
                    <a:gd name="T5" fmla="*/ 0 h 48"/>
                    <a:gd name="T6" fmla="*/ 0 w 61"/>
                    <a:gd name="T7" fmla="*/ 0 h 48"/>
                    <a:gd name="T8" fmla="*/ 0 w 61"/>
                    <a:gd name="T9" fmla="*/ 0 h 48"/>
                    <a:gd name="T10" fmla="*/ 0 w 61"/>
                    <a:gd name="T11" fmla="*/ 0 h 48"/>
                    <a:gd name="T12" fmla="*/ 0 w 61"/>
                    <a:gd name="T13" fmla="*/ 0 h 48"/>
                    <a:gd name="T14" fmla="*/ 0 w 61"/>
                    <a:gd name="T15" fmla="*/ 0 h 48"/>
                    <a:gd name="T16" fmla="*/ 0 w 61"/>
                    <a:gd name="T17" fmla="*/ 0 h 48"/>
                    <a:gd name="T18" fmla="*/ 0 w 61"/>
                    <a:gd name="T19" fmla="*/ 0 h 48"/>
                    <a:gd name="T20" fmla="*/ 0 w 6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0" name="Freeform 25"/>
                <p:cNvSpPr>
                  <a:spLocks/>
                </p:cNvSpPr>
                <p:nvPr/>
              </p:nvSpPr>
              <p:spPr bwMode="ltGray">
                <a:xfrm>
                  <a:off x="1976" y="593"/>
                  <a:ext cx="122" cy="61"/>
                </a:xfrm>
                <a:custGeom>
                  <a:avLst/>
                  <a:gdLst>
                    <a:gd name="T0" fmla="*/ 0 w 286"/>
                    <a:gd name="T1" fmla="*/ 0 h 182"/>
                    <a:gd name="T2" fmla="*/ 0 w 286"/>
                    <a:gd name="T3" fmla="*/ 0 h 182"/>
                    <a:gd name="T4" fmla="*/ 0 w 286"/>
                    <a:gd name="T5" fmla="*/ 0 h 182"/>
                    <a:gd name="T6" fmla="*/ 0 w 286"/>
                    <a:gd name="T7" fmla="*/ 0 h 182"/>
                    <a:gd name="T8" fmla="*/ 0 w 286"/>
                    <a:gd name="T9" fmla="*/ 0 h 182"/>
                    <a:gd name="T10" fmla="*/ 0 w 286"/>
                    <a:gd name="T11" fmla="*/ 0 h 182"/>
                    <a:gd name="T12" fmla="*/ 0 w 286"/>
                    <a:gd name="T13" fmla="*/ 0 h 182"/>
                    <a:gd name="T14" fmla="*/ 0 w 286"/>
                    <a:gd name="T15" fmla="*/ 0 h 182"/>
                    <a:gd name="T16" fmla="*/ 0 w 286"/>
                    <a:gd name="T17" fmla="*/ 0 h 182"/>
                    <a:gd name="T18" fmla="*/ 0 w 286"/>
                    <a:gd name="T19" fmla="*/ 0 h 182"/>
                    <a:gd name="T20" fmla="*/ 0 w 286"/>
                    <a:gd name="T21" fmla="*/ 0 h 182"/>
                    <a:gd name="T22" fmla="*/ 0 w 286"/>
                    <a:gd name="T23" fmla="*/ 0 h 182"/>
                    <a:gd name="T24" fmla="*/ 0 w 286"/>
                    <a:gd name="T25" fmla="*/ 0 h 182"/>
                    <a:gd name="T26" fmla="*/ 0 w 286"/>
                    <a:gd name="T27" fmla="*/ 0 h 182"/>
                    <a:gd name="T28" fmla="*/ 0 w 286"/>
                    <a:gd name="T29" fmla="*/ 0 h 182"/>
                    <a:gd name="T30" fmla="*/ 0 w 286"/>
                    <a:gd name="T31" fmla="*/ 0 h 182"/>
                    <a:gd name="T32" fmla="*/ 0 w 286"/>
                    <a:gd name="T33" fmla="*/ 0 h 182"/>
                    <a:gd name="T34" fmla="*/ 0 w 286"/>
                    <a:gd name="T35" fmla="*/ 0 h 182"/>
                    <a:gd name="T36" fmla="*/ 0 w 286"/>
                    <a:gd name="T37" fmla="*/ 0 h 182"/>
                    <a:gd name="T38" fmla="*/ 0 w 286"/>
                    <a:gd name="T39" fmla="*/ 0 h 182"/>
                    <a:gd name="T40" fmla="*/ 0 w 286"/>
                    <a:gd name="T41" fmla="*/ 0 h 182"/>
                    <a:gd name="T42" fmla="*/ 0 w 286"/>
                    <a:gd name="T43" fmla="*/ 0 h 182"/>
                    <a:gd name="T44" fmla="*/ 0 w 286"/>
                    <a:gd name="T45" fmla="*/ 0 h 182"/>
                    <a:gd name="T46" fmla="*/ 0 w 286"/>
                    <a:gd name="T47" fmla="*/ 0 h 182"/>
                    <a:gd name="T48" fmla="*/ 1 w 286"/>
                    <a:gd name="T49" fmla="*/ 0 h 182"/>
                    <a:gd name="T50" fmla="*/ 1 w 286"/>
                    <a:gd name="T51" fmla="*/ 0 h 182"/>
                    <a:gd name="T52" fmla="*/ 1 w 286"/>
                    <a:gd name="T53" fmla="*/ 0 h 182"/>
                    <a:gd name="T54" fmla="*/ 1 w 286"/>
                    <a:gd name="T55" fmla="*/ 0 h 182"/>
                    <a:gd name="T56" fmla="*/ 1 w 286"/>
                    <a:gd name="T57" fmla="*/ 0 h 182"/>
                    <a:gd name="T58" fmla="*/ 0 w 286"/>
                    <a:gd name="T59" fmla="*/ 0 h 182"/>
                    <a:gd name="T60" fmla="*/ 0 w 286"/>
                    <a:gd name="T61" fmla="*/ 0 h 182"/>
                    <a:gd name="T62" fmla="*/ 0 w 286"/>
                    <a:gd name="T63" fmla="*/ 0 h 182"/>
                    <a:gd name="T64" fmla="*/ 0 w 286"/>
                    <a:gd name="T65" fmla="*/ 0 h 182"/>
                    <a:gd name="T66" fmla="*/ 0 w 286"/>
                    <a:gd name="T67" fmla="*/ 0 h 182"/>
                    <a:gd name="T68" fmla="*/ 0 w 286"/>
                    <a:gd name="T69" fmla="*/ 0 h 182"/>
                    <a:gd name="T70" fmla="*/ 0 w 286"/>
                    <a:gd name="T71" fmla="*/ 0 h 182"/>
                    <a:gd name="T72" fmla="*/ 0 w 286"/>
                    <a:gd name="T73" fmla="*/ 0 h 182"/>
                    <a:gd name="T74" fmla="*/ 0 w 286"/>
                    <a:gd name="T75" fmla="*/ 0 h 182"/>
                    <a:gd name="T76" fmla="*/ 0 w 286"/>
                    <a:gd name="T77" fmla="*/ 0 h 182"/>
                    <a:gd name="T78" fmla="*/ 0 w 286"/>
                    <a:gd name="T79" fmla="*/ 0 h 182"/>
                    <a:gd name="T80" fmla="*/ 0 w 286"/>
                    <a:gd name="T81" fmla="*/ 0 h 182"/>
                    <a:gd name="T82" fmla="*/ 0 w 286"/>
                    <a:gd name="T83" fmla="*/ 0 h 182"/>
                    <a:gd name="T84" fmla="*/ 0 w 286"/>
                    <a:gd name="T85" fmla="*/ 0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1" name="Freeform 26"/>
                <p:cNvSpPr>
                  <a:spLocks/>
                </p:cNvSpPr>
                <p:nvPr/>
              </p:nvSpPr>
              <p:spPr bwMode="ltGray">
                <a:xfrm>
                  <a:off x="2082" y="599"/>
                  <a:ext cx="33" cy="26"/>
                </a:xfrm>
                <a:custGeom>
                  <a:avLst/>
                  <a:gdLst>
                    <a:gd name="T0" fmla="*/ 0 w 78"/>
                    <a:gd name="T1" fmla="*/ 0 h 78"/>
                    <a:gd name="T2" fmla="*/ 0 w 78"/>
                    <a:gd name="T3" fmla="*/ 0 h 78"/>
                    <a:gd name="T4" fmla="*/ 0 w 78"/>
                    <a:gd name="T5" fmla="*/ 0 h 78"/>
                    <a:gd name="T6" fmla="*/ 0 w 78"/>
                    <a:gd name="T7" fmla="*/ 0 h 78"/>
                    <a:gd name="T8" fmla="*/ 0 w 78"/>
                    <a:gd name="T9" fmla="*/ 0 h 78"/>
                    <a:gd name="T10" fmla="*/ 0 w 78"/>
                    <a:gd name="T11" fmla="*/ 0 h 78"/>
                    <a:gd name="T12" fmla="*/ 0 w 78"/>
                    <a:gd name="T13" fmla="*/ 0 h 78"/>
                    <a:gd name="T14" fmla="*/ 0 w 78"/>
                    <a:gd name="T15" fmla="*/ 0 h 78"/>
                    <a:gd name="T16" fmla="*/ 0 w 78"/>
                    <a:gd name="T17" fmla="*/ 0 h 78"/>
                    <a:gd name="T18" fmla="*/ 0 w 78"/>
                    <a:gd name="T19" fmla="*/ 0 h 78"/>
                    <a:gd name="T20" fmla="*/ 0 w 78"/>
                    <a:gd name="T21" fmla="*/ 0 h 78"/>
                    <a:gd name="T22" fmla="*/ 0 w 78"/>
                    <a:gd name="T23" fmla="*/ 0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2" name="Freeform 27"/>
                <p:cNvSpPr>
                  <a:spLocks/>
                </p:cNvSpPr>
                <p:nvPr/>
              </p:nvSpPr>
              <p:spPr bwMode="ltGray">
                <a:xfrm>
                  <a:off x="2152" y="544"/>
                  <a:ext cx="8" cy="6"/>
                </a:xfrm>
                <a:custGeom>
                  <a:avLst/>
                  <a:gdLst>
                    <a:gd name="T0" fmla="*/ 0 w 17"/>
                    <a:gd name="T1" fmla="*/ 0 h 18"/>
                    <a:gd name="T2" fmla="*/ 0 w 17"/>
                    <a:gd name="T3" fmla="*/ 0 h 18"/>
                    <a:gd name="T4" fmla="*/ 0 w 17"/>
                    <a:gd name="T5" fmla="*/ 0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3" name="Freeform 28"/>
                <p:cNvSpPr>
                  <a:spLocks/>
                </p:cNvSpPr>
                <p:nvPr/>
              </p:nvSpPr>
              <p:spPr bwMode="ltGray">
                <a:xfrm>
                  <a:off x="2194" y="584"/>
                  <a:ext cx="11" cy="8"/>
                </a:xfrm>
                <a:custGeom>
                  <a:avLst/>
                  <a:gdLst>
                    <a:gd name="T0" fmla="*/ 0 w 26"/>
                    <a:gd name="T1" fmla="*/ 0 h 22"/>
                    <a:gd name="T2" fmla="*/ 0 w 26"/>
                    <a:gd name="T3" fmla="*/ 0 h 22"/>
                    <a:gd name="T4" fmla="*/ 0 w 26"/>
                    <a:gd name="T5" fmla="*/ 0 h 22"/>
                    <a:gd name="T6" fmla="*/ 0 w 26"/>
                    <a:gd name="T7" fmla="*/ 0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4" name="Freeform 29"/>
                <p:cNvSpPr>
                  <a:spLocks/>
                </p:cNvSpPr>
                <p:nvPr/>
              </p:nvSpPr>
              <p:spPr bwMode="ltGray">
                <a:xfrm>
                  <a:off x="2059" y="494"/>
                  <a:ext cx="8" cy="5"/>
                </a:xfrm>
                <a:custGeom>
                  <a:avLst/>
                  <a:gdLst>
                    <a:gd name="T0" fmla="*/ 0 w 20"/>
                    <a:gd name="T1" fmla="*/ 0 h 15"/>
                    <a:gd name="T2" fmla="*/ 0 w 20"/>
                    <a:gd name="T3" fmla="*/ 0 h 15"/>
                    <a:gd name="T4" fmla="*/ 0 w 20"/>
                    <a:gd name="T5" fmla="*/ 0 h 15"/>
                    <a:gd name="T6" fmla="*/ 0 w 20"/>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5" name="Freeform 30"/>
                <p:cNvSpPr>
                  <a:spLocks/>
                </p:cNvSpPr>
                <p:nvPr/>
              </p:nvSpPr>
              <p:spPr bwMode="ltGray">
                <a:xfrm>
                  <a:off x="1988" y="536"/>
                  <a:ext cx="8" cy="5"/>
                </a:xfrm>
                <a:custGeom>
                  <a:avLst/>
                  <a:gdLst>
                    <a:gd name="T0" fmla="*/ 0 w 20"/>
                    <a:gd name="T1" fmla="*/ 0 h 15"/>
                    <a:gd name="T2" fmla="*/ 0 w 20"/>
                    <a:gd name="T3" fmla="*/ 0 h 15"/>
                    <a:gd name="T4" fmla="*/ 0 w 20"/>
                    <a:gd name="T5" fmla="*/ 0 h 15"/>
                    <a:gd name="T6" fmla="*/ 0 w 20"/>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6" name="Freeform 31"/>
                <p:cNvSpPr>
                  <a:spLocks/>
                </p:cNvSpPr>
                <p:nvPr/>
              </p:nvSpPr>
              <p:spPr bwMode="ltGray">
                <a:xfrm>
                  <a:off x="1910" y="523"/>
                  <a:ext cx="34" cy="27"/>
                </a:xfrm>
                <a:custGeom>
                  <a:avLst/>
                  <a:gdLst>
                    <a:gd name="T0" fmla="*/ 0 w 80"/>
                    <a:gd name="T1" fmla="*/ 0 h 80"/>
                    <a:gd name="T2" fmla="*/ 0 w 80"/>
                    <a:gd name="T3" fmla="*/ 0 h 80"/>
                    <a:gd name="T4" fmla="*/ 0 w 80"/>
                    <a:gd name="T5" fmla="*/ 0 h 80"/>
                    <a:gd name="T6" fmla="*/ 0 w 80"/>
                    <a:gd name="T7" fmla="*/ 0 h 80"/>
                    <a:gd name="T8" fmla="*/ 0 w 80"/>
                    <a:gd name="T9" fmla="*/ 0 h 80"/>
                    <a:gd name="T10" fmla="*/ 0 w 80"/>
                    <a:gd name="T11" fmla="*/ 0 h 80"/>
                    <a:gd name="T12" fmla="*/ 0 w 80"/>
                    <a:gd name="T13" fmla="*/ 0 h 80"/>
                    <a:gd name="T14" fmla="*/ 0 w 80"/>
                    <a:gd name="T15" fmla="*/ 0 h 80"/>
                    <a:gd name="T16" fmla="*/ 0 w 80"/>
                    <a:gd name="T17" fmla="*/ 0 h 80"/>
                    <a:gd name="T18" fmla="*/ 0 w 80"/>
                    <a:gd name="T19" fmla="*/ 0 h 80"/>
                    <a:gd name="T20" fmla="*/ 0 w 80"/>
                    <a:gd name="T21" fmla="*/ 0 h 80"/>
                    <a:gd name="T22" fmla="*/ 0 w 80"/>
                    <a:gd name="T23" fmla="*/ 0 h 80"/>
                    <a:gd name="T24" fmla="*/ 0 w 80"/>
                    <a:gd name="T25" fmla="*/ 0 h 80"/>
                    <a:gd name="T26" fmla="*/ 0 w 80"/>
                    <a:gd name="T27" fmla="*/ 0 h 80"/>
                    <a:gd name="T28" fmla="*/ 0 w 80"/>
                    <a:gd name="T29" fmla="*/ 0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7" name="Freeform 32"/>
                <p:cNvSpPr>
                  <a:spLocks/>
                </p:cNvSpPr>
                <p:nvPr/>
              </p:nvSpPr>
              <p:spPr bwMode="ltGray">
                <a:xfrm>
                  <a:off x="1899" y="466"/>
                  <a:ext cx="40" cy="58"/>
                </a:xfrm>
                <a:custGeom>
                  <a:avLst/>
                  <a:gdLst>
                    <a:gd name="T0" fmla="*/ 0 w 94"/>
                    <a:gd name="T1" fmla="*/ 0 h 174"/>
                    <a:gd name="T2" fmla="*/ 0 w 94"/>
                    <a:gd name="T3" fmla="*/ 0 h 174"/>
                    <a:gd name="T4" fmla="*/ 0 w 94"/>
                    <a:gd name="T5" fmla="*/ 0 h 174"/>
                    <a:gd name="T6" fmla="*/ 0 w 94"/>
                    <a:gd name="T7" fmla="*/ 0 h 174"/>
                    <a:gd name="T8" fmla="*/ 0 w 94"/>
                    <a:gd name="T9" fmla="*/ 0 h 174"/>
                    <a:gd name="T10" fmla="*/ 0 w 94"/>
                    <a:gd name="T11" fmla="*/ 0 h 174"/>
                    <a:gd name="T12" fmla="*/ 0 w 94"/>
                    <a:gd name="T13" fmla="*/ 0 h 174"/>
                    <a:gd name="T14" fmla="*/ 0 w 94"/>
                    <a:gd name="T15" fmla="*/ 0 h 174"/>
                    <a:gd name="T16" fmla="*/ 0 w 94"/>
                    <a:gd name="T17" fmla="*/ 0 h 174"/>
                    <a:gd name="T18" fmla="*/ 0 w 94"/>
                    <a:gd name="T19" fmla="*/ 0 h 174"/>
                    <a:gd name="T20" fmla="*/ 0 w 94"/>
                    <a:gd name="T21" fmla="*/ 0 h 174"/>
                    <a:gd name="T22" fmla="*/ 0 w 94"/>
                    <a:gd name="T23" fmla="*/ 0 h 174"/>
                    <a:gd name="T24" fmla="*/ 0 w 94"/>
                    <a:gd name="T25" fmla="*/ 0 h 174"/>
                    <a:gd name="T26" fmla="*/ 0 w 94"/>
                    <a:gd name="T27" fmla="*/ 0 h 174"/>
                    <a:gd name="T28" fmla="*/ 0 w 94"/>
                    <a:gd name="T29" fmla="*/ 0 h 174"/>
                    <a:gd name="T30" fmla="*/ 0 w 94"/>
                    <a:gd name="T31" fmla="*/ 0 h 174"/>
                    <a:gd name="T32" fmla="*/ 0 w 94"/>
                    <a:gd name="T33" fmla="*/ 0 h 174"/>
                    <a:gd name="T34" fmla="*/ 0 w 94"/>
                    <a:gd name="T35" fmla="*/ 0 h 174"/>
                    <a:gd name="T36" fmla="*/ 0 w 94"/>
                    <a:gd name="T37" fmla="*/ 0 h 174"/>
                    <a:gd name="T38" fmla="*/ 0 w 94"/>
                    <a:gd name="T39" fmla="*/ 0 h 174"/>
                    <a:gd name="T40" fmla="*/ 0 w 94"/>
                    <a:gd name="T41" fmla="*/ 0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8" name="Freeform 33"/>
                <p:cNvSpPr>
                  <a:spLocks/>
                </p:cNvSpPr>
                <p:nvPr/>
              </p:nvSpPr>
              <p:spPr bwMode="ltGray">
                <a:xfrm>
                  <a:off x="1909" y="508"/>
                  <a:ext cx="14" cy="17"/>
                </a:xfrm>
                <a:custGeom>
                  <a:avLst/>
                  <a:gdLst>
                    <a:gd name="T0" fmla="*/ 0 w 32"/>
                    <a:gd name="T1" fmla="*/ 0 h 50"/>
                    <a:gd name="T2" fmla="*/ 0 w 32"/>
                    <a:gd name="T3" fmla="*/ 0 h 50"/>
                    <a:gd name="T4" fmla="*/ 0 w 32"/>
                    <a:gd name="T5" fmla="*/ 0 h 50"/>
                    <a:gd name="T6" fmla="*/ 0 w 32"/>
                    <a:gd name="T7" fmla="*/ 0 h 50"/>
                    <a:gd name="T8" fmla="*/ 0 w 32"/>
                    <a:gd name="T9" fmla="*/ 0 h 50"/>
                    <a:gd name="T10" fmla="*/ 0 w 32"/>
                    <a:gd name="T11" fmla="*/ 0 h 50"/>
                    <a:gd name="T12" fmla="*/ 0 w 32"/>
                    <a:gd name="T13" fmla="*/ 0 h 50"/>
                    <a:gd name="T14" fmla="*/ 0 w 32"/>
                    <a:gd name="T15" fmla="*/ 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49" name="Freeform 34"/>
                <p:cNvSpPr>
                  <a:spLocks/>
                </p:cNvSpPr>
                <p:nvPr/>
              </p:nvSpPr>
              <p:spPr bwMode="ltGray">
                <a:xfrm>
                  <a:off x="1881" y="512"/>
                  <a:ext cx="19" cy="17"/>
                </a:xfrm>
                <a:custGeom>
                  <a:avLst/>
                  <a:gdLst>
                    <a:gd name="T0" fmla="*/ 0 w 43"/>
                    <a:gd name="T1" fmla="*/ 0 h 50"/>
                    <a:gd name="T2" fmla="*/ 0 w 43"/>
                    <a:gd name="T3" fmla="*/ 0 h 50"/>
                    <a:gd name="T4" fmla="*/ 0 w 43"/>
                    <a:gd name="T5" fmla="*/ 0 h 50"/>
                    <a:gd name="T6" fmla="*/ 0 w 43"/>
                    <a:gd name="T7" fmla="*/ 0 h 50"/>
                    <a:gd name="T8" fmla="*/ 0 w 43"/>
                    <a:gd name="T9" fmla="*/ 0 h 50"/>
                    <a:gd name="T10" fmla="*/ 0 w 43"/>
                    <a:gd name="T11" fmla="*/ 0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0" name="Freeform 35"/>
                <p:cNvSpPr>
                  <a:spLocks/>
                </p:cNvSpPr>
                <p:nvPr/>
              </p:nvSpPr>
              <p:spPr bwMode="ltGray">
                <a:xfrm>
                  <a:off x="2930" y="489"/>
                  <a:ext cx="299" cy="179"/>
                </a:xfrm>
                <a:custGeom>
                  <a:avLst/>
                  <a:gdLst>
                    <a:gd name="T0" fmla="*/ 1 w 471"/>
                    <a:gd name="T1" fmla="*/ 11 h 281"/>
                    <a:gd name="T2" fmla="*/ 1 w 471"/>
                    <a:gd name="T3" fmla="*/ 11 h 281"/>
                    <a:gd name="T4" fmla="*/ 1 w 471"/>
                    <a:gd name="T5" fmla="*/ 10 h 281"/>
                    <a:gd name="T6" fmla="*/ 1 w 471"/>
                    <a:gd name="T7" fmla="*/ 10 h 281"/>
                    <a:gd name="T8" fmla="*/ 1 w 471"/>
                    <a:gd name="T9" fmla="*/ 9 h 281"/>
                    <a:gd name="T10" fmla="*/ 0 w 471"/>
                    <a:gd name="T11" fmla="*/ 8 h 281"/>
                    <a:gd name="T12" fmla="*/ 1 w 471"/>
                    <a:gd name="T13" fmla="*/ 8 h 281"/>
                    <a:gd name="T14" fmla="*/ 1 w 471"/>
                    <a:gd name="T15" fmla="*/ 7 h 281"/>
                    <a:gd name="T16" fmla="*/ 1 w 471"/>
                    <a:gd name="T17" fmla="*/ 7 h 281"/>
                    <a:gd name="T18" fmla="*/ 1 w 471"/>
                    <a:gd name="T19" fmla="*/ 5 h 281"/>
                    <a:gd name="T20" fmla="*/ 2 w 471"/>
                    <a:gd name="T21" fmla="*/ 4 h 281"/>
                    <a:gd name="T22" fmla="*/ 2 w 471"/>
                    <a:gd name="T23" fmla="*/ 3 h 281"/>
                    <a:gd name="T24" fmla="*/ 1 w 471"/>
                    <a:gd name="T25" fmla="*/ 2 h 281"/>
                    <a:gd name="T26" fmla="*/ 1 w 471"/>
                    <a:gd name="T27" fmla="*/ 1 h 281"/>
                    <a:gd name="T28" fmla="*/ 1 w 471"/>
                    <a:gd name="T29" fmla="*/ 2 h 281"/>
                    <a:gd name="T30" fmla="*/ 2 w 471"/>
                    <a:gd name="T31" fmla="*/ 2 h 281"/>
                    <a:gd name="T32" fmla="*/ 3 w 471"/>
                    <a:gd name="T33" fmla="*/ 1 h 281"/>
                    <a:gd name="T34" fmla="*/ 3 w 471"/>
                    <a:gd name="T35" fmla="*/ 0 h 281"/>
                    <a:gd name="T36" fmla="*/ 4 w 471"/>
                    <a:gd name="T37" fmla="*/ 1 h 281"/>
                    <a:gd name="T38" fmla="*/ 4 w 471"/>
                    <a:gd name="T39" fmla="*/ 1 h 281"/>
                    <a:gd name="T40" fmla="*/ 4 w 471"/>
                    <a:gd name="T41" fmla="*/ 1 h 281"/>
                    <a:gd name="T42" fmla="*/ 4 w 471"/>
                    <a:gd name="T43" fmla="*/ 1 h 281"/>
                    <a:gd name="T44" fmla="*/ 5 w 471"/>
                    <a:gd name="T45" fmla="*/ 1 h 281"/>
                    <a:gd name="T46" fmla="*/ 6 w 471"/>
                    <a:gd name="T47" fmla="*/ 1 h 281"/>
                    <a:gd name="T48" fmla="*/ 6 w 471"/>
                    <a:gd name="T49" fmla="*/ 1 h 281"/>
                    <a:gd name="T50" fmla="*/ 7 w 471"/>
                    <a:gd name="T51" fmla="*/ 1 h 281"/>
                    <a:gd name="T52" fmla="*/ 7 w 471"/>
                    <a:gd name="T53" fmla="*/ 1 h 281"/>
                    <a:gd name="T54" fmla="*/ 8 w 471"/>
                    <a:gd name="T55" fmla="*/ 1 h 281"/>
                    <a:gd name="T56" fmla="*/ 9 w 471"/>
                    <a:gd name="T57" fmla="*/ 1 h 281"/>
                    <a:gd name="T58" fmla="*/ 10 w 471"/>
                    <a:gd name="T59" fmla="*/ 3 h 281"/>
                    <a:gd name="T60" fmla="*/ 10 w 471"/>
                    <a:gd name="T61" fmla="*/ 3 h 281"/>
                    <a:gd name="T62" fmla="*/ 11 w 471"/>
                    <a:gd name="T63" fmla="*/ 3 h 281"/>
                    <a:gd name="T64" fmla="*/ 11 w 471"/>
                    <a:gd name="T65" fmla="*/ 3 h 281"/>
                    <a:gd name="T66" fmla="*/ 12 w 471"/>
                    <a:gd name="T67" fmla="*/ 3 h 281"/>
                    <a:gd name="T68" fmla="*/ 13 w 471"/>
                    <a:gd name="T69" fmla="*/ 3 h 281"/>
                    <a:gd name="T70" fmla="*/ 13 w 471"/>
                    <a:gd name="T71" fmla="*/ 4 h 281"/>
                    <a:gd name="T72" fmla="*/ 13 w 471"/>
                    <a:gd name="T73" fmla="*/ 4 h 281"/>
                    <a:gd name="T74" fmla="*/ 14 w 471"/>
                    <a:gd name="T75" fmla="*/ 5 h 281"/>
                    <a:gd name="T76" fmla="*/ 14 w 471"/>
                    <a:gd name="T77" fmla="*/ 5 h 281"/>
                    <a:gd name="T78" fmla="*/ 13 w 471"/>
                    <a:gd name="T79" fmla="*/ 6 h 281"/>
                    <a:gd name="T80" fmla="*/ 14 w 471"/>
                    <a:gd name="T81" fmla="*/ 6 h 281"/>
                    <a:gd name="T82" fmla="*/ 15 w 471"/>
                    <a:gd name="T83" fmla="*/ 6 h 281"/>
                    <a:gd name="T84" fmla="*/ 15 w 471"/>
                    <a:gd name="T85" fmla="*/ 7 h 281"/>
                    <a:gd name="T86" fmla="*/ 16 w 471"/>
                    <a:gd name="T87" fmla="*/ 7 h 281"/>
                    <a:gd name="T88" fmla="*/ 16 w 471"/>
                    <a:gd name="T89" fmla="*/ 7 h 281"/>
                    <a:gd name="T90" fmla="*/ 16 w 471"/>
                    <a:gd name="T91" fmla="*/ 7 h 281"/>
                    <a:gd name="T92" fmla="*/ 17 w 471"/>
                    <a:gd name="T93" fmla="*/ 7 h 281"/>
                    <a:gd name="T94" fmla="*/ 17 w 471"/>
                    <a:gd name="T95" fmla="*/ 7 h 281"/>
                    <a:gd name="T96" fmla="*/ 18 w 471"/>
                    <a:gd name="T97" fmla="*/ 8 h 281"/>
                    <a:gd name="T98" fmla="*/ 18 w 471"/>
                    <a:gd name="T99" fmla="*/ 8 h 281"/>
                    <a:gd name="T100" fmla="*/ 19 w 471"/>
                    <a:gd name="T101" fmla="*/ 8 h 281"/>
                    <a:gd name="T102" fmla="*/ 20 w 471"/>
                    <a:gd name="T103" fmla="*/ 9 h 281"/>
                    <a:gd name="T104" fmla="*/ 19 w 471"/>
                    <a:gd name="T105" fmla="*/ 11 h 281"/>
                    <a:gd name="T106" fmla="*/ 18 w 471"/>
                    <a:gd name="T107" fmla="*/ 12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1" name="Freeform 36"/>
                <p:cNvSpPr>
                  <a:spLocks/>
                </p:cNvSpPr>
                <p:nvPr/>
              </p:nvSpPr>
              <p:spPr bwMode="ltGray">
                <a:xfrm>
                  <a:off x="2534" y="242"/>
                  <a:ext cx="420" cy="283"/>
                </a:xfrm>
                <a:custGeom>
                  <a:avLst/>
                  <a:gdLst>
                    <a:gd name="T0" fmla="*/ 1 w 984"/>
                    <a:gd name="T1" fmla="*/ 0 h 844"/>
                    <a:gd name="T2" fmla="*/ 1 w 984"/>
                    <a:gd name="T3" fmla="*/ 0 h 844"/>
                    <a:gd name="T4" fmla="*/ 1 w 984"/>
                    <a:gd name="T5" fmla="*/ 0 h 844"/>
                    <a:gd name="T6" fmla="*/ 1 w 984"/>
                    <a:gd name="T7" fmla="*/ 0 h 844"/>
                    <a:gd name="T8" fmla="*/ 2 w 984"/>
                    <a:gd name="T9" fmla="*/ 0 h 844"/>
                    <a:gd name="T10" fmla="*/ 2 w 984"/>
                    <a:gd name="T11" fmla="*/ 0 h 844"/>
                    <a:gd name="T12" fmla="*/ 2 w 984"/>
                    <a:gd name="T13" fmla="*/ 0 h 844"/>
                    <a:gd name="T14" fmla="*/ 2 w 984"/>
                    <a:gd name="T15" fmla="*/ 0 h 844"/>
                    <a:gd name="T16" fmla="*/ 2 w 984"/>
                    <a:gd name="T17" fmla="*/ 0 h 844"/>
                    <a:gd name="T18" fmla="*/ 2 w 984"/>
                    <a:gd name="T19" fmla="*/ 0 h 844"/>
                    <a:gd name="T20" fmla="*/ 2 w 984"/>
                    <a:gd name="T21" fmla="*/ 0 h 844"/>
                    <a:gd name="T22" fmla="*/ 2 w 984"/>
                    <a:gd name="T23" fmla="*/ 0 h 844"/>
                    <a:gd name="T24" fmla="*/ 2 w 984"/>
                    <a:gd name="T25" fmla="*/ 0 h 844"/>
                    <a:gd name="T26" fmla="*/ 2 w 984"/>
                    <a:gd name="T27" fmla="*/ 0 h 844"/>
                    <a:gd name="T28" fmla="*/ 2 w 984"/>
                    <a:gd name="T29" fmla="*/ 0 h 844"/>
                    <a:gd name="T30" fmla="*/ 2 w 984"/>
                    <a:gd name="T31" fmla="*/ 0 h 844"/>
                    <a:gd name="T32" fmla="*/ 2 w 984"/>
                    <a:gd name="T33" fmla="*/ 0 h 844"/>
                    <a:gd name="T34" fmla="*/ 2 w 984"/>
                    <a:gd name="T35" fmla="*/ 0 h 844"/>
                    <a:gd name="T36" fmla="*/ 2 w 984"/>
                    <a:gd name="T37" fmla="*/ 0 h 844"/>
                    <a:gd name="T38" fmla="*/ 2 w 984"/>
                    <a:gd name="T39" fmla="*/ 0 h 844"/>
                    <a:gd name="T40" fmla="*/ 2 w 984"/>
                    <a:gd name="T41" fmla="*/ 0 h 844"/>
                    <a:gd name="T42" fmla="*/ 2 w 984"/>
                    <a:gd name="T43" fmla="*/ 0 h 844"/>
                    <a:gd name="T44" fmla="*/ 2 w 984"/>
                    <a:gd name="T45" fmla="*/ 0 h 844"/>
                    <a:gd name="T46" fmla="*/ 2 w 984"/>
                    <a:gd name="T47" fmla="*/ 0 h 844"/>
                    <a:gd name="T48" fmla="*/ 2 w 984"/>
                    <a:gd name="T49" fmla="*/ 0 h 844"/>
                    <a:gd name="T50" fmla="*/ 2 w 984"/>
                    <a:gd name="T51" fmla="*/ 0 h 844"/>
                    <a:gd name="T52" fmla="*/ 2 w 984"/>
                    <a:gd name="T53" fmla="*/ 0 h 844"/>
                    <a:gd name="T54" fmla="*/ 2 w 984"/>
                    <a:gd name="T55" fmla="*/ 0 h 844"/>
                    <a:gd name="T56" fmla="*/ 2 w 984"/>
                    <a:gd name="T57" fmla="*/ 0 h 844"/>
                    <a:gd name="T58" fmla="*/ 2 w 984"/>
                    <a:gd name="T59" fmla="*/ 0 h 844"/>
                    <a:gd name="T60" fmla="*/ 3 w 984"/>
                    <a:gd name="T61" fmla="*/ 0 h 844"/>
                    <a:gd name="T62" fmla="*/ 3 w 984"/>
                    <a:gd name="T63" fmla="*/ 0 h 844"/>
                    <a:gd name="T64" fmla="*/ 2 w 984"/>
                    <a:gd name="T65" fmla="*/ 0 h 844"/>
                    <a:gd name="T66" fmla="*/ 2 w 984"/>
                    <a:gd name="T67" fmla="*/ 0 h 844"/>
                    <a:gd name="T68" fmla="*/ 2 w 984"/>
                    <a:gd name="T69" fmla="*/ 0 h 844"/>
                    <a:gd name="T70" fmla="*/ 2 w 984"/>
                    <a:gd name="T71" fmla="*/ 0 h 844"/>
                    <a:gd name="T72" fmla="*/ 2 w 984"/>
                    <a:gd name="T73" fmla="*/ 0 h 844"/>
                    <a:gd name="T74" fmla="*/ 1 w 984"/>
                    <a:gd name="T75" fmla="*/ 0 h 844"/>
                    <a:gd name="T76" fmla="*/ 1 w 984"/>
                    <a:gd name="T77" fmla="*/ 0 h 844"/>
                    <a:gd name="T78" fmla="*/ 1 w 984"/>
                    <a:gd name="T79" fmla="*/ 0 h 844"/>
                    <a:gd name="T80" fmla="*/ 1 w 984"/>
                    <a:gd name="T81" fmla="*/ 0 h 844"/>
                    <a:gd name="T82" fmla="*/ 1 w 984"/>
                    <a:gd name="T83" fmla="*/ 0 h 844"/>
                    <a:gd name="T84" fmla="*/ 1 w 984"/>
                    <a:gd name="T85" fmla="*/ 0 h 844"/>
                    <a:gd name="T86" fmla="*/ 1 w 984"/>
                    <a:gd name="T87" fmla="*/ 0 h 844"/>
                    <a:gd name="T88" fmla="*/ 1 w 984"/>
                    <a:gd name="T89" fmla="*/ 0 h 844"/>
                    <a:gd name="T90" fmla="*/ 1 w 984"/>
                    <a:gd name="T91" fmla="*/ 0 h 844"/>
                    <a:gd name="T92" fmla="*/ 1 w 984"/>
                    <a:gd name="T93" fmla="*/ 0 h 844"/>
                    <a:gd name="T94" fmla="*/ 1 w 984"/>
                    <a:gd name="T95" fmla="*/ 0 h 844"/>
                    <a:gd name="T96" fmla="*/ 1 w 984"/>
                    <a:gd name="T97" fmla="*/ 0 h 844"/>
                    <a:gd name="T98" fmla="*/ 0 w 984"/>
                    <a:gd name="T99" fmla="*/ 0 h 844"/>
                    <a:gd name="T100" fmla="*/ 0 w 984"/>
                    <a:gd name="T101" fmla="*/ 0 h 844"/>
                    <a:gd name="T102" fmla="*/ 0 w 984"/>
                    <a:gd name="T103" fmla="*/ 0 h 844"/>
                    <a:gd name="T104" fmla="*/ 0 w 984"/>
                    <a:gd name="T105" fmla="*/ 0 h 844"/>
                    <a:gd name="T106" fmla="*/ 0 w 984"/>
                    <a:gd name="T107" fmla="*/ 0 h 844"/>
                    <a:gd name="T108" fmla="*/ 0 w 984"/>
                    <a:gd name="T109" fmla="*/ 0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2" name="Freeform 37"/>
                <p:cNvSpPr>
                  <a:spLocks/>
                </p:cNvSpPr>
                <p:nvPr/>
              </p:nvSpPr>
              <p:spPr bwMode="ltGray">
                <a:xfrm>
                  <a:off x="2405" y="445"/>
                  <a:ext cx="15" cy="16"/>
                </a:xfrm>
                <a:custGeom>
                  <a:avLst/>
                  <a:gdLst>
                    <a:gd name="T0" fmla="*/ 0 w 36"/>
                    <a:gd name="T1" fmla="*/ 0 h 48"/>
                    <a:gd name="T2" fmla="*/ 0 w 36"/>
                    <a:gd name="T3" fmla="*/ 0 h 48"/>
                    <a:gd name="T4" fmla="*/ 0 w 36"/>
                    <a:gd name="T5" fmla="*/ 0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3" name="Freeform 38"/>
                <p:cNvSpPr>
                  <a:spLocks/>
                </p:cNvSpPr>
                <p:nvPr/>
              </p:nvSpPr>
              <p:spPr bwMode="ltGray">
                <a:xfrm>
                  <a:off x="2393" y="439"/>
                  <a:ext cx="16" cy="12"/>
                </a:xfrm>
                <a:custGeom>
                  <a:avLst/>
                  <a:gdLst>
                    <a:gd name="T0" fmla="*/ 0 w 36"/>
                    <a:gd name="T1" fmla="*/ 0 h 37"/>
                    <a:gd name="T2" fmla="*/ 0 w 36"/>
                    <a:gd name="T3" fmla="*/ 0 h 37"/>
                    <a:gd name="T4" fmla="*/ 0 w 36"/>
                    <a:gd name="T5" fmla="*/ 0 h 37"/>
                    <a:gd name="T6" fmla="*/ 0 w 36"/>
                    <a:gd name="T7" fmla="*/ 0 h 37"/>
                    <a:gd name="T8" fmla="*/ 0 w 36"/>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4" name="Freeform 39"/>
                <p:cNvSpPr>
                  <a:spLocks/>
                </p:cNvSpPr>
                <p:nvPr/>
              </p:nvSpPr>
              <p:spPr bwMode="ltGray">
                <a:xfrm>
                  <a:off x="2878" y="406"/>
                  <a:ext cx="73" cy="33"/>
                </a:xfrm>
                <a:custGeom>
                  <a:avLst/>
                  <a:gdLst>
                    <a:gd name="T0" fmla="*/ 0 w 170"/>
                    <a:gd name="T1" fmla="*/ 0 h 96"/>
                    <a:gd name="T2" fmla="*/ 0 w 170"/>
                    <a:gd name="T3" fmla="*/ 0 h 96"/>
                    <a:gd name="T4" fmla="*/ 0 w 170"/>
                    <a:gd name="T5" fmla="*/ 0 h 96"/>
                    <a:gd name="T6" fmla="*/ 0 w 170"/>
                    <a:gd name="T7" fmla="*/ 0 h 96"/>
                    <a:gd name="T8" fmla="*/ 0 w 170"/>
                    <a:gd name="T9" fmla="*/ 0 h 96"/>
                    <a:gd name="T10" fmla="*/ 0 w 170"/>
                    <a:gd name="T11" fmla="*/ 0 h 96"/>
                    <a:gd name="T12" fmla="*/ 0 w 170"/>
                    <a:gd name="T13" fmla="*/ 0 h 96"/>
                    <a:gd name="T14" fmla="*/ 0 w 170"/>
                    <a:gd name="T15" fmla="*/ 0 h 96"/>
                    <a:gd name="T16" fmla="*/ 0 w 170"/>
                    <a:gd name="T17" fmla="*/ 0 h 96"/>
                    <a:gd name="T18" fmla="*/ 0 w 170"/>
                    <a:gd name="T19" fmla="*/ 0 h 96"/>
                    <a:gd name="T20" fmla="*/ 0 w 170"/>
                    <a:gd name="T21" fmla="*/ 0 h 96"/>
                    <a:gd name="T22" fmla="*/ 0 w 170"/>
                    <a:gd name="T23" fmla="*/ 0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5" name="Freeform 40"/>
                <p:cNvSpPr>
                  <a:spLocks/>
                </p:cNvSpPr>
                <p:nvPr/>
              </p:nvSpPr>
              <p:spPr bwMode="ltGray">
                <a:xfrm>
                  <a:off x="2955" y="433"/>
                  <a:ext cx="59" cy="15"/>
                </a:xfrm>
                <a:custGeom>
                  <a:avLst/>
                  <a:gdLst>
                    <a:gd name="T0" fmla="*/ 0 w 138"/>
                    <a:gd name="T1" fmla="*/ 0 h 44"/>
                    <a:gd name="T2" fmla="*/ 0 w 138"/>
                    <a:gd name="T3" fmla="*/ 0 h 44"/>
                    <a:gd name="T4" fmla="*/ 0 w 138"/>
                    <a:gd name="T5" fmla="*/ 0 h 44"/>
                    <a:gd name="T6" fmla="*/ 0 w 138"/>
                    <a:gd name="T7" fmla="*/ 0 h 44"/>
                    <a:gd name="T8" fmla="*/ 0 w 138"/>
                    <a:gd name="T9" fmla="*/ 0 h 44"/>
                    <a:gd name="T10" fmla="*/ 0 w 138"/>
                    <a:gd name="T11" fmla="*/ 0 h 44"/>
                    <a:gd name="T12" fmla="*/ 0 w 138"/>
                    <a:gd name="T13" fmla="*/ 0 h 44"/>
                    <a:gd name="T14" fmla="*/ 0 w 138"/>
                    <a:gd name="T15" fmla="*/ 0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6" name="Freeform 41"/>
                <p:cNvSpPr>
                  <a:spLocks/>
                </p:cNvSpPr>
                <p:nvPr/>
              </p:nvSpPr>
              <p:spPr bwMode="ltGray">
                <a:xfrm>
                  <a:off x="2924" y="441"/>
                  <a:ext cx="24" cy="14"/>
                </a:xfrm>
                <a:custGeom>
                  <a:avLst/>
                  <a:gdLst>
                    <a:gd name="T0" fmla="*/ 0 w 57"/>
                    <a:gd name="T1" fmla="*/ 0 h 42"/>
                    <a:gd name="T2" fmla="*/ 0 w 57"/>
                    <a:gd name="T3" fmla="*/ 0 h 42"/>
                    <a:gd name="T4" fmla="*/ 0 w 57"/>
                    <a:gd name="T5" fmla="*/ 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7" name="Freeform 42"/>
                <p:cNvSpPr>
                  <a:spLocks/>
                </p:cNvSpPr>
                <p:nvPr/>
              </p:nvSpPr>
              <p:spPr bwMode="ltGray">
                <a:xfrm>
                  <a:off x="2908" y="398"/>
                  <a:ext cx="16" cy="18"/>
                </a:xfrm>
                <a:custGeom>
                  <a:avLst/>
                  <a:gdLst>
                    <a:gd name="T0" fmla="*/ 0 w 39"/>
                    <a:gd name="T1" fmla="*/ 0 h 52"/>
                    <a:gd name="T2" fmla="*/ 0 w 39"/>
                    <a:gd name="T3" fmla="*/ 0 h 52"/>
                    <a:gd name="T4" fmla="*/ 0 w 39"/>
                    <a:gd name="T5" fmla="*/ 0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8" name="Freeform 43"/>
                <p:cNvSpPr>
                  <a:spLocks/>
                </p:cNvSpPr>
                <p:nvPr/>
              </p:nvSpPr>
              <p:spPr bwMode="ltGray">
                <a:xfrm>
                  <a:off x="3035" y="452"/>
                  <a:ext cx="19" cy="27"/>
                </a:xfrm>
                <a:custGeom>
                  <a:avLst/>
                  <a:gdLst>
                    <a:gd name="T0" fmla="*/ 0 w 44"/>
                    <a:gd name="T1" fmla="*/ 0 h 80"/>
                    <a:gd name="T2" fmla="*/ 0 w 44"/>
                    <a:gd name="T3" fmla="*/ 0 h 80"/>
                    <a:gd name="T4" fmla="*/ 0 w 44"/>
                    <a:gd name="T5" fmla="*/ 0 h 80"/>
                    <a:gd name="T6" fmla="*/ 0 w 44"/>
                    <a:gd name="T7" fmla="*/ 0 h 80"/>
                    <a:gd name="T8" fmla="*/ 0 w 44"/>
                    <a:gd name="T9" fmla="*/ 0 h 80"/>
                    <a:gd name="T10" fmla="*/ 0 w 44"/>
                    <a:gd name="T11" fmla="*/ 0 h 80"/>
                    <a:gd name="T12" fmla="*/ 0 w 44"/>
                    <a:gd name="T13" fmla="*/ 0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59" name="Freeform 44"/>
                <p:cNvSpPr>
                  <a:spLocks/>
                </p:cNvSpPr>
                <p:nvPr/>
              </p:nvSpPr>
              <p:spPr bwMode="ltGray">
                <a:xfrm>
                  <a:off x="2696" y="247"/>
                  <a:ext cx="205" cy="41"/>
                </a:xfrm>
                <a:custGeom>
                  <a:avLst/>
                  <a:gdLst>
                    <a:gd name="T0" fmla="*/ 10 w 323"/>
                    <a:gd name="T1" fmla="*/ 1 h 64"/>
                    <a:gd name="T2" fmla="*/ 10 w 323"/>
                    <a:gd name="T3" fmla="*/ 1 h 64"/>
                    <a:gd name="T4" fmla="*/ 10 w 323"/>
                    <a:gd name="T5" fmla="*/ 0 h 64"/>
                    <a:gd name="T6" fmla="*/ 11 w 323"/>
                    <a:gd name="T7" fmla="*/ 0 h 64"/>
                    <a:gd name="T8" fmla="*/ 12 w 323"/>
                    <a:gd name="T9" fmla="*/ 1 h 64"/>
                    <a:gd name="T10" fmla="*/ 13 w 323"/>
                    <a:gd name="T11" fmla="*/ 1 h 64"/>
                    <a:gd name="T12" fmla="*/ 13 w 323"/>
                    <a:gd name="T13" fmla="*/ 1 h 64"/>
                    <a:gd name="T14" fmla="*/ 12 w 323"/>
                    <a:gd name="T15" fmla="*/ 2 h 64"/>
                    <a:gd name="T16" fmla="*/ 12 w 323"/>
                    <a:gd name="T17" fmla="*/ 1 h 64"/>
                    <a:gd name="T18" fmla="*/ 12 w 323"/>
                    <a:gd name="T19" fmla="*/ 1 h 64"/>
                    <a:gd name="T20" fmla="*/ 11 w 323"/>
                    <a:gd name="T21" fmla="*/ 1 h 64"/>
                    <a:gd name="T22" fmla="*/ 11 w 323"/>
                    <a:gd name="T23" fmla="*/ 1 h 64"/>
                    <a:gd name="T24" fmla="*/ 10 w 323"/>
                    <a:gd name="T25" fmla="*/ 2 h 64"/>
                    <a:gd name="T26" fmla="*/ 8 w 323"/>
                    <a:gd name="T27" fmla="*/ 2 h 64"/>
                    <a:gd name="T28" fmla="*/ 9 w 323"/>
                    <a:gd name="T29" fmla="*/ 3 h 64"/>
                    <a:gd name="T30" fmla="*/ 8 w 323"/>
                    <a:gd name="T31" fmla="*/ 3 h 64"/>
                    <a:gd name="T32" fmla="*/ 7 w 323"/>
                    <a:gd name="T33" fmla="*/ 3 h 64"/>
                    <a:gd name="T34" fmla="*/ 7 w 323"/>
                    <a:gd name="T35" fmla="*/ 3 h 64"/>
                    <a:gd name="T36" fmla="*/ 7 w 323"/>
                    <a:gd name="T37" fmla="*/ 2 h 64"/>
                    <a:gd name="T38" fmla="*/ 7 w 323"/>
                    <a:gd name="T39" fmla="*/ 1 h 64"/>
                    <a:gd name="T40" fmla="*/ 6 w 323"/>
                    <a:gd name="T41" fmla="*/ 1 h 64"/>
                    <a:gd name="T42" fmla="*/ 6 w 323"/>
                    <a:gd name="T43" fmla="*/ 1 h 64"/>
                    <a:gd name="T44" fmla="*/ 6 w 323"/>
                    <a:gd name="T45" fmla="*/ 1 h 64"/>
                    <a:gd name="T46" fmla="*/ 5 w 323"/>
                    <a:gd name="T47" fmla="*/ 1 h 64"/>
                    <a:gd name="T48" fmla="*/ 4 w 323"/>
                    <a:gd name="T49" fmla="*/ 1 h 64"/>
                    <a:gd name="T50" fmla="*/ 3 w 323"/>
                    <a:gd name="T51" fmla="*/ 1 h 64"/>
                    <a:gd name="T52" fmla="*/ 1 w 323"/>
                    <a:gd name="T53" fmla="*/ 0 h 64"/>
                    <a:gd name="T54" fmla="*/ 1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0" name="Freeform 45"/>
                <p:cNvSpPr>
                  <a:spLocks/>
                </p:cNvSpPr>
                <p:nvPr/>
              </p:nvSpPr>
              <p:spPr bwMode="ltGray">
                <a:xfrm>
                  <a:off x="2515" y="246"/>
                  <a:ext cx="190" cy="20"/>
                </a:xfrm>
                <a:custGeom>
                  <a:avLst/>
                  <a:gdLst>
                    <a:gd name="T0" fmla="*/ 4 w 300"/>
                    <a:gd name="T1" fmla="*/ 1 h 31"/>
                    <a:gd name="T2" fmla="*/ 1 w 300"/>
                    <a:gd name="T3" fmla="*/ 1 h 31"/>
                    <a:gd name="T4" fmla="*/ 11 w 300"/>
                    <a:gd name="T5" fmla="*/ 0 h 31"/>
                    <a:gd name="T6" fmla="*/ 12 w 300"/>
                    <a:gd name="T7" fmla="*/ 1 h 31"/>
                    <a:gd name="T8" fmla="*/ 11 w 300"/>
                    <a:gd name="T9" fmla="*/ 1 h 31"/>
                    <a:gd name="T10" fmla="*/ 4 w 300"/>
                    <a:gd name="T11" fmla="*/ 1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1" name="Freeform 46"/>
                <p:cNvSpPr>
                  <a:spLocks/>
                </p:cNvSpPr>
                <p:nvPr/>
              </p:nvSpPr>
              <p:spPr bwMode="ltGray">
                <a:xfrm>
                  <a:off x="2096" y="275"/>
                  <a:ext cx="18" cy="10"/>
                </a:xfrm>
                <a:custGeom>
                  <a:avLst/>
                  <a:gdLst>
                    <a:gd name="T0" fmla="*/ 0 w 41"/>
                    <a:gd name="T1" fmla="*/ 0 h 29"/>
                    <a:gd name="T2" fmla="*/ 0 w 41"/>
                    <a:gd name="T3" fmla="*/ 0 h 29"/>
                    <a:gd name="T4" fmla="*/ 0 w 41"/>
                    <a:gd name="T5" fmla="*/ 0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2"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3" name="Freeform 48"/>
                <p:cNvSpPr>
                  <a:spLocks/>
                </p:cNvSpPr>
                <p:nvPr/>
              </p:nvSpPr>
              <p:spPr bwMode="ltGray">
                <a:xfrm>
                  <a:off x="2043" y="241"/>
                  <a:ext cx="20" cy="55"/>
                </a:xfrm>
                <a:custGeom>
                  <a:avLst/>
                  <a:gdLst>
                    <a:gd name="T0" fmla="*/ 0 w 47"/>
                    <a:gd name="T1" fmla="*/ 0 h 165"/>
                    <a:gd name="T2" fmla="*/ 0 w 47"/>
                    <a:gd name="T3" fmla="*/ 0 h 165"/>
                    <a:gd name="T4" fmla="*/ 0 w 47"/>
                    <a:gd name="T5" fmla="*/ 0 h 165"/>
                    <a:gd name="T6" fmla="*/ 0 w 47"/>
                    <a:gd name="T7" fmla="*/ 0 h 165"/>
                    <a:gd name="T8" fmla="*/ 0 w 47"/>
                    <a:gd name="T9" fmla="*/ 0 h 165"/>
                    <a:gd name="T10" fmla="*/ 0 w 47"/>
                    <a:gd name="T11" fmla="*/ 0 h 165"/>
                    <a:gd name="T12" fmla="*/ 0 w 47"/>
                    <a:gd name="T13" fmla="*/ 0 h 165"/>
                    <a:gd name="T14" fmla="*/ 0 w 47"/>
                    <a:gd name="T15" fmla="*/ 0 h 165"/>
                    <a:gd name="T16" fmla="*/ 0 w 47"/>
                    <a:gd name="T17" fmla="*/ 0 h 165"/>
                    <a:gd name="T18" fmla="*/ 0 w 47"/>
                    <a:gd name="T19" fmla="*/ 0 h 165"/>
                    <a:gd name="T20" fmla="*/ 0 w 47"/>
                    <a:gd name="T21" fmla="*/ 0 h 165"/>
                    <a:gd name="T22" fmla="*/ 0 w 47"/>
                    <a:gd name="T23" fmla="*/ 0 h 165"/>
                    <a:gd name="T24" fmla="*/ 0 w 47"/>
                    <a:gd name="T25" fmla="*/ 0 h 165"/>
                    <a:gd name="T26" fmla="*/ 0 w 47"/>
                    <a:gd name="T27" fmla="*/ 0 h 165"/>
                    <a:gd name="T28" fmla="*/ 0 w 47"/>
                    <a:gd name="T29" fmla="*/ 0 h 165"/>
                    <a:gd name="T30" fmla="*/ 0 w 47"/>
                    <a:gd name="T31" fmla="*/ 0 h 165"/>
                    <a:gd name="T32" fmla="*/ 0 w 47"/>
                    <a:gd name="T33" fmla="*/ 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4" name="Freeform 49"/>
                <p:cNvSpPr>
                  <a:spLocks/>
                </p:cNvSpPr>
                <p:nvPr/>
              </p:nvSpPr>
              <p:spPr bwMode="ltGray">
                <a:xfrm>
                  <a:off x="2031" y="287"/>
                  <a:ext cx="59" cy="34"/>
                </a:xfrm>
                <a:custGeom>
                  <a:avLst/>
                  <a:gdLst>
                    <a:gd name="T0" fmla="*/ 0 w 138"/>
                    <a:gd name="T1" fmla="*/ 0 h 103"/>
                    <a:gd name="T2" fmla="*/ 0 w 138"/>
                    <a:gd name="T3" fmla="*/ 0 h 103"/>
                    <a:gd name="T4" fmla="*/ 0 w 138"/>
                    <a:gd name="T5" fmla="*/ 0 h 103"/>
                    <a:gd name="T6" fmla="*/ 0 w 138"/>
                    <a:gd name="T7" fmla="*/ 0 h 103"/>
                    <a:gd name="T8" fmla="*/ 0 w 138"/>
                    <a:gd name="T9" fmla="*/ 0 h 103"/>
                    <a:gd name="T10" fmla="*/ 0 w 138"/>
                    <a:gd name="T11" fmla="*/ 0 h 103"/>
                    <a:gd name="T12" fmla="*/ 0 w 138"/>
                    <a:gd name="T13" fmla="*/ 0 h 103"/>
                    <a:gd name="T14" fmla="*/ 0 w 138"/>
                    <a:gd name="T15" fmla="*/ 0 h 103"/>
                    <a:gd name="T16" fmla="*/ 0 w 138"/>
                    <a:gd name="T17" fmla="*/ 0 h 103"/>
                    <a:gd name="T18" fmla="*/ 0 w 138"/>
                    <a:gd name="T19" fmla="*/ 0 h 103"/>
                    <a:gd name="T20" fmla="*/ 0 w 138"/>
                    <a:gd name="T21" fmla="*/ 0 h 103"/>
                    <a:gd name="T22" fmla="*/ 0 w 138"/>
                    <a:gd name="T23" fmla="*/ 0 h 103"/>
                    <a:gd name="T24" fmla="*/ 0 w 138"/>
                    <a:gd name="T25" fmla="*/ 0 h 103"/>
                    <a:gd name="T26" fmla="*/ 0 w 138"/>
                    <a:gd name="T27" fmla="*/ 0 h 103"/>
                    <a:gd name="T28" fmla="*/ 0 w 138"/>
                    <a:gd name="T29" fmla="*/ 0 h 103"/>
                    <a:gd name="T30" fmla="*/ 0 w 138"/>
                    <a:gd name="T31" fmla="*/ 0 h 103"/>
                    <a:gd name="T32" fmla="*/ 0 w 138"/>
                    <a:gd name="T33" fmla="*/ 0 h 103"/>
                    <a:gd name="T34" fmla="*/ 0 w 138"/>
                    <a:gd name="T35" fmla="*/ 0 h 103"/>
                    <a:gd name="T36" fmla="*/ 0 w 138"/>
                    <a:gd name="T37" fmla="*/ 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5" name="Freeform 50"/>
                <p:cNvSpPr>
                  <a:spLocks/>
                </p:cNvSpPr>
                <p:nvPr/>
              </p:nvSpPr>
              <p:spPr bwMode="ltGray">
                <a:xfrm>
                  <a:off x="1968" y="319"/>
                  <a:ext cx="80" cy="72"/>
                </a:xfrm>
                <a:custGeom>
                  <a:avLst/>
                  <a:gdLst>
                    <a:gd name="T0" fmla="*/ 0 w 188"/>
                    <a:gd name="T1" fmla="*/ 0 h 214"/>
                    <a:gd name="T2" fmla="*/ 0 w 188"/>
                    <a:gd name="T3" fmla="*/ 0 h 214"/>
                    <a:gd name="T4" fmla="*/ 0 w 188"/>
                    <a:gd name="T5" fmla="*/ 0 h 214"/>
                    <a:gd name="T6" fmla="*/ 0 w 188"/>
                    <a:gd name="T7" fmla="*/ 0 h 214"/>
                    <a:gd name="T8" fmla="*/ 0 w 188"/>
                    <a:gd name="T9" fmla="*/ 0 h 214"/>
                    <a:gd name="T10" fmla="*/ 0 w 188"/>
                    <a:gd name="T11" fmla="*/ 0 h 214"/>
                    <a:gd name="T12" fmla="*/ 0 w 188"/>
                    <a:gd name="T13" fmla="*/ 0 h 214"/>
                    <a:gd name="T14" fmla="*/ 0 w 188"/>
                    <a:gd name="T15" fmla="*/ 0 h 214"/>
                    <a:gd name="T16" fmla="*/ 0 w 188"/>
                    <a:gd name="T17" fmla="*/ 0 h 214"/>
                    <a:gd name="T18" fmla="*/ 0 w 188"/>
                    <a:gd name="T19" fmla="*/ 0 h 214"/>
                    <a:gd name="T20" fmla="*/ 0 w 188"/>
                    <a:gd name="T21" fmla="*/ 0 h 214"/>
                    <a:gd name="T22" fmla="*/ 0 w 188"/>
                    <a:gd name="T23" fmla="*/ 0 h 214"/>
                    <a:gd name="T24" fmla="*/ 0 w 188"/>
                    <a:gd name="T25" fmla="*/ 0 h 214"/>
                    <a:gd name="T26" fmla="*/ 0 w 188"/>
                    <a:gd name="T27" fmla="*/ 0 h 214"/>
                    <a:gd name="T28" fmla="*/ 0 w 188"/>
                    <a:gd name="T29" fmla="*/ 0 h 214"/>
                    <a:gd name="T30" fmla="*/ 0 w 188"/>
                    <a:gd name="T31" fmla="*/ 0 h 214"/>
                    <a:gd name="T32" fmla="*/ 0 w 188"/>
                    <a:gd name="T33" fmla="*/ 0 h 214"/>
                    <a:gd name="T34" fmla="*/ 0 w 188"/>
                    <a:gd name="T35" fmla="*/ 0 h 214"/>
                    <a:gd name="T36" fmla="*/ 0 w 188"/>
                    <a:gd name="T37" fmla="*/ 0 h 214"/>
                    <a:gd name="T38" fmla="*/ 0 w 188"/>
                    <a:gd name="T39" fmla="*/ 0 h 214"/>
                    <a:gd name="T40" fmla="*/ 0 w 188"/>
                    <a:gd name="T41" fmla="*/ 0 h 214"/>
                    <a:gd name="T42" fmla="*/ 0 w 188"/>
                    <a:gd name="T43" fmla="*/ 0 h 214"/>
                    <a:gd name="T44" fmla="*/ 0 w 188"/>
                    <a:gd name="T45" fmla="*/ 0 h 214"/>
                    <a:gd name="T46" fmla="*/ 0 w 188"/>
                    <a:gd name="T47" fmla="*/ 0 h 214"/>
                    <a:gd name="T48" fmla="*/ 0 w 188"/>
                    <a:gd name="T49" fmla="*/ 0 h 214"/>
                    <a:gd name="T50" fmla="*/ 0 w 188"/>
                    <a:gd name="T51" fmla="*/ 0 h 214"/>
                    <a:gd name="T52" fmla="*/ 0 w 188"/>
                    <a:gd name="T53" fmla="*/ 0 h 214"/>
                    <a:gd name="T54" fmla="*/ 0 w 188"/>
                    <a:gd name="T55" fmla="*/ 0 h 214"/>
                    <a:gd name="T56" fmla="*/ 0 w 188"/>
                    <a:gd name="T57" fmla="*/ 0 h 214"/>
                    <a:gd name="T58" fmla="*/ 0 w 188"/>
                    <a:gd name="T59" fmla="*/ 0 h 214"/>
                    <a:gd name="T60" fmla="*/ 0 w 188"/>
                    <a:gd name="T61" fmla="*/ 0 h 214"/>
                    <a:gd name="T62" fmla="*/ 0 w 188"/>
                    <a:gd name="T63" fmla="*/ 0 h 214"/>
                    <a:gd name="T64" fmla="*/ 0 w 188"/>
                    <a:gd name="T65" fmla="*/ 0 h 214"/>
                    <a:gd name="T66" fmla="*/ 0 w 188"/>
                    <a:gd name="T67" fmla="*/ 0 h 214"/>
                    <a:gd name="T68" fmla="*/ 0 w 188"/>
                    <a:gd name="T69" fmla="*/ 0 h 214"/>
                    <a:gd name="T70" fmla="*/ 0 w 188"/>
                    <a:gd name="T71" fmla="*/ 0 h 214"/>
                    <a:gd name="T72" fmla="*/ 0 w 188"/>
                    <a:gd name="T73" fmla="*/ 0 h 214"/>
                    <a:gd name="T74" fmla="*/ 0 w 188"/>
                    <a:gd name="T75" fmla="*/ 0 h 214"/>
                    <a:gd name="T76" fmla="*/ 0 w 188"/>
                    <a:gd name="T77" fmla="*/ 0 h 214"/>
                    <a:gd name="T78" fmla="*/ 0 w 188"/>
                    <a:gd name="T79" fmla="*/ 0 h 214"/>
                    <a:gd name="T80" fmla="*/ 0 w 188"/>
                    <a:gd name="T81" fmla="*/ 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6" name="Freeform 51"/>
                <p:cNvSpPr>
                  <a:spLocks/>
                </p:cNvSpPr>
                <p:nvPr/>
              </p:nvSpPr>
              <p:spPr bwMode="ltGray">
                <a:xfrm>
                  <a:off x="2021" y="340"/>
                  <a:ext cx="6" cy="4"/>
                </a:xfrm>
                <a:custGeom>
                  <a:avLst/>
                  <a:gdLst>
                    <a:gd name="T0" fmla="*/ 0 w 13"/>
                    <a:gd name="T1" fmla="*/ 0 h 13"/>
                    <a:gd name="T2" fmla="*/ 0 w 13"/>
                    <a:gd name="T3" fmla="*/ 0 h 13"/>
                    <a:gd name="T4" fmla="*/ 0 w 13"/>
                    <a:gd name="T5" fmla="*/ 0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7" name="Freeform 52"/>
                <p:cNvSpPr>
                  <a:spLocks/>
                </p:cNvSpPr>
                <p:nvPr/>
              </p:nvSpPr>
              <p:spPr bwMode="ltGray">
                <a:xfrm>
                  <a:off x="1573" y="389"/>
                  <a:ext cx="347" cy="189"/>
                </a:xfrm>
                <a:custGeom>
                  <a:avLst/>
                  <a:gdLst>
                    <a:gd name="T0" fmla="*/ 2 w 812"/>
                    <a:gd name="T1" fmla="*/ 0 h 564"/>
                    <a:gd name="T2" fmla="*/ 2 w 812"/>
                    <a:gd name="T3" fmla="*/ 0 h 564"/>
                    <a:gd name="T4" fmla="*/ 2 w 812"/>
                    <a:gd name="T5" fmla="*/ 0 h 564"/>
                    <a:gd name="T6" fmla="*/ 2 w 812"/>
                    <a:gd name="T7" fmla="*/ 0 h 564"/>
                    <a:gd name="T8" fmla="*/ 2 w 812"/>
                    <a:gd name="T9" fmla="*/ 0 h 564"/>
                    <a:gd name="T10" fmla="*/ 2 w 812"/>
                    <a:gd name="T11" fmla="*/ 0 h 564"/>
                    <a:gd name="T12" fmla="*/ 2 w 812"/>
                    <a:gd name="T13" fmla="*/ 0 h 564"/>
                    <a:gd name="T14" fmla="*/ 2 w 812"/>
                    <a:gd name="T15" fmla="*/ 0 h 564"/>
                    <a:gd name="T16" fmla="*/ 1 w 812"/>
                    <a:gd name="T17" fmla="*/ 0 h 564"/>
                    <a:gd name="T18" fmla="*/ 1 w 812"/>
                    <a:gd name="T19" fmla="*/ 0 h 564"/>
                    <a:gd name="T20" fmla="*/ 2 w 812"/>
                    <a:gd name="T21" fmla="*/ 0 h 564"/>
                    <a:gd name="T22" fmla="*/ 2 w 812"/>
                    <a:gd name="T23" fmla="*/ 0 h 564"/>
                    <a:gd name="T24" fmla="*/ 1 w 812"/>
                    <a:gd name="T25" fmla="*/ 0 h 564"/>
                    <a:gd name="T26" fmla="*/ 1 w 812"/>
                    <a:gd name="T27" fmla="*/ 0 h 564"/>
                    <a:gd name="T28" fmla="*/ 1 w 812"/>
                    <a:gd name="T29" fmla="*/ 0 h 564"/>
                    <a:gd name="T30" fmla="*/ 1 w 812"/>
                    <a:gd name="T31" fmla="*/ 0 h 564"/>
                    <a:gd name="T32" fmla="*/ 1 w 812"/>
                    <a:gd name="T33" fmla="*/ 0 h 564"/>
                    <a:gd name="T34" fmla="*/ 1 w 812"/>
                    <a:gd name="T35" fmla="*/ 0 h 564"/>
                    <a:gd name="T36" fmla="*/ 1 w 812"/>
                    <a:gd name="T37" fmla="*/ 0 h 564"/>
                    <a:gd name="T38" fmla="*/ 1 w 812"/>
                    <a:gd name="T39" fmla="*/ 0 h 564"/>
                    <a:gd name="T40" fmla="*/ 1 w 812"/>
                    <a:gd name="T41" fmla="*/ 0 h 564"/>
                    <a:gd name="T42" fmla="*/ 1 w 812"/>
                    <a:gd name="T43" fmla="*/ 0 h 564"/>
                    <a:gd name="T44" fmla="*/ 1 w 812"/>
                    <a:gd name="T45" fmla="*/ 0 h 564"/>
                    <a:gd name="T46" fmla="*/ 1 w 812"/>
                    <a:gd name="T47" fmla="*/ 0 h 564"/>
                    <a:gd name="T48" fmla="*/ 1 w 812"/>
                    <a:gd name="T49" fmla="*/ 0 h 564"/>
                    <a:gd name="T50" fmla="*/ 1 w 812"/>
                    <a:gd name="T51" fmla="*/ 0 h 564"/>
                    <a:gd name="T52" fmla="*/ 1 w 812"/>
                    <a:gd name="T53" fmla="*/ 0 h 564"/>
                    <a:gd name="T54" fmla="*/ 1 w 812"/>
                    <a:gd name="T55" fmla="*/ 0 h 564"/>
                    <a:gd name="T56" fmla="*/ 1 w 812"/>
                    <a:gd name="T57" fmla="*/ 0 h 564"/>
                    <a:gd name="T58" fmla="*/ 1 w 812"/>
                    <a:gd name="T59" fmla="*/ 0 h 564"/>
                    <a:gd name="T60" fmla="*/ 0 w 812"/>
                    <a:gd name="T61" fmla="*/ 0 h 564"/>
                    <a:gd name="T62" fmla="*/ 0 w 812"/>
                    <a:gd name="T63" fmla="*/ 0 h 564"/>
                    <a:gd name="T64" fmla="*/ 0 w 812"/>
                    <a:gd name="T65" fmla="*/ 0 h 564"/>
                    <a:gd name="T66" fmla="*/ 0 w 812"/>
                    <a:gd name="T67" fmla="*/ 0 h 564"/>
                    <a:gd name="T68" fmla="*/ 0 w 812"/>
                    <a:gd name="T69" fmla="*/ 0 h 564"/>
                    <a:gd name="T70" fmla="*/ 0 w 812"/>
                    <a:gd name="T71" fmla="*/ 0 h 564"/>
                    <a:gd name="T72" fmla="*/ 0 w 812"/>
                    <a:gd name="T73" fmla="*/ 0 h 564"/>
                    <a:gd name="T74" fmla="*/ 0 w 812"/>
                    <a:gd name="T75" fmla="*/ 0 h 564"/>
                    <a:gd name="T76" fmla="*/ 0 w 812"/>
                    <a:gd name="T77" fmla="*/ 0 h 564"/>
                    <a:gd name="T78" fmla="*/ 0 w 812"/>
                    <a:gd name="T79" fmla="*/ 0 h 564"/>
                    <a:gd name="T80" fmla="*/ 0 w 812"/>
                    <a:gd name="T81" fmla="*/ 0 h 564"/>
                    <a:gd name="T82" fmla="*/ 0 w 812"/>
                    <a:gd name="T83" fmla="*/ 0 h 564"/>
                    <a:gd name="T84" fmla="*/ 0 w 812"/>
                    <a:gd name="T85" fmla="*/ 0 h 564"/>
                    <a:gd name="T86" fmla="*/ 2 w 812"/>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8" name="Freeform 53"/>
                <p:cNvSpPr>
                  <a:spLocks/>
                </p:cNvSpPr>
                <p:nvPr/>
              </p:nvSpPr>
              <p:spPr bwMode="ltGray">
                <a:xfrm>
                  <a:off x="1634" y="519"/>
                  <a:ext cx="19" cy="29"/>
                </a:xfrm>
                <a:custGeom>
                  <a:avLst/>
                  <a:gdLst>
                    <a:gd name="T0" fmla="*/ 0 w 43"/>
                    <a:gd name="T1" fmla="*/ 0 h 85"/>
                    <a:gd name="T2" fmla="*/ 0 w 43"/>
                    <a:gd name="T3" fmla="*/ 0 h 85"/>
                    <a:gd name="T4" fmla="*/ 0 w 43"/>
                    <a:gd name="T5" fmla="*/ 0 h 85"/>
                    <a:gd name="T6" fmla="*/ 0 w 43"/>
                    <a:gd name="T7" fmla="*/ 0 h 85"/>
                    <a:gd name="T8" fmla="*/ 0 w 43"/>
                    <a:gd name="T9" fmla="*/ 0 h 85"/>
                    <a:gd name="T10" fmla="*/ 0 w 43"/>
                    <a:gd name="T11" fmla="*/ 0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69" name="Freeform 54"/>
                <p:cNvSpPr>
                  <a:spLocks/>
                </p:cNvSpPr>
                <p:nvPr/>
              </p:nvSpPr>
              <p:spPr bwMode="ltGray">
                <a:xfrm>
                  <a:off x="1900" y="421"/>
                  <a:ext cx="18" cy="24"/>
                </a:xfrm>
                <a:custGeom>
                  <a:avLst/>
                  <a:gdLst>
                    <a:gd name="T0" fmla="*/ 0 w 44"/>
                    <a:gd name="T1" fmla="*/ 0 h 74"/>
                    <a:gd name="T2" fmla="*/ 0 w 44"/>
                    <a:gd name="T3" fmla="*/ 0 h 74"/>
                    <a:gd name="T4" fmla="*/ 0 w 44"/>
                    <a:gd name="T5" fmla="*/ 0 h 74"/>
                    <a:gd name="T6" fmla="*/ 0 w 44"/>
                    <a:gd name="T7" fmla="*/ 0 h 74"/>
                    <a:gd name="T8" fmla="*/ 0 w 44"/>
                    <a:gd name="T9" fmla="*/ 0 h 74"/>
                    <a:gd name="T10" fmla="*/ 0 w 44"/>
                    <a:gd name="T11" fmla="*/ 0 h 74"/>
                    <a:gd name="T12" fmla="*/ 0 w 44"/>
                    <a:gd name="T13" fmla="*/ 0 h 74"/>
                    <a:gd name="T14" fmla="*/ 0 w 44"/>
                    <a:gd name="T15" fmla="*/ 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0" name="Freeform 55"/>
                <p:cNvSpPr>
                  <a:spLocks/>
                </p:cNvSpPr>
                <p:nvPr/>
              </p:nvSpPr>
              <p:spPr bwMode="ltGray">
                <a:xfrm>
                  <a:off x="1951" y="409"/>
                  <a:ext cx="9" cy="10"/>
                </a:xfrm>
                <a:custGeom>
                  <a:avLst/>
                  <a:gdLst>
                    <a:gd name="T0" fmla="*/ 0 w 20"/>
                    <a:gd name="T1" fmla="*/ 0 h 30"/>
                    <a:gd name="T2" fmla="*/ 0 w 20"/>
                    <a:gd name="T3" fmla="*/ 0 h 30"/>
                    <a:gd name="T4" fmla="*/ 0 w 20"/>
                    <a:gd name="T5" fmla="*/ 0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1" name="Freeform 56"/>
                <p:cNvSpPr>
                  <a:spLocks/>
                </p:cNvSpPr>
                <p:nvPr/>
              </p:nvSpPr>
              <p:spPr bwMode="ltGray">
                <a:xfrm>
                  <a:off x="1021" y="314"/>
                  <a:ext cx="433" cy="354"/>
                </a:xfrm>
                <a:custGeom>
                  <a:avLst/>
                  <a:gdLst>
                    <a:gd name="T0" fmla="*/ 20 w 682"/>
                    <a:gd name="T1" fmla="*/ 20 h 557"/>
                    <a:gd name="T2" fmla="*/ 20 w 682"/>
                    <a:gd name="T3" fmla="*/ 19 h 557"/>
                    <a:gd name="T4" fmla="*/ 20 w 682"/>
                    <a:gd name="T5" fmla="*/ 17 h 557"/>
                    <a:gd name="T6" fmla="*/ 13 w 682"/>
                    <a:gd name="T7" fmla="*/ 12 h 557"/>
                    <a:gd name="T8" fmla="*/ 11 w 682"/>
                    <a:gd name="T9" fmla="*/ 15 h 557"/>
                    <a:gd name="T10" fmla="*/ 13 w 682"/>
                    <a:gd name="T11" fmla="*/ 23 h 557"/>
                    <a:gd name="T12" fmla="*/ 11 w 682"/>
                    <a:gd name="T13" fmla="*/ 20 h 557"/>
                    <a:gd name="T14" fmla="*/ 10 w 682"/>
                    <a:gd name="T15" fmla="*/ 18 h 557"/>
                    <a:gd name="T16" fmla="*/ 10 w 682"/>
                    <a:gd name="T17" fmla="*/ 17 h 557"/>
                    <a:gd name="T18" fmla="*/ 10 w 682"/>
                    <a:gd name="T19" fmla="*/ 17 h 557"/>
                    <a:gd name="T20" fmla="*/ 10 w 682"/>
                    <a:gd name="T21" fmla="*/ 16 h 557"/>
                    <a:gd name="T22" fmla="*/ 8 w 682"/>
                    <a:gd name="T23" fmla="*/ 15 h 557"/>
                    <a:gd name="T24" fmla="*/ 6 w 682"/>
                    <a:gd name="T25" fmla="*/ 15 h 557"/>
                    <a:gd name="T26" fmla="*/ 5 w 682"/>
                    <a:gd name="T27" fmla="*/ 15 h 557"/>
                    <a:gd name="T28" fmla="*/ 3 w 682"/>
                    <a:gd name="T29" fmla="*/ 15 h 557"/>
                    <a:gd name="T30" fmla="*/ 1 w 682"/>
                    <a:gd name="T31" fmla="*/ 13 h 557"/>
                    <a:gd name="T32" fmla="*/ 1 w 682"/>
                    <a:gd name="T33" fmla="*/ 13 h 557"/>
                    <a:gd name="T34" fmla="*/ 0 w 682"/>
                    <a:gd name="T35" fmla="*/ 11 h 557"/>
                    <a:gd name="T36" fmla="*/ 1 w 682"/>
                    <a:gd name="T37" fmla="*/ 9 h 557"/>
                    <a:gd name="T38" fmla="*/ 1 w 682"/>
                    <a:gd name="T39" fmla="*/ 7 h 557"/>
                    <a:gd name="T40" fmla="*/ 2 w 682"/>
                    <a:gd name="T41" fmla="*/ 6 h 557"/>
                    <a:gd name="T42" fmla="*/ 3 w 682"/>
                    <a:gd name="T43" fmla="*/ 5 h 557"/>
                    <a:gd name="T44" fmla="*/ 7 w 682"/>
                    <a:gd name="T45" fmla="*/ 3 h 557"/>
                    <a:gd name="T46" fmla="*/ 10 w 682"/>
                    <a:gd name="T47" fmla="*/ 1 h 557"/>
                    <a:gd name="T48" fmla="*/ 11 w 682"/>
                    <a:gd name="T49" fmla="*/ 1 h 557"/>
                    <a:gd name="T50" fmla="*/ 15 w 682"/>
                    <a:gd name="T51" fmla="*/ 1 h 557"/>
                    <a:gd name="T52" fmla="*/ 17 w 682"/>
                    <a:gd name="T53" fmla="*/ 0 h 557"/>
                    <a:gd name="T54" fmla="*/ 16 w 682"/>
                    <a:gd name="T55" fmla="*/ 2 h 557"/>
                    <a:gd name="T56" fmla="*/ 18 w 682"/>
                    <a:gd name="T57" fmla="*/ 4 h 557"/>
                    <a:gd name="T58" fmla="*/ 20 w 682"/>
                    <a:gd name="T59" fmla="*/ 3 h 557"/>
                    <a:gd name="T60" fmla="*/ 22 w 682"/>
                    <a:gd name="T61" fmla="*/ 3 h 557"/>
                    <a:gd name="T62" fmla="*/ 23 w 682"/>
                    <a:gd name="T63" fmla="*/ 4 h 557"/>
                    <a:gd name="T64" fmla="*/ 23 w 682"/>
                    <a:gd name="T65" fmla="*/ 8 h 557"/>
                    <a:gd name="T66" fmla="*/ 23 w 682"/>
                    <a:gd name="T67" fmla="*/ 10 h 557"/>
                    <a:gd name="T68" fmla="*/ 25 w 682"/>
                    <a:gd name="T69" fmla="*/ 11 h 557"/>
                    <a:gd name="T70" fmla="*/ 27 w 682"/>
                    <a:gd name="T71" fmla="*/ 13 h 557"/>
                    <a:gd name="T72" fmla="*/ 28 w 682"/>
                    <a:gd name="T73" fmla="*/ 13 h 557"/>
                    <a:gd name="T74" fmla="*/ 28 w 682"/>
                    <a:gd name="T75" fmla="*/ 14 h 557"/>
                    <a:gd name="T76" fmla="*/ 25 w 682"/>
                    <a:gd name="T77" fmla="*/ 17 h 557"/>
                    <a:gd name="T78" fmla="*/ 23 w 682"/>
                    <a:gd name="T79" fmla="*/ 20 h 557"/>
                    <a:gd name="T80" fmla="*/ 23 w 682"/>
                    <a:gd name="T81" fmla="*/ 22 h 557"/>
                    <a:gd name="T82" fmla="*/ 18 w 682"/>
                    <a:gd name="T83" fmla="*/ 2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2" name="Freeform 57"/>
                <p:cNvSpPr>
                  <a:spLocks/>
                </p:cNvSpPr>
                <p:nvPr/>
              </p:nvSpPr>
              <p:spPr bwMode="ltGray">
                <a:xfrm>
                  <a:off x="1189" y="447"/>
                  <a:ext cx="163" cy="221"/>
                </a:xfrm>
                <a:custGeom>
                  <a:avLst/>
                  <a:gdLst>
                    <a:gd name="T0" fmla="*/ 10 w 257"/>
                    <a:gd name="T1" fmla="*/ 15 h 347"/>
                    <a:gd name="T2" fmla="*/ 10 w 257"/>
                    <a:gd name="T3" fmla="*/ 13 h 347"/>
                    <a:gd name="T4" fmla="*/ 10 w 257"/>
                    <a:gd name="T5" fmla="*/ 13 h 347"/>
                    <a:gd name="T6" fmla="*/ 9 w 257"/>
                    <a:gd name="T7" fmla="*/ 11 h 347"/>
                    <a:gd name="T8" fmla="*/ 9 w 257"/>
                    <a:gd name="T9" fmla="*/ 11 h 347"/>
                    <a:gd name="T10" fmla="*/ 9 w 257"/>
                    <a:gd name="T11" fmla="*/ 10 h 347"/>
                    <a:gd name="T12" fmla="*/ 9 w 257"/>
                    <a:gd name="T13" fmla="*/ 9 h 347"/>
                    <a:gd name="T14" fmla="*/ 10 w 257"/>
                    <a:gd name="T15" fmla="*/ 8 h 347"/>
                    <a:gd name="T16" fmla="*/ 10 w 257"/>
                    <a:gd name="T17" fmla="*/ 8 h 347"/>
                    <a:gd name="T18" fmla="*/ 10 w 257"/>
                    <a:gd name="T19" fmla="*/ 6 h 347"/>
                    <a:gd name="T20" fmla="*/ 3 w 257"/>
                    <a:gd name="T21" fmla="*/ 4 h 347"/>
                    <a:gd name="T22" fmla="*/ 1 w 257"/>
                    <a:gd name="T23" fmla="*/ 4 h 347"/>
                    <a:gd name="T24" fmla="*/ 1 w 257"/>
                    <a:gd name="T25" fmla="*/ 4 h 347"/>
                    <a:gd name="T26" fmla="*/ 0 w 257"/>
                    <a:gd name="T27" fmla="*/ 6 h 347"/>
                    <a:gd name="T28" fmla="*/ 4 w 257"/>
                    <a:gd name="T29" fmla="*/ 15 h 347"/>
                    <a:gd name="T30" fmla="*/ 10 w 257"/>
                    <a:gd name="T31" fmla="*/ 15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3" name="Freeform 58"/>
                <p:cNvSpPr>
                  <a:spLocks/>
                </p:cNvSpPr>
                <p:nvPr/>
              </p:nvSpPr>
              <p:spPr bwMode="ltGray">
                <a:xfrm>
                  <a:off x="1476" y="611"/>
                  <a:ext cx="7" cy="12"/>
                </a:xfrm>
                <a:custGeom>
                  <a:avLst/>
                  <a:gdLst>
                    <a:gd name="T0" fmla="*/ 0 w 19"/>
                    <a:gd name="T1" fmla="*/ 0 h 37"/>
                    <a:gd name="T2" fmla="*/ 0 w 19"/>
                    <a:gd name="T3" fmla="*/ 0 h 37"/>
                    <a:gd name="T4" fmla="*/ 0 w 19"/>
                    <a:gd name="T5" fmla="*/ 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4" name="Freeform 59"/>
                <p:cNvSpPr>
                  <a:spLocks/>
                </p:cNvSpPr>
                <p:nvPr/>
              </p:nvSpPr>
              <p:spPr bwMode="ltGray">
                <a:xfrm>
                  <a:off x="1467" y="497"/>
                  <a:ext cx="9" cy="7"/>
                </a:xfrm>
                <a:custGeom>
                  <a:avLst/>
                  <a:gdLst>
                    <a:gd name="T0" fmla="*/ 0 w 22"/>
                    <a:gd name="T1" fmla="*/ 0 h 20"/>
                    <a:gd name="T2" fmla="*/ 0 w 22"/>
                    <a:gd name="T3" fmla="*/ 0 h 20"/>
                    <a:gd name="T4" fmla="*/ 0 w 22"/>
                    <a:gd name="T5" fmla="*/ 0 h 20"/>
                    <a:gd name="T6" fmla="*/ 0 w 22"/>
                    <a:gd name="T7" fmla="*/ 0 h 20"/>
                    <a:gd name="T8" fmla="*/ 0 w 22"/>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5" name="Freeform 60"/>
                <p:cNvSpPr>
                  <a:spLocks/>
                </p:cNvSpPr>
                <p:nvPr/>
              </p:nvSpPr>
              <p:spPr bwMode="ltGray">
                <a:xfrm>
                  <a:off x="1072" y="357"/>
                  <a:ext cx="25" cy="10"/>
                </a:xfrm>
                <a:custGeom>
                  <a:avLst/>
                  <a:gdLst>
                    <a:gd name="T0" fmla="*/ 0 w 57"/>
                    <a:gd name="T1" fmla="*/ 0 h 30"/>
                    <a:gd name="T2" fmla="*/ 0 w 57"/>
                    <a:gd name="T3" fmla="*/ 0 h 30"/>
                    <a:gd name="T4" fmla="*/ 0 w 57"/>
                    <a:gd name="T5" fmla="*/ 0 h 30"/>
                    <a:gd name="T6" fmla="*/ 0 w 57"/>
                    <a:gd name="T7" fmla="*/ 0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6" name="Freeform 61"/>
                <p:cNvSpPr>
                  <a:spLocks/>
                </p:cNvSpPr>
                <p:nvPr/>
              </p:nvSpPr>
              <p:spPr bwMode="ltGray">
                <a:xfrm>
                  <a:off x="1374" y="265"/>
                  <a:ext cx="295" cy="233"/>
                </a:xfrm>
                <a:custGeom>
                  <a:avLst/>
                  <a:gdLst>
                    <a:gd name="T0" fmla="*/ 1 w 693"/>
                    <a:gd name="T1" fmla="*/ 0 h 696"/>
                    <a:gd name="T2" fmla="*/ 1 w 693"/>
                    <a:gd name="T3" fmla="*/ 0 h 696"/>
                    <a:gd name="T4" fmla="*/ 1 w 693"/>
                    <a:gd name="T5" fmla="*/ 0 h 696"/>
                    <a:gd name="T6" fmla="*/ 1 w 693"/>
                    <a:gd name="T7" fmla="*/ 0 h 696"/>
                    <a:gd name="T8" fmla="*/ 0 w 693"/>
                    <a:gd name="T9" fmla="*/ 0 h 696"/>
                    <a:gd name="T10" fmla="*/ 1 w 693"/>
                    <a:gd name="T11" fmla="*/ 0 h 696"/>
                    <a:gd name="T12" fmla="*/ 1 w 693"/>
                    <a:gd name="T13" fmla="*/ 0 h 696"/>
                    <a:gd name="T14" fmla="*/ 1 w 693"/>
                    <a:gd name="T15" fmla="*/ 0 h 696"/>
                    <a:gd name="T16" fmla="*/ 1 w 693"/>
                    <a:gd name="T17" fmla="*/ 0 h 696"/>
                    <a:gd name="T18" fmla="*/ 1 w 693"/>
                    <a:gd name="T19" fmla="*/ 0 h 696"/>
                    <a:gd name="T20" fmla="*/ 1 w 693"/>
                    <a:gd name="T21" fmla="*/ 0 h 696"/>
                    <a:gd name="T22" fmla="*/ 0 w 693"/>
                    <a:gd name="T23" fmla="*/ 0 h 696"/>
                    <a:gd name="T24" fmla="*/ 0 w 693"/>
                    <a:gd name="T25" fmla="*/ 0 h 696"/>
                    <a:gd name="T26" fmla="*/ 0 w 693"/>
                    <a:gd name="T27" fmla="*/ 0 h 696"/>
                    <a:gd name="T28" fmla="*/ 0 w 693"/>
                    <a:gd name="T29" fmla="*/ 0 h 696"/>
                    <a:gd name="T30" fmla="*/ 0 w 693"/>
                    <a:gd name="T31" fmla="*/ 0 h 696"/>
                    <a:gd name="T32" fmla="*/ 0 w 693"/>
                    <a:gd name="T33" fmla="*/ 0 h 696"/>
                    <a:gd name="T34" fmla="*/ 0 w 693"/>
                    <a:gd name="T35" fmla="*/ 0 h 696"/>
                    <a:gd name="T36" fmla="*/ 0 w 693"/>
                    <a:gd name="T37" fmla="*/ 0 h 696"/>
                    <a:gd name="T38" fmla="*/ 0 w 693"/>
                    <a:gd name="T39" fmla="*/ 0 h 696"/>
                    <a:gd name="T40" fmla="*/ 0 w 693"/>
                    <a:gd name="T41" fmla="*/ 0 h 696"/>
                    <a:gd name="T42" fmla="*/ 0 w 693"/>
                    <a:gd name="T43" fmla="*/ 0 h 696"/>
                    <a:gd name="T44" fmla="*/ 0 w 693"/>
                    <a:gd name="T45" fmla="*/ 0 h 696"/>
                    <a:gd name="T46" fmla="*/ 0 w 693"/>
                    <a:gd name="T47" fmla="*/ 0 h 696"/>
                    <a:gd name="T48" fmla="*/ 0 w 693"/>
                    <a:gd name="T49" fmla="*/ 0 h 696"/>
                    <a:gd name="T50" fmla="*/ 0 w 693"/>
                    <a:gd name="T51" fmla="*/ 0 h 696"/>
                    <a:gd name="T52" fmla="*/ 1 w 693"/>
                    <a:gd name="T53" fmla="*/ 0 h 696"/>
                    <a:gd name="T54" fmla="*/ 1 w 693"/>
                    <a:gd name="T55" fmla="*/ 0 h 696"/>
                    <a:gd name="T56" fmla="*/ 1 w 693"/>
                    <a:gd name="T57" fmla="*/ 0 h 696"/>
                    <a:gd name="T58" fmla="*/ 1 w 693"/>
                    <a:gd name="T59" fmla="*/ 0 h 696"/>
                    <a:gd name="T60" fmla="*/ 1 w 693"/>
                    <a:gd name="T61" fmla="*/ 0 h 696"/>
                    <a:gd name="T62" fmla="*/ 1 w 693"/>
                    <a:gd name="T63" fmla="*/ 0 h 696"/>
                    <a:gd name="T64" fmla="*/ 1 w 693"/>
                    <a:gd name="T65" fmla="*/ 0 h 696"/>
                    <a:gd name="T66" fmla="*/ 1 w 693"/>
                    <a:gd name="T67" fmla="*/ 0 h 696"/>
                    <a:gd name="T68" fmla="*/ 1 w 693"/>
                    <a:gd name="T69" fmla="*/ 0 h 696"/>
                    <a:gd name="T70" fmla="*/ 1 w 693"/>
                    <a:gd name="T71" fmla="*/ 0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7" name="Freeform 62"/>
                <p:cNvSpPr>
                  <a:spLocks/>
                </p:cNvSpPr>
                <p:nvPr/>
              </p:nvSpPr>
              <p:spPr bwMode="ltGray">
                <a:xfrm>
                  <a:off x="1173" y="247"/>
                  <a:ext cx="591" cy="95"/>
                </a:xfrm>
                <a:custGeom>
                  <a:avLst/>
                  <a:gdLst>
                    <a:gd name="T0" fmla="*/ 34 w 931"/>
                    <a:gd name="T1" fmla="*/ 0 h 149"/>
                    <a:gd name="T2" fmla="*/ 6 w 931"/>
                    <a:gd name="T3" fmla="*/ 1 h 149"/>
                    <a:gd name="T4" fmla="*/ 4 w 931"/>
                    <a:gd name="T5" fmla="*/ 2 h 149"/>
                    <a:gd name="T6" fmla="*/ 3 w 931"/>
                    <a:gd name="T7" fmla="*/ 2 h 149"/>
                    <a:gd name="T8" fmla="*/ 1 w 931"/>
                    <a:gd name="T9" fmla="*/ 3 h 149"/>
                    <a:gd name="T10" fmla="*/ 0 w 931"/>
                    <a:gd name="T11" fmla="*/ 4 h 149"/>
                    <a:gd name="T12" fmla="*/ 3 w 931"/>
                    <a:gd name="T13" fmla="*/ 5 h 149"/>
                    <a:gd name="T14" fmla="*/ 4 w 931"/>
                    <a:gd name="T15" fmla="*/ 4 h 149"/>
                    <a:gd name="T16" fmla="*/ 4 w 931"/>
                    <a:gd name="T17" fmla="*/ 4 h 149"/>
                    <a:gd name="T18" fmla="*/ 7 w 931"/>
                    <a:gd name="T19" fmla="*/ 2 h 149"/>
                    <a:gd name="T20" fmla="*/ 9 w 931"/>
                    <a:gd name="T21" fmla="*/ 2 h 149"/>
                    <a:gd name="T22" fmla="*/ 10 w 931"/>
                    <a:gd name="T23" fmla="*/ 4 h 149"/>
                    <a:gd name="T24" fmla="*/ 8 w 931"/>
                    <a:gd name="T25" fmla="*/ 4 h 149"/>
                    <a:gd name="T26" fmla="*/ 10 w 931"/>
                    <a:gd name="T27" fmla="*/ 4 h 149"/>
                    <a:gd name="T28" fmla="*/ 11 w 931"/>
                    <a:gd name="T29" fmla="*/ 4 h 149"/>
                    <a:gd name="T30" fmla="*/ 11 w 931"/>
                    <a:gd name="T31" fmla="*/ 4 h 149"/>
                    <a:gd name="T32" fmla="*/ 11 w 931"/>
                    <a:gd name="T33" fmla="*/ 3 h 149"/>
                    <a:gd name="T34" fmla="*/ 11 w 931"/>
                    <a:gd name="T35" fmla="*/ 2 h 149"/>
                    <a:gd name="T36" fmla="*/ 11 w 931"/>
                    <a:gd name="T37" fmla="*/ 4 h 149"/>
                    <a:gd name="T38" fmla="*/ 11 w 931"/>
                    <a:gd name="T39" fmla="*/ 4 h 149"/>
                    <a:gd name="T40" fmla="*/ 12 w 931"/>
                    <a:gd name="T41" fmla="*/ 6 h 149"/>
                    <a:gd name="T42" fmla="*/ 13 w 931"/>
                    <a:gd name="T43" fmla="*/ 4 h 149"/>
                    <a:gd name="T44" fmla="*/ 14 w 931"/>
                    <a:gd name="T45" fmla="*/ 4 h 149"/>
                    <a:gd name="T46" fmla="*/ 16 w 931"/>
                    <a:gd name="T47" fmla="*/ 3 h 149"/>
                    <a:gd name="T48" fmla="*/ 17 w 931"/>
                    <a:gd name="T49" fmla="*/ 2 h 149"/>
                    <a:gd name="T50" fmla="*/ 18 w 931"/>
                    <a:gd name="T51" fmla="*/ 3 h 149"/>
                    <a:gd name="T52" fmla="*/ 19 w 931"/>
                    <a:gd name="T53" fmla="*/ 2 h 149"/>
                    <a:gd name="T54" fmla="*/ 18 w 931"/>
                    <a:gd name="T55" fmla="*/ 2 h 149"/>
                    <a:gd name="T56" fmla="*/ 20 w 931"/>
                    <a:gd name="T57" fmla="*/ 2 h 149"/>
                    <a:gd name="T58" fmla="*/ 23 w 931"/>
                    <a:gd name="T59" fmla="*/ 3 h 149"/>
                    <a:gd name="T60" fmla="*/ 24 w 931"/>
                    <a:gd name="T61" fmla="*/ 2 h 149"/>
                    <a:gd name="T62" fmla="*/ 24 w 931"/>
                    <a:gd name="T63" fmla="*/ 3 h 149"/>
                    <a:gd name="T64" fmla="*/ 23 w 931"/>
                    <a:gd name="T65" fmla="*/ 4 h 149"/>
                    <a:gd name="T66" fmla="*/ 25 w 931"/>
                    <a:gd name="T67" fmla="*/ 4 h 149"/>
                    <a:gd name="T68" fmla="*/ 26 w 931"/>
                    <a:gd name="T69" fmla="*/ 3 h 149"/>
                    <a:gd name="T70" fmla="*/ 27 w 931"/>
                    <a:gd name="T71" fmla="*/ 3 h 149"/>
                    <a:gd name="T72" fmla="*/ 33 w 931"/>
                    <a:gd name="T73" fmla="*/ 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8" name="Freeform 63"/>
                <p:cNvSpPr>
                  <a:spLocks/>
                </p:cNvSpPr>
                <p:nvPr/>
              </p:nvSpPr>
              <p:spPr bwMode="ltGray">
                <a:xfrm>
                  <a:off x="1293" y="282"/>
                  <a:ext cx="13" cy="10"/>
                </a:xfrm>
                <a:custGeom>
                  <a:avLst/>
                  <a:gdLst>
                    <a:gd name="T0" fmla="*/ 0 w 31"/>
                    <a:gd name="T1" fmla="*/ 0 h 30"/>
                    <a:gd name="T2" fmla="*/ 0 w 31"/>
                    <a:gd name="T3" fmla="*/ 0 h 30"/>
                    <a:gd name="T4" fmla="*/ 0 w 31"/>
                    <a:gd name="T5" fmla="*/ 0 h 30"/>
                    <a:gd name="T6" fmla="*/ 0 w 31"/>
                    <a:gd name="T7" fmla="*/ 0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79" name="Freeform 64"/>
                <p:cNvSpPr>
                  <a:spLocks/>
                </p:cNvSpPr>
                <p:nvPr/>
              </p:nvSpPr>
              <p:spPr bwMode="ltGray">
                <a:xfrm>
                  <a:off x="1278" y="296"/>
                  <a:ext cx="19" cy="11"/>
                </a:xfrm>
                <a:custGeom>
                  <a:avLst/>
                  <a:gdLst>
                    <a:gd name="T0" fmla="*/ 0 w 44"/>
                    <a:gd name="T1" fmla="*/ 0 h 32"/>
                    <a:gd name="T2" fmla="*/ 0 w 44"/>
                    <a:gd name="T3" fmla="*/ 0 h 32"/>
                    <a:gd name="T4" fmla="*/ 0 w 44"/>
                    <a:gd name="T5" fmla="*/ 0 h 32"/>
                    <a:gd name="T6" fmla="*/ 0 w 44"/>
                    <a:gd name="T7" fmla="*/ 0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80" name="Freeform 65"/>
                <p:cNvSpPr>
                  <a:spLocks/>
                </p:cNvSpPr>
                <p:nvPr/>
              </p:nvSpPr>
              <p:spPr bwMode="ltGray">
                <a:xfrm>
                  <a:off x="1340" y="337"/>
                  <a:ext cx="32" cy="6"/>
                </a:xfrm>
                <a:custGeom>
                  <a:avLst/>
                  <a:gdLst>
                    <a:gd name="T0" fmla="*/ 0 w 76"/>
                    <a:gd name="T1" fmla="*/ 0 h 18"/>
                    <a:gd name="T2" fmla="*/ 0 w 76"/>
                    <a:gd name="T3" fmla="*/ 0 h 18"/>
                    <a:gd name="T4" fmla="*/ 0 w 76"/>
                    <a:gd name="T5" fmla="*/ 0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81" name="Freeform 66"/>
                <p:cNvSpPr>
                  <a:spLocks/>
                </p:cNvSpPr>
                <p:nvPr/>
              </p:nvSpPr>
              <p:spPr bwMode="ltGray">
                <a:xfrm>
                  <a:off x="1395" y="336"/>
                  <a:ext cx="18" cy="15"/>
                </a:xfrm>
                <a:custGeom>
                  <a:avLst/>
                  <a:gdLst>
                    <a:gd name="T0" fmla="*/ 0 w 42"/>
                    <a:gd name="T1" fmla="*/ 0 h 44"/>
                    <a:gd name="T2" fmla="*/ 0 w 42"/>
                    <a:gd name="T3" fmla="*/ 0 h 44"/>
                    <a:gd name="T4" fmla="*/ 0 w 42"/>
                    <a:gd name="T5" fmla="*/ 0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82" name="Freeform 67"/>
                <p:cNvSpPr>
                  <a:spLocks/>
                </p:cNvSpPr>
                <p:nvPr/>
              </p:nvSpPr>
              <p:spPr bwMode="ltGray">
                <a:xfrm>
                  <a:off x="1248" y="295"/>
                  <a:ext cx="14" cy="10"/>
                </a:xfrm>
                <a:custGeom>
                  <a:avLst/>
                  <a:gdLst>
                    <a:gd name="T0" fmla="*/ 0 w 31"/>
                    <a:gd name="T1" fmla="*/ 0 h 30"/>
                    <a:gd name="T2" fmla="*/ 0 w 31"/>
                    <a:gd name="T3" fmla="*/ 0 h 30"/>
                    <a:gd name="T4" fmla="*/ 0 w 31"/>
                    <a:gd name="T5" fmla="*/ 0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grpSp>
            <p:nvGrpSpPr>
              <p:cNvPr id="1084" name="Group 68"/>
              <p:cNvGrpSpPr>
                <a:grpSpLocks/>
              </p:cNvGrpSpPr>
              <p:nvPr/>
            </p:nvGrpSpPr>
            <p:grpSpPr bwMode="auto">
              <a:xfrm>
                <a:off x="3709" y="240"/>
                <a:ext cx="1139" cy="429"/>
                <a:chOff x="3709" y="240"/>
                <a:chExt cx="1139" cy="429"/>
              </a:xfrm>
            </p:grpSpPr>
            <p:sp>
              <p:nvSpPr>
                <p:cNvPr id="1085" name="Freeform 69"/>
                <p:cNvSpPr>
                  <a:spLocks/>
                </p:cNvSpPr>
                <p:nvPr/>
              </p:nvSpPr>
              <p:spPr bwMode="ltGray">
                <a:xfrm>
                  <a:off x="4808" y="616"/>
                  <a:ext cx="13" cy="14"/>
                </a:xfrm>
                <a:custGeom>
                  <a:avLst/>
                  <a:gdLst>
                    <a:gd name="T0" fmla="*/ 0 w 30"/>
                    <a:gd name="T1" fmla="*/ 0 h 42"/>
                    <a:gd name="T2" fmla="*/ 0 w 30"/>
                    <a:gd name="T3" fmla="*/ 0 h 42"/>
                    <a:gd name="T4" fmla="*/ 0 w 30"/>
                    <a:gd name="T5" fmla="*/ 0 h 42"/>
                    <a:gd name="T6" fmla="*/ 0 w 30"/>
                    <a:gd name="T7" fmla="*/ 0 h 42"/>
                    <a:gd name="T8" fmla="*/ 0 w 30"/>
                    <a:gd name="T9" fmla="*/ 0 h 42"/>
                    <a:gd name="T10" fmla="*/ 0 w 30"/>
                    <a:gd name="T11" fmla="*/ 0 h 42"/>
                    <a:gd name="T12" fmla="*/ 0 w 30"/>
                    <a:gd name="T13" fmla="*/ 0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86" name="Freeform 70"/>
                <p:cNvSpPr>
                  <a:spLocks/>
                </p:cNvSpPr>
                <p:nvPr/>
              </p:nvSpPr>
              <p:spPr bwMode="ltGray">
                <a:xfrm>
                  <a:off x="4655" y="629"/>
                  <a:ext cx="11" cy="5"/>
                </a:xfrm>
                <a:custGeom>
                  <a:avLst/>
                  <a:gdLst>
                    <a:gd name="T0" fmla="*/ 0 w 25"/>
                    <a:gd name="T1" fmla="*/ 0 h 16"/>
                    <a:gd name="T2" fmla="*/ 0 w 25"/>
                    <a:gd name="T3" fmla="*/ 0 h 16"/>
                    <a:gd name="T4" fmla="*/ 0 w 25"/>
                    <a:gd name="T5" fmla="*/ 0 h 16"/>
                    <a:gd name="T6" fmla="*/ 0 w 25"/>
                    <a:gd name="T7" fmla="*/ 0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87" name="Freeform 71"/>
                <p:cNvSpPr>
                  <a:spLocks/>
                </p:cNvSpPr>
                <p:nvPr/>
              </p:nvSpPr>
              <p:spPr bwMode="ltGray">
                <a:xfrm>
                  <a:off x="4609" y="635"/>
                  <a:ext cx="28" cy="16"/>
                </a:xfrm>
                <a:custGeom>
                  <a:avLst/>
                  <a:gdLst>
                    <a:gd name="T0" fmla="*/ 0 w 65"/>
                    <a:gd name="T1" fmla="*/ 0 h 46"/>
                    <a:gd name="T2" fmla="*/ 0 w 65"/>
                    <a:gd name="T3" fmla="*/ 0 h 46"/>
                    <a:gd name="T4" fmla="*/ 0 w 65"/>
                    <a:gd name="T5" fmla="*/ 0 h 46"/>
                    <a:gd name="T6" fmla="*/ 0 w 65"/>
                    <a:gd name="T7" fmla="*/ 0 h 46"/>
                    <a:gd name="T8" fmla="*/ 0 w 65"/>
                    <a:gd name="T9" fmla="*/ 0 h 46"/>
                    <a:gd name="T10" fmla="*/ 0 w 65"/>
                    <a:gd name="T11" fmla="*/ 0 h 46"/>
                    <a:gd name="T12" fmla="*/ 0 w 65"/>
                    <a:gd name="T13" fmla="*/ 0 h 46"/>
                    <a:gd name="T14" fmla="*/ 0 w 65"/>
                    <a:gd name="T15" fmla="*/ 0 h 46"/>
                    <a:gd name="T16" fmla="*/ 0 w 65"/>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88" name="Freeform 72"/>
                <p:cNvSpPr>
                  <a:spLocks/>
                </p:cNvSpPr>
                <p:nvPr/>
              </p:nvSpPr>
              <p:spPr bwMode="ltGray">
                <a:xfrm>
                  <a:off x="4580" y="634"/>
                  <a:ext cx="29" cy="16"/>
                </a:xfrm>
                <a:custGeom>
                  <a:avLst/>
                  <a:gdLst>
                    <a:gd name="T0" fmla="*/ 0 w 69"/>
                    <a:gd name="T1" fmla="*/ 0 h 47"/>
                    <a:gd name="T2" fmla="*/ 0 w 69"/>
                    <a:gd name="T3" fmla="*/ 0 h 47"/>
                    <a:gd name="T4" fmla="*/ 0 w 69"/>
                    <a:gd name="T5" fmla="*/ 0 h 47"/>
                    <a:gd name="T6" fmla="*/ 0 w 69"/>
                    <a:gd name="T7" fmla="*/ 0 h 47"/>
                    <a:gd name="T8" fmla="*/ 0 w 69"/>
                    <a:gd name="T9" fmla="*/ 0 h 47"/>
                    <a:gd name="T10" fmla="*/ 0 w 69"/>
                    <a:gd name="T11" fmla="*/ 0 h 47"/>
                    <a:gd name="T12" fmla="*/ 0 w 69"/>
                    <a:gd name="T13" fmla="*/ 0 h 47"/>
                    <a:gd name="T14" fmla="*/ 0 w 69"/>
                    <a:gd name="T15" fmla="*/ 0 h 47"/>
                    <a:gd name="T16" fmla="*/ 0 w 69"/>
                    <a:gd name="T17" fmla="*/ 0 h 47"/>
                    <a:gd name="T18" fmla="*/ 0 w 69"/>
                    <a:gd name="T19" fmla="*/ 0 h 47"/>
                    <a:gd name="T20" fmla="*/ 0 w 69"/>
                    <a:gd name="T21" fmla="*/ 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89" name="Freeform 73"/>
                <p:cNvSpPr>
                  <a:spLocks/>
                </p:cNvSpPr>
                <p:nvPr/>
              </p:nvSpPr>
              <p:spPr bwMode="ltGray">
                <a:xfrm>
                  <a:off x="4423" y="547"/>
                  <a:ext cx="151" cy="93"/>
                </a:xfrm>
                <a:custGeom>
                  <a:avLst/>
                  <a:gdLst>
                    <a:gd name="T0" fmla="*/ 0 w 355"/>
                    <a:gd name="T1" fmla="*/ 0 h 277"/>
                    <a:gd name="T2" fmla="*/ 0 w 355"/>
                    <a:gd name="T3" fmla="*/ 0 h 277"/>
                    <a:gd name="T4" fmla="*/ 0 w 355"/>
                    <a:gd name="T5" fmla="*/ 0 h 277"/>
                    <a:gd name="T6" fmla="*/ 0 w 355"/>
                    <a:gd name="T7" fmla="*/ 0 h 277"/>
                    <a:gd name="T8" fmla="*/ 0 w 355"/>
                    <a:gd name="T9" fmla="*/ 0 h 277"/>
                    <a:gd name="T10" fmla="*/ 0 w 355"/>
                    <a:gd name="T11" fmla="*/ 0 h 277"/>
                    <a:gd name="T12" fmla="*/ 0 w 355"/>
                    <a:gd name="T13" fmla="*/ 0 h 277"/>
                    <a:gd name="T14" fmla="*/ 0 w 355"/>
                    <a:gd name="T15" fmla="*/ 0 h 277"/>
                    <a:gd name="T16" fmla="*/ 0 w 355"/>
                    <a:gd name="T17" fmla="*/ 0 h 277"/>
                    <a:gd name="T18" fmla="*/ 0 w 355"/>
                    <a:gd name="T19" fmla="*/ 0 h 277"/>
                    <a:gd name="T20" fmla="*/ 0 w 355"/>
                    <a:gd name="T21" fmla="*/ 0 h 277"/>
                    <a:gd name="T22" fmla="*/ 0 w 355"/>
                    <a:gd name="T23" fmla="*/ 0 h 277"/>
                    <a:gd name="T24" fmla="*/ 0 w 355"/>
                    <a:gd name="T25" fmla="*/ 0 h 277"/>
                    <a:gd name="T26" fmla="*/ 0 w 355"/>
                    <a:gd name="T27" fmla="*/ 0 h 277"/>
                    <a:gd name="T28" fmla="*/ 0 w 355"/>
                    <a:gd name="T29" fmla="*/ 0 h 277"/>
                    <a:gd name="T30" fmla="*/ 1 w 355"/>
                    <a:gd name="T31" fmla="*/ 0 h 277"/>
                    <a:gd name="T32" fmla="*/ 1 w 355"/>
                    <a:gd name="T33" fmla="*/ 0 h 277"/>
                    <a:gd name="T34" fmla="*/ 1 w 355"/>
                    <a:gd name="T35" fmla="*/ 0 h 277"/>
                    <a:gd name="T36" fmla="*/ 1 w 355"/>
                    <a:gd name="T37" fmla="*/ 0 h 277"/>
                    <a:gd name="T38" fmla="*/ 1 w 355"/>
                    <a:gd name="T39" fmla="*/ 0 h 277"/>
                    <a:gd name="T40" fmla="*/ 1 w 355"/>
                    <a:gd name="T41" fmla="*/ 0 h 277"/>
                    <a:gd name="T42" fmla="*/ 1 w 355"/>
                    <a:gd name="T43" fmla="*/ 0 h 277"/>
                    <a:gd name="T44" fmla="*/ 1 w 355"/>
                    <a:gd name="T45" fmla="*/ 0 h 277"/>
                    <a:gd name="T46" fmla="*/ 1 w 355"/>
                    <a:gd name="T47" fmla="*/ 0 h 277"/>
                    <a:gd name="T48" fmla="*/ 1 w 355"/>
                    <a:gd name="T49" fmla="*/ 0 h 277"/>
                    <a:gd name="T50" fmla="*/ 0 w 355"/>
                    <a:gd name="T51" fmla="*/ 0 h 277"/>
                    <a:gd name="T52" fmla="*/ 0 w 355"/>
                    <a:gd name="T53" fmla="*/ 0 h 277"/>
                    <a:gd name="T54" fmla="*/ 0 w 355"/>
                    <a:gd name="T55" fmla="*/ 0 h 277"/>
                    <a:gd name="T56" fmla="*/ 0 w 355"/>
                    <a:gd name="T57" fmla="*/ 0 h 277"/>
                    <a:gd name="T58" fmla="*/ 0 w 355"/>
                    <a:gd name="T59" fmla="*/ 0 h 277"/>
                    <a:gd name="T60" fmla="*/ 0 w 355"/>
                    <a:gd name="T61" fmla="*/ 0 h 277"/>
                    <a:gd name="T62" fmla="*/ 0 w 355"/>
                    <a:gd name="T63" fmla="*/ 0 h 277"/>
                    <a:gd name="T64" fmla="*/ 0 w 355"/>
                    <a:gd name="T65" fmla="*/ 0 h 277"/>
                    <a:gd name="T66" fmla="*/ 0 w 355"/>
                    <a:gd name="T67" fmla="*/ 0 h 277"/>
                    <a:gd name="T68" fmla="*/ 0 w 355"/>
                    <a:gd name="T69" fmla="*/ 0 h 277"/>
                    <a:gd name="T70" fmla="*/ 0 w 355"/>
                    <a:gd name="T71" fmla="*/ 0 h 277"/>
                    <a:gd name="T72" fmla="*/ 0 w 355"/>
                    <a:gd name="T73" fmla="*/ 0 h 277"/>
                    <a:gd name="T74" fmla="*/ 0 w 355"/>
                    <a:gd name="T75" fmla="*/ 0 h 277"/>
                    <a:gd name="T76" fmla="*/ 0 w 355"/>
                    <a:gd name="T77" fmla="*/ 0 h 277"/>
                    <a:gd name="T78" fmla="*/ 0 w 355"/>
                    <a:gd name="T79" fmla="*/ 0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0" name="Freeform 74"/>
                <p:cNvSpPr>
                  <a:spLocks/>
                </p:cNvSpPr>
                <p:nvPr/>
              </p:nvSpPr>
              <p:spPr bwMode="ltGray">
                <a:xfrm>
                  <a:off x="4515" y="541"/>
                  <a:ext cx="67" cy="68"/>
                </a:xfrm>
                <a:custGeom>
                  <a:avLst/>
                  <a:gdLst>
                    <a:gd name="T0" fmla="*/ 0 w 156"/>
                    <a:gd name="T1" fmla="*/ 0 h 206"/>
                    <a:gd name="T2" fmla="*/ 0 w 156"/>
                    <a:gd name="T3" fmla="*/ 0 h 206"/>
                    <a:gd name="T4" fmla="*/ 0 w 156"/>
                    <a:gd name="T5" fmla="*/ 0 h 206"/>
                    <a:gd name="T6" fmla="*/ 0 w 156"/>
                    <a:gd name="T7" fmla="*/ 0 h 206"/>
                    <a:gd name="T8" fmla="*/ 0 w 156"/>
                    <a:gd name="T9" fmla="*/ 0 h 206"/>
                    <a:gd name="T10" fmla="*/ 0 w 156"/>
                    <a:gd name="T11" fmla="*/ 0 h 206"/>
                    <a:gd name="T12" fmla="*/ 0 w 156"/>
                    <a:gd name="T13" fmla="*/ 0 h 206"/>
                    <a:gd name="T14" fmla="*/ 0 w 156"/>
                    <a:gd name="T15" fmla="*/ 0 h 206"/>
                    <a:gd name="T16" fmla="*/ 0 w 156"/>
                    <a:gd name="T17" fmla="*/ 0 h 206"/>
                    <a:gd name="T18" fmla="*/ 0 w 156"/>
                    <a:gd name="T19" fmla="*/ 0 h 206"/>
                    <a:gd name="T20" fmla="*/ 0 w 156"/>
                    <a:gd name="T21" fmla="*/ 0 h 206"/>
                    <a:gd name="T22" fmla="*/ 0 w 156"/>
                    <a:gd name="T23" fmla="*/ 0 h 206"/>
                    <a:gd name="T24" fmla="*/ 0 w 156"/>
                    <a:gd name="T25" fmla="*/ 0 h 206"/>
                    <a:gd name="T26" fmla="*/ 0 w 156"/>
                    <a:gd name="T27" fmla="*/ 0 h 206"/>
                    <a:gd name="T28" fmla="*/ 0 w 156"/>
                    <a:gd name="T29" fmla="*/ 0 h 206"/>
                    <a:gd name="T30" fmla="*/ 0 w 156"/>
                    <a:gd name="T31" fmla="*/ 0 h 206"/>
                    <a:gd name="T32" fmla="*/ 0 w 156"/>
                    <a:gd name="T33" fmla="*/ 0 h 206"/>
                    <a:gd name="T34" fmla="*/ 0 w 156"/>
                    <a:gd name="T35" fmla="*/ 0 h 206"/>
                    <a:gd name="T36" fmla="*/ 0 w 156"/>
                    <a:gd name="T37" fmla="*/ 0 h 206"/>
                    <a:gd name="T38" fmla="*/ 0 w 156"/>
                    <a:gd name="T39" fmla="*/ 0 h 206"/>
                    <a:gd name="T40" fmla="*/ 0 w 156"/>
                    <a:gd name="T41" fmla="*/ 0 h 206"/>
                    <a:gd name="T42" fmla="*/ 0 w 156"/>
                    <a:gd name="T43" fmla="*/ 0 h 206"/>
                    <a:gd name="T44" fmla="*/ 0 w 156"/>
                    <a:gd name="T45" fmla="*/ 0 h 206"/>
                    <a:gd name="T46" fmla="*/ 0 w 156"/>
                    <a:gd name="T47" fmla="*/ 0 h 206"/>
                    <a:gd name="T48" fmla="*/ 0 w 156"/>
                    <a:gd name="T49" fmla="*/ 0 h 206"/>
                    <a:gd name="T50" fmla="*/ 0 w 156"/>
                    <a:gd name="T51" fmla="*/ 0 h 206"/>
                    <a:gd name="T52" fmla="*/ 0 w 156"/>
                    <a:gd name="T53" fmla="*/ 0 h 206"/>
                    <a:gd name="T54" fmla="*/ 0 w 156"/>
                    <a:gd name="T55" fmla="*/ 0 h 206"/>
                    <a:gd name="T56" fmla="*/ 0 w 156"/>
                    <a:gd name="T57" fmla="*/ 0 h 206"/>
                    <a:gd name="T58" fmla="*/ 0 w 156"/>
                    <a:gd name="T59" fmla="*/ 0 h 206"/>
                    <a:gd name="T60" fmla="*/ 0 w 156"/>
                    <a:gd name="T61" fmla="*/ 0 h 206"/>
                    <a:gd name="T62" fmla="*/ 0 w 156"/>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1" name="Freeform 75"/>
                <p:cNvSpPr>
                  <a:spLocks/>
                </p:cNvSpPr>
                <p:nvPr/>
              </p:nvSpPr>
              <p:spPr bwMode="ltGray">
                <a:xfrm>
                  <a:off x="4580" y="572"/>
                  <a:ext cx="47" cy="13"/>
                </a:xfrm>
                <a:custGeom>
                  <a:avLst/>
                  <a:gdLst>
                    <a:gd name="T0" fmla="*/ 0 w 109"/>
                    <a:gd name="T1" fmla="*/ 0 h 38"/>
                    <a:gd name="T2" fmla="*/ 0 w 109"/>
                    <a:gd name="T3" fmla="*/ 0 h 38"/>
                    <a:gd name="T4" fmla="*/ 0 w 109"/>
                    <a:gd name="T5" fmla="*/ 0 h 38"/>
                    <a:gd name="T6" fmla="*/ 0 w 109"/>
                    <a:gd name="T7" fmla="*/ 0 h 38"/>
                    <a:gd name="T8" fmla="*/ 0 w 109"/>
                    <a:gd name="T9" fmla="*/ 0 h 38"/>
                    <a:gd name="T10" fmla="*/ 0 w 109"/>
                    <a:gd name="T11" fmla="*/ 0 h 38"/>
                    <a:gd name="T12" fmla="*/ 0 w 109"/>
                    <a:gd name="T13" fmla="*/ 0 h 38"/>
                    <a:gd name="T14" fmla="*/ 0 w 109"/>
                    <a:gd name="T15" fmla="*/ 0 h 38"/>
                    <a:gd name="T16" fmla="*/ 0 w 109"/>
                    <a:gd name="T17" fmla="*/ 0 h 38"/>
                    <a:gd name="T18" fmla="*/ 0 w 109"/>
                    <a:gd name="T19" fmla="*/ 0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2" name="Freeform 76"/>
                <p:cNvSpPr>
                  <a:spLocks/>
                </p:cNvSpPr>
                <p:nvPr/>
              </p:nvSpPr>
              <p:spPr bwMode="ltGray">
                <a:xfrm>
                  <a:off x="4578" y="588"/>
                  <a:ext cx="32" cy="34"/>
                </a:xfrm>
                <a:custGeom>
                  <a:avLst/>
                  <a:gdLst>
                    <a:gd name="T0" fmla="*/ 0 w 76"/>
                    <a:gd name="T1" fmla="*/ 0 h 104"/>
                    <a:gd name="T2" fmla="*/ 0 w 76"/>
                    <a:gd name="T3" fmla="*/ 0 h 104"/>
                    <a:gd name="T4" fmla="*/ 0 w 76"/>
                    <a:gd name="T5" fmla="*/ 0 h 104"/>
                    <a:gd name="T6" fmla="*/ 0 w 76"/>
                    <a:gd name="T7" fmla="*/ 0 h 104"/>
                    <a:gd name="T8" fmla="*/ 0 w 76"/>
                    <a:gd name="T9" fmla="*/ 0 h 104"/>
                    <a:gd name="T10" fmla="*/ 0 w 76"/>
                    <a:gd name="T11" fmla="*/ 0 h 104"/>
                    <a:gd name="T12" fmla="*/ 0 w 76"/>
                    <a:gd name="T13" fmla="*/ 0 h 104"/>
                    <a:gd name="T14" fmla="*/ 0 w 76"/>
                    <a:gd name="T15" fmla="*/ 0 h 104"/>
                    <a:gd name="T16" fmla="*/ 0 w 76"/>
                    <a:gd name="T17" fmla="*/ 0 h 104"/>
                    <a:gd name="T18" fmla="*/ 0 w 76"/>
                    <a:gd name="T19" fmla="*/ 0 h 104"/>
                    <a:gd name="T20" fmla="*/ 0 w 76"/>
                    <a:gd name="T21" fmla="*/ 0 h 104"/>
                    <a:gd name="T22" fmla="*/ 0 w 76"/>
                    <a:gd name="T23" fmla="*/ 0 h 104"/>
                    <a:gd name="T24" fmla="*/ 0 w 76"/>
                    <a:gd name="T25" fmla="*/ 0 h 104"/>
                    <a:gd name="T26" fmla="*/ 0 w 76"/>
                    <a:gd name="T27" fmla="*/ 0 h 104"/>
                    <a:gd name="T28" fmla="*/ 0 w 76"/>
                    <a:gd name="T29" fmla="*/ 0 h 104"/>
                    <a:gd name="T30" fmla="*/ 0 w 76"/>
                    <a:gd name="T31" fmla="*/ 0 h 104"/>
                    <a:gd name="T32" fmla="*/ 0 w 76"/>
                    <a:gd name="T33" fmla="*/ 0 h 104"/>
                    <a:gd name="T34" fmla="*/ 0 w 76"/>
                    <a:gd name="T35" fmla="*/ 0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3" name="Freeform 77"/>
                <p:cNvSpPr>
                  <a:spLocks/>
                </p:cNvSpPr>
                <p:nvPr/>
              </p:nvSpPr>
              <p:spPr bwMode="ltGray">
                <a:xfrm>
                  <a:off x="4632" y="569"/>
                  <a:ext cx="16" cy="20"/>
                </a:xfrm>
                <a:custGeom>
                  <a:avLst/>
                  <a:gdLst>
                    <a:gd name="T0" fmla="*/ 0 w 37"/>
                    <a:gd name="T1" fmla="*/ 0 h 61"/>
                    <a:gd name="T2" fmla="*/ 0 w 37"/>
                    <a:gd name="T3" fmla="*/ 0 h 61"/>
                    <a:gd name="T4" fmla="*/ 0 w 37"/>
                    <a:gd name="T5" fmla="*/ 0 h 61"/>
                    <a:gd name="T6" fmla="*/ 0 w 37"/>
                    <a:gd name="T7" fmla="*/ 0 h 61"/>
                    <a:gd name="T8" fmla="*/ 0 w 37"/>
                    <a:gd name="T9" fmla="*/ 0 h 61"/>
                    <a:gd name="T10" fmla="*/ 0 w 37"/>
                    <a:gd name="T11" fmla="*/ 0 h 61"/>
                    <a:gd name="T12" fmla="*/ 0 w 37"/>
                    <a:gd name="T13" fmla="*/ 0 h 61"/>
                    <a:gd name="T14" fmla="*/ 0 w 37"/>
                    <a:gd name="T15" fmla="*/ 0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4" name="Freeform 78"/>
                <p:cNvSpPr>
                  <a:spLocks/>
                </p:cNvSpPr>
                <p:nvPr/>
              </p:nvSpPr>
              <p:spPr bwMode="ltGray">
                <a:xfrm>
                  <a:off x="4636" y="600"/>
                  <a:ext cx="20" cy="10"/>
                </a:xfrm>
                <a:custGeom>
                  <a:avLst/>
                  <a:gdLst>
                    <a:gd name="T0" fmla="*/ 0 w 49"/>
                    <a:gd name="T1" fmla="*/ 0 h 29"/>
                    <a:gd name="T2" fmla="*/ 0 w 49"/>
                    <a:gd name="T3" fmla="*/ 0 h 29"/>
                    <a:gd name="T4" fmla="*/ 0 w 49"/>
                    <a:gd name="T5" fmla="*/ 0 h 29"/>
                    <a:gd name="T6" fmla="*/ 0 w 49"/>
                    <a:gd name="T7" fmla="*/ 0 h 29"/>
                    <a:gd name="T8" fmla="*/ 0 w 49"/>
                    <a:gd name="T9" fmla="*/ 0 h 29"/>
                    <a:gd name="T10" fmla="*/ 0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5" name="Freeform 79"/>
                <p:cNvSpPr>
                  <a:spLocks/>
                </p:cNvSpPr>
                <p:nvPr/>
              </p:nvSpPr>
              <p:spPr bwMode="ltGray">
                <a:xfrm>
                  <a:off x="4657" y="585"/>
                  <a:ext cx="26" cy="17"/>
                </a:xfrm>
                <a:custGeom>
                  <a:avLst/>
                  <a:gdLst>
                    <a:gd name="T0" fmla="*/ 0 w 61"/>
                    <a:gd name="T1" fmla="*/ 0 h 48"/>
                    <a:gd name="T2" fmla="*/ 0 w 61"/>
                    <a:gd name="T3" fmla="*/ 0 h 48"/>
                    <a:gd name="T4" fmla="*/ 0 w 61"/>
                    <a:gd name="T5" fmla="*/ 0 h 48"/>
                    <a:gd name="T6" fmla="*/ 0 w 61"/>
                    <a:gd name="T7" fmla="*/ 0 h 48"/>
                    <a:gd name="T8" fmla="*/ 0 w 61"/>
                    <a:gd name="T9" fmla="*/ 0 h 48"/>
                    <a:gd name="T10" fmla="*/ 0 w 61"/>
                    <a:gd name="T11" fmla="*/ 0 h 48"/>
                    <a:gd name="T12" fmla="*/ 0 w 61"/>
                    <a:gd name="T13" fmla="*/ 0 h 48"/>
                    <a:gd name="T14" fmla="*/ 0 w 61"/>
                    <a:gd name="T15" fmla="*/ 0 h 48"/>
                    <a:gd name="T16" fmla="*/ 0 w 61"/>
                    <a:gd name="T17" fmla="*/ 0 h 48"/>
                    <a:gd name="T18" fmla="*/ 0 w 61"/>
                    <a:gd name="T19" fmla="*/ 0 h 48"/>
                    <a:gd name="T20" fmla="*/ 0 w 6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6" name="Freeform 80"/>
                <p:cNvSpPr>
                  <a:spLocks/>
                </p:cNvSpPr>
                <p:nvPr/>
              </p:nvSpPr>
              <p:spPr bwMode="ltGray">
                <a:xfrm>
                  <a:off x="4664" y="593"/>
                  <a:ext cx="122" cy="61"/>
                </a:xfrm>
                <a:custGeom>
                  <a:avLst/>
                  <a:gdLst>
                    <a:gd name="T0" fmla="*/ 0 w 286"/>
                    <a:gd name="T1" fmla="*/ 0 h 182"/>
                    <a:gd name="T2" fmla="*/ 0 w 286"/>
                    <a:gd name="T3" fmla="*/ 0 h 182"/>
                    <a:gd name="T4" fmla="*/ 0 w 286"/>
                    <a:gd name="T5" fmla="*/ 0 h 182"/>
                    <a:gd name="T6" fmla="*/ 0 w 286"/>
                    <a:gd name="T7" fmla="*/ 0 h 182"/>
                    <a:gd name="T8" fmla="*/ 0 w 286"/>
                    <a:gd name="T9" fmla="*/ 0 h 182"/>
                    <a:gd name="T10" fmla="*/ 0 w 286"/>
                    <a:gd name="T11" fmla="*/ 0 h 182"/>
                    <a:gd name="T12" fmla="*/ 0 w 286"/>
                    <a:gd name="T13" fmla="*/ 0 h 182"/>
                    <a:gd name="T14" fmla="*/ 0 w 286"/>
                    <a:gd name="T15" fmla="*/ 0 h 182"/>
                    <a:gd name="T16" fmla="*/ 0 w 286"/>
                    <a:gd name="T17" fmla="*/ 0 h 182"/>
                    <a:gd name="T18" fmla="*/ 0 w 286"/>
                    <a:gd name="T19" fmla="*/ 0 h 182"/>
                    <a:gd name="T20" fmla="*/ 0 w 286"/>
                    <a:gd name="T21" fmla="*/ 0 h 182"/>
                    <a:gd name="T22" fmla="*/ 0 w 286"/>
                    <a:gd name="T23" fmla="*/ 0 h 182"/>
                    <a:gd name="T24" fmla="*/ 0 w 286"/>
                    <a:gd name="T25" fmla="*/ 0 h 182"/>
                    <a:gd name="T26" fmla="*/ 0 w 286"/>
                    <a:gd name="T27" fmla="*/ 0 h 182"/>
                    <a:gd name="T28" fmla="*/ 0 w 286"/>
                    <a:gd name="T29" fmla="*/ 0 h 182"/>
                    <a:gd name="T30" fmla="*/ 0 w 286"/>
                    <a:gd name="T31" fmla="*/ 0 h 182"/>
                    <a:gd name="T32" fmla="*/ 0 w 286"/>
                    <a:gd name="T33" fmla="*/ 0 h 182"/>
                    <a:gd name="T34" fmla="*/ 0 w 286"/>
                    <a:gd name="T35" fmla="*/ 0 h 182"/>
                    <a:gd name="T36" fmla="*/ 0 w 286"/>
                    <a:gd name="T37" fmla="*/ 0 h 182"/>
                    <a:gd name="T38" fmla="*/ 0 w 286"/>
                    <a:gd name="T39" fmla="*/ 0 h 182"/>
                    <a:gd name="T40" fmla="*/ 0 w 286"/>
                    <a:gd name="T41" fmla="*/ 0 h 182"/>
                    <a:gd name="T42" fmla="*/ 0 w 286"/>
                    <a:gd name="T43" fmla="*/ 0 h 182"/>
                    <a:gd name="T44" fmla="*/ 0 w 286"/>
                    <a:gd name="T45" fmla="*/ 0 h 182"/>
                    <a:gd name="T46" fmla="*/ 0 w 286"/>
                    <a:gd name="T47" fmla="*/ 0 h 182"/>
                    <a:gd name="T48" fmla="*/ 1 w 286"/>
                    <a:gd name="T49" fmla="*/ 0 h 182"/>
                    <a:gd name="T50" fmla="*/ 1 w 286"/>
                    <a:gd name="T51" fmla="*/ 0 h 182"/>
                    <a:gd name="T52" fmla="*/ 1 w 286"/>
                    <a:gd name="T53" fmla="*/ 0 h 182"/>
                    <a:gd name="T54" fmla="*/ 1 w 286"/>
                    <a:gd name="T55" fmla="*/ 0 h 182"/>
                    <a:gd name="T56" fmla="*/ 1 w 286"/>
                    <a:gd name="T57" fmla="*/ 0 h 182"/>
                    <a:gd name="T58" fmla="*/ 0 w 286"/>
                    <a:gd name="T59" fmla="*/ 0 h 182"/>
                    <a:gd name="T60" fmla="*/ 0 w 286"/>
                    <a:gd name="T61" fmla="*/ 0 h 182"/>
                    <a:gd name="T62" fmla="*/ 0 w 286"/>
                    <a:gd name="T63" fmla="*/ 0 h 182"/>
                    <a:gd name="T64" fmla="*/ 0 w 286"/>
                    <a:gd name="T65" fmla="*/ 0 h 182"/>
                    <a:gd name="T66" fmla="*/ 0 w 286"/>
                    <a:gd name="T67" fmla="*/ 0 h 182"/>
                    <a:gd name="T68" fmla="*/ 0 w 286"/>
                    <a:gd name="T69" fmla="*/ 0 h 182"/>
                    <a:gd name="T70" fmla="*/ 0 w 286"/>
                    <a:gd name="T71" fmla="*/ 0 h 182"/>
                    <a:gd name="T72" fmla="*/ 0 w 286"/>
                    <a:gd name="T73" fmla="*/ 0 h 182"/>
                    <a:gd name="T74" fmla="*/ 0 w 286"/>
                    <a:gd name="T75" fmla="*/ 0 h 182"/>
                    <a:gd name="T76" fmla="*/ 0 w 286"/>
                    <a:gd name="T77" fmla="*/ 0 h 182"/>
                    <a:gd name="T78" fmla="*/ 0 w 286"/>
                    <a:gd name="T79" fmla="*/ 0 h 182"/>
                    <a:gd name="T80" fmla="*/ 0 w 286"/>
                    <a:gd name="T81" fmla="*/ 0 h 182"/>
                    <a:gd name="T82" fmla="*/ 0 w 286"/>
                    <a:gd name="T83" fmla="*/ 0 h 182"/>
                    <a:gd name="T84" fmla="*/ 0 w 286"/>
                    <a:gd name="T85" fmla="*/ 0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7" name="Freeform 81"/>
                <p:cNvSpPr>
                  <a:spLocks/>
                </p:cNvSpPr>
                <p:nvPr/>
              </p:nvSpPr>
              <p:spPr bwMode="ltGray">
                <a:xfrm>
                  <a:off x="4770" y="599"/>
                  <a:ext cx="33" cy="26"/>
                </a:xfrm>
                <a:custGeom>
                  <a:avLst/>
                  <a:gdLst>
                    <a:gd name="T0" fmla="*/ 0 w 78"/>
                    <a:gd name="T1" fmla="*/ 0 h 78"/>
                    <a:gd name="T2" fmla="*/ 0 w 78"/>
                    <a:gd name="T3" fmla="*/ 0 h 78"/>
                    <a:gd name="T4" fmla="*/ 0 w 78"/>
                    <a:gd name="T5" fmla="*/ 0 h 78"/>
                    <a:gd name="T6" fmla="*/ 0 w 78"/>
                    <a:gd name="T7" fmla="*/ 0 h 78"/>
                    <a:gd name="T8" fmla="*/ 0 w 78"/>
                    <a:gd name="T9" fmla="*/ 0 h 78"/>
                    <a:gd name="T10" fmla="*/ 0 w 78"/>
                    <a:gd name="T11" fmla="*/ 0 h 78"/>
                    <a:gd name="T12" fmla="*/ 0 w 78"/>
                    <a:gd name="T13" fmla="*/ 0 h 78"/>
                    <a:gd name="T14" fmla="*/ 0 w 78"/>
                    <a:gd name="T15" fmla="*/ 0 h 78"/>
                    <a:gd name="T16" fmla="*/ 0 w 78"/>
                    <a:gd name="T17" fmla="*/ 0 h 78"/>
                    <a:gd name="T18" fmla="*/ 0 w 78"/>
                    <a:gd name="T19" fmla="*/ 0 h 78"/>
                    <a:gd name="T20" fmla="*/ 0 w 78"/>
                    <a:gd name="T21" fmla="*/ 0 h 78"/>
                    <a:gd name="T22" fmla="*/ 0 w 78"/>
                    <a:gd name="T23" fmla="*/ 0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8" name="Freeform 82"/>
                <p:cNvSpPr>
                  <a:spLocks/>
                </p:cNvSpPr>
                <p:nvPr/>
              </p:nvSpPr>
              <p:spPr bwMode="ltGray">
                <a:xfrm>
                  <a:off x="4840" y="544"/>
                  <a:ext cx="8" cy="6"/>
                </a:xfrm>
                <a:custGeom>
                  <a:avLst/>
                  <a:gdLst>
                    <a:gd name="T0" fmla="*/ 0 w 17"/>
                    <a:gd name="T1" fmla="*/ 0 h 18"/>
                    <a:gd name="T2" fmla="*/ 0 w 17"/>
                    <a:gd name="T3" fmla="*/ 0 h 18"/>
                    <a:gd name="T4" fmla="*/ 0 w 17"/>
                    <a:gd name="T5" fmla="*/ 0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99" name="Freeform 83"/>
                <p:cNvSpPr>
                  <a:spLocks/>
                </p:cNvSpPr>
                <p:nvPr/>
              </p:nvSpPr>
              <p:spPr bwMode="ltGray">
                <a:xfrm>
                  <a:off x="4747" y="494"/>
                  <a:ext cx="8" cy="5"/>
                </a:xfrm>
                <a:custGeom>
                  <a:avLst/>
                  <a:gdLst>
                    <a:gd name="T0" fmla="*/ 0 w 20"/>
                    <a:gd name="T1" fmla="*/ 0 h 15"/>
                    <a:gd name="T2" fmla="*/ 0 w 20"/>
                    <a:gd name="T3" fmla="*/ 0 h 15"/>
                    <a:gd name="T4" fmla="*/ 0 w 20"/>
                    <a:gd name="T5" fmla="*/ 0 h 15"/>
                    <a:gd name="T6" fmla="*/ 0 w 20"/>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0" name="Freeform 84"/>
                <p:cNvSpPr>
                  <a:spLocks/>
                </p:cNvSpPr>
                <p:nvPr/>
              </p:nvSpPr>
              <p:spPr bwMode="ltGray">
                <a:xfrm>
                  <a:off x="4676" y="536"/>
                  <a:ext cx="8" cy="5"/>
                </a:xfrm>
                <a:custGeom>
                  <a:avLst/>
                  <a:gdLst>
                    <a:gd name="T0" fmla="*/ 0 w 20"/>
                    <a:gd name="T1" fmla="*/ 0 h 15"/>
                    <a:gd name="T2" fmla="*/ 0 w 20"/>
                    <a:gd name="T3" fmla="*/ 0 h 15"/>
                    <a:gd name="T4" fmla="*/ 0 w 20"/>
                    <a:gd name="T5" fmla="*/ 0 h 15"/>
                    <a:gd name="T6" fmla="*/ 0 w 20"/>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1" name="Freeform 85"/>
                <p:cNvSpPr>
                  <a:spLocks/>
                </p:cNvSpPr>
                <p:nvPr/>
              </p:nvSpPr>
              <p:spPr bwMode="ltGray">
                <a:xfrm>
                  <a:off x="4598" y="523"/>
                  <a:ext cx="34" cy="27"/>
                </a:xfrm>
                <a:custGeom>
                  <a:avLst/>
                  <a:gdLst>
                    <a:gd name="T0" fmla="*/ 0 w 80"/>
                    <a:gd name="T1" fmla="*/ 0 h 80"/>
                    <a:gd name="T2" fmla="*/ 0 w 80"/>
                    <a:gd name="T3" fmla="*/ 0 h 80"/>
                    <a:gd name="T4" fmla="*/ 0 w 80"/>
                    <a:gd name="T5" fmla="*/ 0 h 80"/>
                    <a:gd name="T6" fmla="*/ 0 w 80"/>
                    <a:gd name="T7" fmla="*/ 0 h 80"/>
                    <a:gd name="T8" fmla="*/ 0 w 80"/>
                    <a:gd name="T9" fmla="*/ 0 h 80"/>
                    <a:gd name="T10" fmla="*/ 0 w 80"/>
                    <a:gd name="T11" fmla="*/ 0 h 80"/>
                    <a:gd name="T12" fmla="*/ 0 w 80"/>
                    <a:gd name="T13" fmla="*/ 0 h 80"/>
                    <a:gd name="T14" fmla="*/ 0 w 80"/>
                    <a:gd name="T15" fmla="*/ 0 h 80"/>
                    <a:gd name="T16" fmla="*/ 0 w 80"/>
                    <a:gd name="T17" fmla="*/ 0 h 80"/>
                    <a:gd name="T18" fmla="*/ 0 w 80"/>
                    <a:gd name="T19" fmla="*/ 0 h 80"/>
                    <a:gd name="T20" fmla="*/ 0 w 80"/>
                    <a:gd name="T21" fmla="*/ 0 h 80"/>
                    <a:gd name="T22" fmla="*/ 0 w 80"/>
                    <a:gd name="T23" fmla="*/ 0 h 80"/>
                    <a:gd name="T24" fmla="*/ 0 w 80"/>
                    <a:gd name="T25" fmla="*/ 0 h 80"/>
                    <a:gd name="T26" fmla="*/ 0 w 80"/>
                    <a:gd name="T27" fmla="*/ 0 h 80"/>
                    <a:gd name="T28" fmla="*/ 0 w 80"/>
                    <a:gd name="T29" fmla="*/ 0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2" name="Freeform 86"/>
                <p:cNvSpPr>
                  <a:spLocks/>
                </p:cNvSpPr>
                <p:nvPr/>
              </p:nvSpPr>
              <p:spPr bwMode="ltGray">
                <a:xfrm>
                  <a:off x="4587" y="466"/>
                  <a:ext cx="40" cy="58"/>
                </a:xfrm>
                <a:custGeom>
                  <a:avLst/>
                  <a:gdLst>
                    <a:gd name="T0" fmla="*/ 0 w 94"/>
                    <a:gd name="T1" fmla="*/ 0 h 174"/>
                    <a:gd name="T2" fmla="*/ 0 w 94"/>
                    <a:gd name="T3" fmla="*/ 0 h 174"/>
                    <a:gd name="T4" fmla="*/ 0 w 94"/>
                    <a:gd name="T5" fmla="*/ 0 h 174"/>
                    <a:gd name="T6" fmla="*/ 0 w 94"/>
                    <a:gd name="T7" fmla="*/ 0 h 174"/>
                    <a:gd name="T8" fmla="*/ 0 w 94"/>
                    <a:gd name="T9" fmla="*/ 0 h 174"/>
                    <a:gd name="T10" fmla="*/ 0 w 94"/>
                    <a:gd name="T11" fmla="*/ 0 h 174"/>
                    <a:gd name="T12" fmla="*/ 0 w 94"/>
                    <a:gd name="T13" fmla="*/ 0 h 174"/>
                    <a:gd name="T14" fmla="*/ 0 w 94"/>
                    <a:gd name="T15" fmla="*/ 0 h 174"/>
                    <a:gd name="T16" fmla="*/ 0 w 94"/>
                    <a:gd name="T17" fmla="*/ 0 h 174"/>
                    <a:gd name="T18" fmla="*/ 0 w 94"/>
                    <a:gd name="T19" fmla="*/ 0 h 174"/>
                    <a:gd name="T20" fmla="*/ 0 w 94"/>
                    <a:gd name="T21" fmla="*/ 0 h 174"/>
                    <a:gd name="T22" fmla="*/ 0 w 94"/>
                    <a:gd name="T23" fmla="*/ 0 h 174"/>
                    <a:gd name="T24" fmla="*/ 0 w 94"/>
                    <a:gd name="T25" fmla="*/ 0 h 174"/>
                    <a:gd name="T26" fmla="*/ 0 w 94"/>
                    <a:gd name="T27" fmla="*/ 0 h 174"/>
                    <a:gd name="T28" fmla="*/ 0 w 94"/>
                    <a:gd name="T29" fmla="*/ 0 h 174"/>
                    <a:gd name="T30" fmla="*/ 0 w 94"/>
                    <a:gd name="T31" fmla="*/ 0 h 174"/>
                    <a:gd name="T32" fmla="*/ 0 w 94"/>
                    <a:gd name="T33" fmla="*/ 0 h 174"/>
                    <a:gd name="T34" fmla="*/ 0 w 94"/>
                    <a:gd name="T35" fmla="*/ 0 h 174"/>
                    <a:gd name="T36" fmla="*/ 0 w 94"/>
                    <a:gd name="T37" fmla="*/ 0 h 174"/>
                    <a:gd name="T38" fmla="*/ 0 w 94"/>
                    <a:gd name="T39" fmla="*/ 0 h 174"/>
                    <a:gd name="T40" fmla="*/ 0 w 94"/>
                    <a:gd name="T41" fmla="*/ 0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3" name="Freeform 87"/>
                <p:cNvSpPr>
                  <a:spLocks/>
                </p:cNvSpPr>
                <p:nvPr/>
              </p:nvSpPr>
              <p:spPr bwMode="ltGray">
                <a:xfrm>
                  <a:off x="4597" y="508"/>
                  <a:ext cx="14" cy="17"/>
                </a:xfrm>
                <a:custGeom>
                  <a:avLst/>
                  <a:gdLst>
                    <a:gd name="T0" fmla="*/ 0 w 32"/>
                    <a:gd name="T1" fmla="*/ 0 h 50"/>
                    <a:gd name="T2" fmla="*/ 0 w 32"/>
                    <a:gd name="T3" fmla="*/ 0 h 50"/>
                    <a:gd name="T4" fmla="*/ 0 w 32"/>
                    <a:gd name="T5" fmla="*/ 0 h 50"/>
                    <a:gd name="T6" fmla="*/ 0 w 32"/>
                    <a:gd name="T7" fmla="*/ 0 h 50"/>
                    <a:gd name="T8" fmla="*/ 0 w 32"/>
                    <a:gd name="T9" fmla="*/ 0 h 50"/>
                    <a:gd name="T10" fmla="*/ 0 w 32"/>
                    <a:gd name="T11" fmla="*/ 0 h 50"/>
                    <a:gd name="T12" fmla="*/ 0 w 32"/>
                    <a:gd name="T13" fmla="*/ 0 h 50"/>
                    <a:gd name="T14" fmla="*/ 0 w 32"/>
                    <a:gd name="T15" fmla="*/ 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4" name="Freeform 88"/>
                <p:cNvSpPr>
                  <a:spLocks/>
                </p:cNvSpPr>
                <p:nvPr/>
              </p:nvSpPr>
              <p:spPr bwMode="ltGray">
                <a:xfrm>
                  <a:off x="4569" y="512"/>
                  <a:ext cx="19" cy="17"/>
                </a:xfrm>
                <a:custGeom>
                  <a:avLst/>
                  <a:gdLst>
                    <a:gd name="T0" fmla="*/ 0 w 43"/>
                    <a:gd name="T1" fmla="*/ 0 h 50"/>
                    <a:gd name="T2" fmla="*/ 0 w 43"/>
                    <a:gd name="T3" fmla="*/ 0 h 50"/>
                    <a:gd name="T4" fmla="*/ 0 w 43"/>
                    <a:gd name="T5" fmla="*/ 0 h 50"/>
                    <a:gd name="T6" fmla="*/ 0 w 43"/>
                    <a:gd name="T7" fmla="*/ 0 h 50"/>
                    <a:gd name="T8" fmla="*/ 0 w 43"/>
                    <a:gd name="T9" fmla="*/ 0 h 50"/>
                    <a:gd name="T10" fmla="*/ 0 w 43"/>
                    <a:gd name="T11" fmla="*/ 0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5" name="Freeform 89"/>
                <p:cNvSpPr>
                  <a:spLocks/>
                </p:cNvSpPr>
                <p:nvPr/>
              </p:nvSpPr>
              <p:spPr bwMode="ltGray">
                <a:xfrm>
                  <a:off x="4784" y="275"/>
                  <a:ext cx="18" cy="10"/>
                </a:xfrm>
                <a:custGeom>
                  <a:avLst/>
                  <a:gdLst>
                    <a:gd name="T0" fmla="*/ 0 w 41"/>
                    <a:gd name="T1" fmla="*/ 0 h 29"/>
                    <a:gd name="T2" fmla="*/ 0 w 41"/>
                    <a:gd name="T3" fmla="*/ 0 h 29"/>
                    <a:gd name="T4" fmla="*/ 0 w 41"/>
                    <a:gd name="T5" fmla="*/ 0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6"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7" name="Freeform 91"/>
                <p:cNvSpPr>
                  <a:spLocks/>
                </p:cNvSpPr>
                <p:nvPr/>
              </p:nvSpPr>
              <p:spPr bwMode="ltGray">
                <a:xfrm>
                  <a:off x="4731" y="240"/>
                  <a:ext cx="20" cy="55"/>
                </a:xfrm>
                <a:custGeom>
                  <a:avLst/>
                  <a:gdLst>
                    <a:gd name="T0" fmla="*/ 0 w 47"/>
                    <a:gd name="T1" fmla="*/ 0 h 165"/>
                    <a:gd name="T2" fmla="*/ 0 w 47"/>
                    <a:gd name="T3" fmla="*/ 0 h 165"/>
                    <a:gd name="T4" fmla="*/ 0 w 47"/>
                    <a:gd name="T5" fmla="*/ 0 h 165"/>
                    <a:gd name="T6" fmla="*/ 0 w 47"/>
                    <a:gd name="T7" fmla="*/ 0 h 165"/>
                    <a:gd name="T8" fmla="*/ 0 w 47"/>
                    <a:gd name="T9" fmla="*/ 0 h 165"/>
                    <a:gd name="T10" fmla="*/ 0 w 47"/>
                    <a:gd name="T11" fmla="*/ 0 h 165"/>
                    <a:gd name="T12" fmla="*/ 0 w 47"/>
                    <a:gd name="T13" fmla="*/ 0 h 165"/>
                    <a:gd name="T14" fmla="*/ 0 w 47"/>
                    <a:gd name="T15" fmla="*/ 0 h 165"/>
                    <a:gd name="T16" fmla="*/ 0 w 47"/>
                    <a:gd name="T17" fmla="*/ 0 h 165"/>
                    <a:gd name="T18" fmla="*/ 0 w 47"/>
                    <a:gd name="T19" fmla="*/ 0 h 165"/>
                    <a:gd name="T20" fmla="*/ 0 w 47"/>
                    <a:gd name="T21" fmla="*/ 0 h 165"/>
                    <a:gd name="T22" fmla="*/ 0 w 47"/>
                    <a:gd name="T23" fmla="*/ 0 h 165"/>
                    <a:gd name="T24" fmla="*/ 0 w 47"/>
                    <a:gd name="T25" fmla="*/ 0 h 165"/>
                    <a:gd name="T26" fmla="*/ 0 w 47"/>
                    <a:gd name="T27" fmla="*/ 0 h 165"/>
                    <a:gd name="T28" fmla="*/ 0 w 47"/>
                    <a:gd name="T29" fmla="*/ 0 h 165"/>
                    <a:gd name="T30" fmla="*/ 0 w 47"/>
                    <a:gd name="T31" fmla="*/ 0 h 165"/>
                    <a:gd name="T32" fmla="*/ 0 w 47"/>
                    <a:gd name="T33" fmla="*/ 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8" name="Freeform 92"/>
                <p:cNvSpPr>
                  <a:spLocks/>
                </p:cNvSpPr>
                <p:nvPr/>
              </p:nvSpPr>
              <p:spPr bwMode="ltGray">
                <a:xfrm>
                  <a:off x="4719" y="287"/>
                  <a:ext cx="59" cy="34"/>
                </a:xfrm>
                <a:custGeom>
                  <a:avLst/>
                  <a:gdLst>
                    <a:gd name="T0" fmla="*/ 0 w 138"/>
                    <a:gd name="T1" fmla="*/ 0 h 103"/>
                    <a:gd name="T2" fmla="*/ 0 w 138"/>
                    <a:gd name="T3" fmla="*/ 0 h 103"/>
                    <a:gd name="T4" fmla="*/ 0 w 138"/>
                    <a:gd name="T5" fmla="*/ 0 h 103"/>
                    <a:gd name="T6" fmla="*/ 0 w 138"/>
                    <a:gd name="T7" fmla="*/ 0 h 103"/>
                    <a:gd name="T8" fmla="*/ 0 w 138"/>
                    <a:gd name="T9" fmla="*/ 0 h 103"/>
                    <a:gd name="T10" fmla="*/ 0 w 138"/>
                    <a:gd name="T11" fmla="*/ 0 h 103"/>
                    <a:gd name="T12" fmla="*/ 0 w 138"/>
                    <a:gd name="T13" fmla="*/ 0 h 103"/>
                    <a:gd name="T14" fmla="*/ 0 w 138"/>
                    <a:gd name="T15" fmla="*/ 0 h 103"/>
                    <a:gd name="T16" fmla="*/ 0 w 138"/>
                    <a:gd name="T17" fmla="*/ 0 h 103"/>
                    <a:gd name="T18" fmla="*/ 0 w 138"/>
                    <a:gd name="T19" fmla="*/ 0 h 103"/>
                    <a:gd name="T20" fmla="*/ 0 w 138"/>
                    <a:gd name="T21" fmla="*/ 0 h 103"/>
                    <a:gd name="T22" fmla="*/ 0 w 138"/>
                    <a:gd name="T23" fmla="*/ 0 h 103"/>
                    <a:gd name="T24" fmla="*/ 0 w 138"/>
                    <a:gd name="T25" fmla="*/ 0 h 103"/>
                    <a:gd name="T26" fmla="*/ 0 w 138"/>
                    <a:gd name="T27" fmla="*/ 0 h 103"/>
                    <a:gd name="T28" fmla="*/ 0 w 138"/>
                    <a:gd name="T29" fmla="*/ 0 h 103"/>
                    <a:gd name="T30" fmla="*/ 0 w 138"/>
                    <a:gd name="T31" fmla="*/ 0 h 103"/>
                    <a:gd name="T32" fmla="*/ 0 w 138"/>
                    <a:gd name="T33" fmla="*/ 0 h 103"/>
                    <a:gd name="T34" fmla="*/ 0 w 138"/>
                    <a:gd name="T35" fmla="*/ 0 h 103"/>
                    <a:gd name="T36" fmla="*/ 0 w 138"/>
                    <a:gd name="T37" fmla="*/ 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09" name="Freeform 93"/>
                <p:cNvSpPr>
                  <a:spLocks/>
                </p:cNvSpPr>
                <p:nvPr/>
              </p:nvSpPr>
              <p:spPr bwMode="ltGray">
                <a:xfrm>
                  <a:off x="4656" y="319"/>
                  <a:ext cx="80" cy="72"/>
                </a:xfrm>
                <a:custGeom>
                  <a:avLst/>
                  <a:gdLst>
                    <a:gd name="T0" fmla="*/ 0 w 188"/>
                    <a:gd name="T1" fmla="*/ 0 h 214"/>
                    <a:gd name="T2" fmla="*/ 0 w 188"/>
                    <a:gd name="T3" fmla="*/ 0 h 214"/>
                    <a:gd name="T4" fmla="*/ 0 w 188"/>
                    <a:gd name="T5" fmla="*/ 0 h 214"/>
                    <a:gd name="T6" fmla="*/ 0 w 188"/>
                    <a:gd name="T7" fmla="*/ 0 h 214"/>
                    <a:gd name="T8" fmla="*/ 0 w 188"/>
                    <a:gd name="T9" fmla="*/ 0 h 214"/>
                    <a:gd name="T10" fmla="*/ 0 w 188"/>
                    <a:gd name="T11" fmla="*/ 0 h 214"/>
                    <a:gd name="T12" fmla="*/ 0 w 188"/>
                    <a:gd name="T13" fmla="*/ 0 h 214"/>
                    <a:gd name="T14" fmla="*/ 0 w 188"/>
                    <a:gd name="T15" fmla="*/ 0 h 214"/>
                    <a:gd name="T16" fmla="*/ 0 w 188"/>
                    <a:gd name="T17" fmla="*/ 0 h 214"/>
                    <a:gd name="T18" fmla="*/ 0 w 188"/>
                    <a:gd name="T19" fmla="*/ 0 h 214"/>
                    <a:gd name="T20" fmla="*/ 0 w 188"/>
                    <a:gd name="T21" fmla="*/ 0 h 214"/>
                    <a:gd name="T22" fmla="*/ 0 w 188"/>
                    <a:gd name="T23" fmla="*/ 0 h 214"/>
                    <a:gd name="T24" fmla="*/ 0 w 188"/>
                    <a:gd name="T25" fmla="*/ 0 h 214"/>
                    <a:gd name="T26" fmla="*/ 0 w 188"/>
                    <a:gd name="T27" fmla="*/ 0 h 214"/>
                    <a:gd name="T28" fmla="*/ 0 w 188"/>
                    <a:gd name="T29" fmla="*/ 0 h 214"/>
                    <a:gd name="T30" fmla="*/ 0 w 188"/>
                    <a:gd name="T31" fmla="*/ 0 h 214"/>
                    <a:gd name="T32" fmla="*/ 0 w 188"/>
                    <a:gd name="T33" fmla="*/ 0 h 214"/>
                    <a:gd name="T34" fmla="*/ 0 w 188"/>
                    <a:gd name="T35" fmla="*/ 0 h 214"/>
                    <a:gd name="T36" fmla="*/ 0 w 188"/>
                    <a:gd name="T37" fmla="*/ 0 h 214"/>
                    <a:gd name="T38" fmla="*/ 0 w 188"/>
                    <a:gd name="T39" fmla="*/ 0 h 214"/>
                    <a:gd name="T40" fmla="*/ 0 w 188"/>
                    <a:gd name="T41" fmla="*/ 0 h 214"/>
                    <a:gd name="T42" fmla="*/ 0 w 188"/>
                    <a:gd name="T43" fmla="*/ 0 h 214"/>
                    <a:gd name="T44" fmla="*/ 0 w 188"/>
                    <a:gd name="T45" fmla="*/ 0 h 214"/>
                    <a:gd name="T46" fmla="*/ 0 w 188"/>
                    <a:gd name="T47" fmla="*/ 0 h 214"/>
                    <a:gd name="T48" fmla="*/ 0 w 188"/>
                    <a:gd name="T49" fmla="*/ 0 h 214"/>
                    <a:gd name="T50" fmla="*/ 0 w 188"/>
                    <a:gd name="T51" fmla="*/ 0 h 214"/>
                    <a:gd name="T52" fmla="*/ 0 w 188"/>
                    <a:gd name="T53" fmla="*/ 0 h 214"/>
                    <a:gd name="T54" fmla="*/ 0 w 188"/>
                    <a:gd name="T55" fmla="*/ 0 h 214"/>
                    <a:gd name="T56" fmla="*/ 0 w 188"/>
                    <a:gd name="T57" fmla="*/ 0 h 214"/>
                    <a:gd name="T58" fmla="*/ 0 w 188"/>
                    <a:gd name="T59" fmla="*/ 0 h 214"/>
                    <a:gd name="T60" fmla="*/ 0 w 188"/>
                    <a:gd name="T61" fmla="*/ 0 h 214"/>
                    <a:gd name="T62" fmla="*/ 0 w 188"/>
                    <a:gd name="T63" fmla="*/ 0 h 214"/>
                    <a:gd name="T64" fmla="*/ 0 w 188"/>
                    <a:gd name="T65" fmla="*/ 0 h 214"/>
                    <a:gd name="T66" fmla="*/ 0 w 188"/>
                    <a:gd name="T67" fmla="*/ 0 h 214"/>
                    <a:gd name="T68" fmla="*/ 0 w 188"/>
                    <a:gd name="T69" fmla="*/ 0 h 214"/>
                    <a:gd name="T70" fmla="*/ 0 w 188"/>
                    <a:gd name="T71" fmla="*/ 0 h 214"/>
                    <a:gd name="T72" fmla="*/ 0 w 188"/>
                    <a:gd name="T73" fmla="*/ 0 h 214"/>
                    <a:gd name="T74" fmla="*/ 0 w 188"/>
                    <a:gd name="T75" fmla="*/ 0 h 214"/>
                    <a:gd name="T76" fmla="*/ 0 w 188"/>
                    <a:gd name="T77" fmla="*/ 0 h 214"/>
                    <a:gd name="T78" fmla="*/ 0 w 188"/>
                    <a:gd name="T79" fmla="*/ 0 h 214"/>
                    <a:gd name="T80" fmla="*/ 0 w 188"/>
                    <a:gd name="T81" fmla="*/ 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0" name="Freeform 94"/>
                <p:cNvSpPr>
                  <a:spLocks/>
                </p:cNvSpPr>
                <p:nvPr/>
              </p:nvSpPr>
              <p:spPr bwMode="ltGray">
                <a:xfrm>
                  <a:off x="4709" y="340"/>
                  <a:ext cx="6" cy="4"/>
                </a:xfrm>
                <a:custGeom>
                  <a:avLst/>
                  <a:gdLst>
                    <a:gd name="T0" fmla="*/ 0 w 13"/>
                    <a:gd name="T1" fmla="*/ 0 h 13"/>
                    <a:gd name="T2" fmla="*/ 0 w 13"/>
                    <a:gd name="T3" fmla="*/ 0 h 13"/>
                    <a:gd name="T4" fmla="*/ 0 w 13"/>
                    <a:gd name="T5" fmla="*/ 0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1" name="Freeform 95"/>
                <p:cNvSpPr>
                  <a:spLocks/>
                </p:cNvSpPr>
                <p:nvPr/>
              </p:nvSpPr>
              <p:spPr bwMode="ltGray">
                <a:xfrm>
                  <a:off x="4261" y="389"/>
                  <a:ext cx="347" cy="189"/>
                </a:xfrm>
                <a:custGeom>
                  <a:avLst/>
                  <a:gdLst>
                    <a:gd name="T0" fmla="*/ 2 w 812"/>
                    <a:gd name="T1" fmla="*/ 0 h 564"/>
                    <a:gd name="T2" fmla="*/ 2 w 812"/>
                    <a:gd name="T3" fmla="*/ 0 h 564"/>
                    <a:gd name="T4" fmla="*/ 2 w 812"/>
                    <a:gd name="T5" fmla="*/ 0 h 564"/>
                    <a:gd name="T6" fmla="*/ 2 w 812"/>
                    <a:gd name="T7" fmla="*/ 0 h 564"/>
                    <a:gd name="T8" fmla="*/ 2 w 812"/>
                    <a:gd name="T9" fmla="*/ 0 h 564"/>
                    <a:gd name="T10" fmla="*/ 2 w 812"/>
                    <a:gd name="T11" fmla="*/ 0 h 564"/>
                    <a:gd name="T12" fmla="*/ 2 w 812"/>
                    <a:gd name="T13" fmla="*/ 0 h 564"/>
                    <a:gd name="T14" fmla="*/ 2 w 812"/>
                    <a:gd name="T15" fmla="*/ 0 h 564"/>
                    <a:gd name="T16" fmla="*/ 1 w 812"/>
                    <a:gd name="T17" fmla="*/ 0 h 564"/>
                    <a:gd name="T18" fmla="*/ 1 w 812"/>
                    <a:gd name="T19" fmla="*/ 0 h 564"/>
                    <a:gd name="T20" fmla="*/ 2 w 812"/>
                    <a:gd name="T21" fmla="*/ 0 h 564"/>
                    <a:gd name="T22" fmla="*/ 2 w 812"/>
                    <a:gd name="T23" fmla="*/ 0 h 564"/>
                    <a:gd name="T24" fmla="*/ 1 w 812"/>
                    <a:gd name="T25" fmla="*/ 0 h 564"/>
                    <a:gd name="T26" fmla="*/ 1 w 812"/>
                    <a:gd name="T27" fmla="*/ 0 h 564"/>
                    <a:gd name="T28" fmla="*/ 1 w 812"/>
                    <a:gd name="T29" fmla="*/ 0 h 564"/>
                    <a:gd name="T30" fmla="*/ 1 w 812"/>
                    <a:gd name="T31" fmla="*/ 0 h 564"/>
                    <a:gd name="T32" fmla="*/ 1 w 812"/>
                    <a:gd name="T33" fmla="*/ 0 h 564"/>
                    <a:gd name="T34" fmla="*/ 1 w 812"/>
                    <a:gd name="T35" fmla="*/ 0 h 564"/>
                    <a:gd name="T36" fmla="*/ 1 w 812"/>
                    <a:gd name="T37" fmla="*/ 0 h 564"/>
                    <a:gd name="T38" fmla="*/ 1 w 812"/>
                    <a:gd name="T39" fmla="*/ 0 h 564"/>
                    <a:gd name="T40" fmla="*/ 1 w 812"/>
                    <a:gd name="T41" fmla="*/ 0 h 564"/>
                    <a:gd name="T42" fmla="*/ 1 w 812"/>
                    <a:gd name="T43" fmla="*/ 0 h 564"/>
                    <a:gd name="T44" fmla="*/ 1 w 812"/>
                    <a:gd name="T45" fmla="*/ 0 h 564"/>
                    <a:gd name="T46" fmla="*/ 1 w 812"/>
                    <a:gd name="T47" fmla="*/ 0 h 564"/>
                    <a:gd name="T48" fmla="*/ 1 w 812"/>
                    <a:gd name="T49" fmla="*/ 0 h 564"/>
                    <a:gd name="T50" fmla="*/ 1 w 812"/>
                    <a:gd name="T51" fmla="*/ 0 h 564"/>
                    <a:gd name="T52" fmla="*/ 1 w 812"/>
                    <a:gd name="T53" fmla="*/ 0 h 564"/>
                    <a:gd name="T54" fmla="*/ 1 w 812"/>
                    <a:gd name="T55" fmla="*/ 0 h 564"/>
                    <a:gd name="T56" fmla="*/ 1 w 812"/>
                    <a:gd name="T57" fmla="*/ 0 h 564"/>
                    <a:gd name="T58" fmla="*/ 1 w 812"/>
                    <a:gd name="T59" fmla="*/ 0 h 564"/>
                    <a:gd name="T60" fmla="*/ 0 w 812"/>
                    <a:gd name="T61" fmla="*/ 0 h 564"/>
                    <a:gd name="T62" fmla="*/ 0 w 812"/>
                    <a:gd name="T63" fmla="*/ 0 h 564"/>
                    <a:gd name="T64" fmla="*/ 0 w 812"/>
                    <a:gd name="T65" fmla="*/ 0 h 564"/>
                    <a:gd name="T66" fmla="*/ 0 w 812"/>
                    <a:gd name="T67" fmla="*/ 0 h 564"/>
                    <a:gd name="T68" fmla="*/ 0 w 812"/>
                    <a:gd name="T69" fmla="*/ 0 h 564"/>
                    <a:gd name="T70" fmla="*/ 0 w 812"/>
                    <a:gd name="T71" fmla="*/ 0 h 564"/>
                    <a:gd name="T72" fmla="*/ 0 w 812"/>
                    <a:gd name="T73" fmla="*/ 0 h 564"/>
                    <a:gd name="T74" fmla="*/ 0 w 812"/>
                    <a:gd name="T75" fmla="*/ 0 h 564"/>
                    <a:gd name="T76" fmla="*/ 0 w 812"/>
                    <a:gd name="T77" fmla="*/ 0 h 564"/>
                    <a:gd name="T78" fmla="*/ 0 w 812"/>
                    <a:gd name="T79" fmla="*/ 0 h 564"/>
                    <a:gd name="T80" fmla="*/ 0 w 812"/>
                    <a:gd name="T81" fmla="*/ 0 h 564"/>
                    <a:gd name="T82" fmla="*/ 0 w 812"/>
                    <a:gd name="T83" fmla="*/ 0 h 564"/>
                    <a:gd name="T84" fmla="*/ 0 w 812"/>
                    <a:gd name="T85" fmla="*/ 0 h 564"/>
                    <a:gd name="T86" fmla="*/ 2 w 812"/>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2" name="Freeform 96"/>
                <p:cNvSpPr>
                  <a:spLocks/>
                </p:cNvSpPr>
                <p:nvPr/>
              </p:nvSpPr>
              <p:spPr bwMode="ltGray">
                <a:xfrm>
                  <a:off x="4322" y="519"/>
                  <a:ext cx="19" cy="29"/>
                </a:xfrm>
                <a:custGeom>
                  <a:avLst/>
                  <a:gdLst>
                    <a:gd name="T0" fmla="*/ 0 w 43"/>
                    <a:gd name="T1" fmla="*/ 0 h 85"/>
                    <a:gd name="T2" fmla="*/ 0 w 43"/>
                    <a:gd name="T3" fmla="*/ 0 h 85"/>
                    <a:gd name="T4" fmla="*/ 0 w 43"/>
                    <a:gd name="T5" fmla="*/ 0 h 85"/>
                    <a:gd name="T6" fmla="*/ 0 w 43"/>
                    <a:gd name="T7" fmla="*/ 0 h 85"/>
                    <a:gd name="T8" fmla="*/ 0 w 43"/>
                    <a:gd name="T9" fmla="*/ 0 h 85"/>
                    <a:gd name="T10" fmla="*/ 0 w 43"/>
                    <a:gd name="T11" fmla="*/ 0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3" name="Freeform 97"/>
                <p:cNvSpPr>
                  <a:spLocks/>
                </p:cNvSpPr>
                <p:nvPr/>
              </p:nvSpPr>
              <p:spPr bwMode="ltGray">
                <a:xfrm>
                  <a:off x="4588" y="421"/>
                  <a:ext cx="18" cy="24"/>
                </a:xfrm>
                <a:custGeom>
                  <a:avLst/>
                  <a:gdLst>
                    <a:gd name="T0" fmla="*/ 0 w 44"/>
                    <a:gd name="T1" fmla="*/ 0 h 74"/>
                    <a:gd name="T2" fmla="*/ 0 w 44"/>
                    <a:gd name="T3" fmla="*/ 0 h 74"/>
                    <a:gd name="T4" fmla="*/ 0 w 44"/>
                    <a:gd name="T5" fmla="*/ 0 h 74"/>
                    <a:gd name="T6" fmla="*/ 0 w 44"/>
                    <a:gd name="T7" fmla="*/ 0 h 74"/>
                    <a:gd name="T8" fmla="*/ 0 w 44"/>
                    <a:gd name="T9" fmla="*/ 0 h 74"/>
                    <a:gd name="T10" fmla="*/ 0 w 44"/>
                    <a:gd name="T11" fmla="*/ 0 h 74"/>
                    <a:gd name="T12" fmla="*/ 0 w 44"/>
                    <a:gd name="T13" fmla="*/ 0 h 74"/>
                    <a:gd name="T14" fmla="*/ 0 w 44"/>
                    <a:gd name="T15" fmla="*/ 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4" name="Freeform 98"/>
                <p:cNvSpPr>
                  <a:spLocks/>
                </p:cNvSpPr>
                <p:nvPr/>
              </p:nvSpPr>
              <p:spPr bwMode="ltGray">
                <a:xfrm>
                  <a:off x="4639" y="409"/>
                  <a:ext cx="9" cy="10"/>
                </a:xfrm>
                <a:custGeom>
                  <a:avLst/>
                  <a:gdLst>
                    <a:gd name="T0" fmla="*/ 0 w 20"/>
                    <a:gd name="T1" fmla="*/ 0 h 30"/>
                    <a:gd name="T2" fmla="*/ 0 w 20"/>
                    <a:gd name="T3" fmla="*/ 0 h 30"/>
                    <a:gd name="T4" fmla="*/ 0 w 20"/>
                    <a:gd name="T5" fmla="*/ 0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5" name="Freeform 99"/>
                <p:cNvSpPr>
                  <a:spLocks/>
                </p:cNvSpPr>
                <p:nvPr/>
              </p:nvSpPr>
              <p:spPr bwMode="ltGray">
                <a:xfrm>
                  <a:off x="3709" y="315"/>
                  <a:ext cx="433" cy="354"/>
                </a:xfrm>
                <a:custGeom>
                  <a:avLst/>
                  <a:gdLst>
                    <a:gd name="T0" fmla="*/ 20 w 682"/>
                    <a:gd name="T1" fmla="*/ 20 h 557"/>
                    <a:gd name="T2" fmla="*/ 20 w 682"/>
                    <a:gd name="T3" fmla="*/ 19 h 557"/>
                    <a:gd name="T4" fmla="*/ 20 w 682"/>
                    <a:gd name="T5" fmla="*/ 17 h 557"/>
                    <a:gd name="T6" fmla="*/ 13 w 682"/>
                    <a:gd name="T7" fmla="*/ 12 h 557"/>
                    <a:gd name="T8" fmla="*/ 11 w 682"/>
                    <a:gd name="T9" fmla="*/ 15 h 557"/>
                    <a:gd name="T10" fmla="*/ 13 w 682"/>
                    <a:gd name="T11" fmla="*/ 23 h 557"/>
                    <a:gd name="T12" fmla="*/ 11 w 682"/>
                    <a:gd name="T13" fmla="*/ 20 h 557"/>
                    <a:gd name="T14" fmla="*/ 10 w 682"/>
                    <a:gd name="T15" fmla="*/ 18 h 557"/>
                    <a:gd name="T16" fmla="*/ 10 w 682"/>
                    <a:gd name="T17" fmla="*/ 17 h 557"/>
                    <a:gd name="T18" fmla="*/ 10 w 682"/>
                    <a:gd name="T19" fmla="*/ 17 h 557"/>
                    <a:gd name="T20" fmla="*/ 10 w 682"/>
                    <a:gd name="T21" fmla="*/ 16 h 557"/>
                    <a:gd name="T22" fmla="*/ 8 w 682"/>
                    <a:gd name="T23" fmla="*/ 15 h 557"/>
                    <a:gd name="T24" fmla="*/ 6 w 682"/>
                    <a:gd name="T25" fmla="*/ 15 h 557"/>
                    <a:gd name="T26" fmla="*/ 5 w 682"/>
                    <a:gd name="T27" fmla="*/ 15 h 557"/>
                    <a:gd name="T28" fmla="*/ 3 w 682"/>
                    <a:gd name="T29" fmla="*/ 15 h 557"/>
                    <a:gd name="T30" fmla="*/ 1 w 682"/>
                    <a:gd name="T31" fmla="*/ 13 h 557"/>
                    <a:gd name="T32" fmla="*/ 1 w 682"/>
                    <a:gd name="T33" fmla="*/ 13 h 557"/>
                    <a:gd name="T34" fmla="*/ 0 w 682"/>
                    <a:gd name="T35" fmla="*/ 11 h 557"/>
                    <a:gd name="T36" fmla="*/ 1 w 682"/>
                    <a:gd name="T37" fmla="*/ 9 h 557"/>
                    <a:gd name="T38" fmla="*/ 1 w 682"/>
                    <a:gd name="T39" fmla="*/ 7 h 557"/>
                    <a:gd name="T40" fmla="*/ 2 w 682"/>
                    <a:gd name="T41" fmla="*/ 6 h 557"/>
                    <a:gd name="T42" fmla="*/ 3 w 682"/>
                    <a:gd name="T43" fmla="*/ 5 h 557"/>
                    <a:gd name="T44" fmla="*/ 7 w 682"/>
                    <a:gd name="T45" fmla="*/ 3 h 557"/>
                    <a:gd name="T46" fmla="*/ 10 w 682"/>
                    <a:gd name="T47" fmla="*/ 1 h 557"/>
                    <a:gd name="T48" fmla="*/ 11 w 682"/>
                    <a:gd name="T49" fmla="*/ 1 h 557"/>
                    <a:gd name="T50" fmla="*/ 15 w 682"/>
                    <a:gd name="T51" fmla="*/ 1 h 557"/>
                    <a:gd name="T52" fmla="*/ 17 w 682"/>
                    <a:gd name="T53" fmla="*/ 0 h 557"/>
                    <a:gd name="T54" fmla="*/ 16 w 682"/>
                    <a:gd name="T55" fmla="*/ 2 h 557"/>
                    <a:gd name="T56" fmla="*/ 18 w 682"/>
                    <a:gd name="T57" fmla="*/ 4 h 557"/>
                    <a:gd name="T58" fmla="*/ 20 w 682"/>
                    <a:gd name="T59" fmla="*/ 3 h 557"/>
                    <a:gd name="T60" fmla="*/ 22 w 682"/>
                    <a:gd name="T61" fmla="*/ 3 h 557"/>
                    <a:gd name="T62" fmla="*/ 23 w 682"/>
                    <a:gd name="T63" fmla="*/ 4 h 557"/>
                    <a:gd name="T64" fmla="*/ 23 w 682"/>
                    <a:gd name="T65" fmla="*/ 8 h 557"/>
                    <a:gd name="T66" fmla="*/ 23 w 682"/>
                    <a:gd name="T67" fmla="*/ 10 h 557"/>
                    <a:gd name="T68" fmla="*/ 25 w 682"/>
                    <a:gd name="T69" fmla="*/ 11 h 557"/>
                    <a:gd name="T70" fmla="*/ 27 w 682"/>
                    <a:gd name="T71" fmla="*/ 13 h 557"/>
                    <a:gd name="T72" fmla="*/ 28 w 682"/>
                    <a:gd name="T73" fmla="*/ 13 h 557"/>
                    <a:gd name="T74" fmla="*/ 28 w 682"/>
                    <a:gd name="T75" fmla="*/ 14 h 557"/>
                    <a:gd name="T76" fmla="*/ 25 w 682"/>
                    <a:gd name="T77" fmla="*/ 17 h 557"/>
                    <a:gd name="T78" fmla="*/ 23 w 682"/>
                    <a:gd name="T79" fmla="*/ 20 h 557"/>
                    <a:gd name="T80" fmla="*/ 23 w 682"/>
                    <a:gd name="T81" fmla="*/ 22 h 557"/>
                    <a:gd name="T82" fmla="*/ 18 w 682"/>
                    <a:gd name="T83" fmla="*/ 2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6" name="Freeform 100"/>
                <p:cNvSpPr>
                  <a:spLocks/>
                </p:cNvSpPr>
                <p:nvPr/>
              </p:nvSpPr>
              <p:spPr bwMode="ltGray">
                <a:xfrm>
                  <a:off x="3877" y="448"/>
                  <a:ext cx="163" cy="221"/>
                </a:xfrm>
                <a:custGeom>
                  <a:avLst/>
                  <a:gdLst>
                    <a:gd name="T0" fmla="*/ 10 w 257"/>
                    <a:gd name="T1" fmla="*/ 15 h 347"/>
                    <a:gd name="T2" fmla="*/ 10 w 257"/>
                    <a:gd name="T3" fmla="*/ 13 h 347"/>
                    <a:gd name="T4" fmla="*/ 10 w 257"/>
                    <a:gd name="T5" fmla="*/ 13 h 347"/>
                    <a:gd name="T6" fmla="*/ 9 w 257"/>
                    <a:gd name="T7" fmla="*/ 11 h 347"/>
                    <a:gd name="T8" fmla="*/ 9 w 257"/>
                    <a:gd name="T9" fmla="*/ 11 h 347"/>
                    <a:gd name="T10" fmla="*/ 9 w 257"/>
                    <a:gd name="T11" fmla="*/ 10 h 347"/>
                    <a:gd name="T12" fmla="*/ 9 w 257"/>
                    <a:gd name="T13" fmla="*/ 9 h 347"/>
                    <a:gd name="T14" fmla="*/ 10 w 257"/>
                    <a:gd name="T15" fmla="*/ 8 h 347"/>
                    <a:gd name="T16" fmla="*/ 10 w 257"/>
                    <a:gd name="T17" fmla="*/ 8 h 347"/>
                    <a:gd name="T18" fmla="*/ 10 w 257"/>
                    <a:gd name="T19" fmla="*/ 6 h 347"/>
                    <a:gd name="T20" fmla="*/ 3 w 257"/>
                    <a:gd name="T21" fmla="*/ 4 h 347"/>
                    <a:gd name="T22" fmla="*/ 1 w 257"/>
                    <a:gd name="T23" fmla="*/ 4 h 347"/>
                    <a:gd name="T24" fmla="*/ 1 w 257"/>
                    <a:gd name="T25" fmla="*/ 4 h 347"/>
                    <a:gd name="T26" fmla="*/ 0 w 257"/>
                    <a:gd name="T27" fmla="*/ 6 h 347"/>
                    <a:gd name="T28" fmla="*/ 4 w 257"/>
                    <a:gd name="T29" fmla="*/ 15 h 347"/>
                    <a:gd name="T30" fmla="*/ 10 w 257"/>
                    <a:gd name="T31" fmla="*/ 15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7" name="Freeform 101"/>
                <p:cNvSpPr>
                  <a:spLocks/>
                </p:cNvSpPr>
                <p:nvPr/>
              </p:nvSpPr>
              <p:spPr bwMode="ltGray">
                <a:xfrm>
                  <a:off x="4164" y="611"/>
                  <a:ext cx="7" cy="12"/>
                </a:xfrm>
                <a:custGeom>
                  <a:avLst/>
                  <a:gdLst>
                    <a:gd name="T0" fmla="*/ 0 w 19"/>
                    <a:gd name="T1" fmla="*/ 0 h 37"/>
                    <a:gd name="T2" fmla="*/ 0 w 19"/>
                    <a:gd name="T3" fmla="*/ 0 h 37"/>
                    <a:gd name="T4" fmla="*/ 0 w 19"/>
                    <a:gd name="T5" fmla="*/ 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8" name="Freeform 102"/>
                <p:cNvSpPr>
                  <a:spLocks/>
                </p:cNvSpPr>
                <p:nvPr/>
              </p:nvSpPr>
              <p:spPr bwMode="ltGray">
                <a:xfrm>
                  <a:off x="4155" y="497"/>
                  <a:ext cx="9" cy="7"/>
                </a:xfrm>
                <a:custGeom>
                  <a:avLst/>
                  <a:gdLst>
                    <a:gd name="T0" fmla="*/ 0 w 22"/>
                    <a:gd name="T1" fmla="*/ 0 h 20"/>
                    <a:gd name="T2" fmla="*/ 0 w 22"/>
                    <a:gd name="T3" fmla="*/ 0 h 20"/>
                    <a:gd name="T4" fmla="*/ 0 w 22"/>
                    <a:gd name="T5" fmla="*/ 0 h 20"/>
                    <a:gd name="T6" fmla="*/ 0 w 22"/>
                    <a:gd name="T7" fmla="*/ 0 h 20"/>
                    <a:gd name="T8" fmla="*/ 0 w 22"/>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19" name="Freeform 103"/>
                <p:cNvSpPr>
                  <a:spLocks/>
                </p:cNvSpPr>
                <p:nvPr/>
              </p:nvSpPr>
              <p:spPr bwMode="ltGray">
                <a:xfrm>
                  <a:off x="3760" y="357"/>
                  <a:ext cx="25" cy="10"/>
                </a:xfrm>
                <a:custGeom>
                  <a:avLst/>
                  <a:gdLst>
                    <a:gd name="T0" fmla="*/ 0 w 57"/>
                    <a:gd name="T1" fmla="*/ 0 h 30"/>
                    <a:gd name="T2" fmla="*/ 0 w 57"/>
                    <a:gd name="T3" fmla="*/ 0 h 30"/>
                    <a:gd name="T4" fmla="*/ 0 w 57"/>
                    <a:gd name="T5" fmla="*/ 0 h 30"/>
                    <a:gd name="T6" fmla="*/ 0 w 57"/>
                    <a:gd name="T7" fmla="*/ 0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0" name="Freeform 104"/>
                <p:cNvSpPr>
                  <a:spLocks/>
                </p:cNvSpPr>
                <p:nvPr/>
              </p:nvSpPr>
              <p:spPr bwMode="ltGray">
                <a:xfrm>
                  <a:off x="4062" y="265"/>
                  <a:ext cx="295" cy="233"/>
                </a:xfrm>
                <a:custGeom>
                  <a:avLst/>
                  <a:gdLst>
                    <a:gd name="T0" fmla="*/ 1 w 693"/>
                    <a:gd name="T1" fmla="*/ 0 h 696"/>
                    <a:gd name="T2" fmla="*/ 1 w 693"/>
                    <a:gd name="T3" fmla="*/ 0 h 696"/>
                    <a:gd name="T4" fmla="*/ 1 w 693"/>
                    <a:gd name="T5" fmla="*/ 0 h 696"/>
                    <a:gd name="T6" fmla="*/ 1 w 693"/>
                    <a:gd name="T7" fmla="*/ 0 h 696"/>
                    <a:gd name="T8" fmla="*/ 0 w 693"/>
                    <a:gd name="T9" fmla="*/ 0 h 696"/>
                    <a:gd name="T10" fmla="*/ 1 w 693"/>
                    <a:gd name="T11" fmla="*/ 0 h 696"/>
                    <a:gd name="T12" fmla="*/ 1 w 693"/>
                    <a:gd name="T13" fmla="*/ 0 h 696"/>
                    <a:gd name="T14" fmla="*/ 1 w 693"/>
                    <a:gd name="T15" fmla="*/ 0 h 696"/>
                    <a:gd name="T16" fmla="*/ 1 w 693"/>
                    <a:gd name="T17" fmla="*/ 0 h 696"/>
                    <a:gd name="T18" fmla="*/ 1 w 693"/>
                    <a:gd name="T19" fmla="*/ 0 h 696"/>
                    <a:gd name="T20" fmla="*/ 1 w 693"/>
                    <a:gd name="T21" fmla="*/ 0 h 696"/>
                    <a:gd name="T22" fmla="*/ 0 w 693"/>
                    <a:gd name="T23" fmla="*/ 0 h 696"/>
                    <a:gd name="T24" fmla="*/ 0 w 693"/>
                    <a:gd name="T25" fmla="*/ 0 h 696"/>
                    <a:gd name="T26" fmla="*/ 0 w 693"/>
                    <a:gd name="T27" fmla="*/ 0 h 696"/>
                    <a:gd name="T28" fmla="*/ 0 w 693"/>
                    <a:gd name="T29" fmla="*/ 0 h 696"/>
                    <a:gd name="T30" fmla="*/ 0 w 693"/>
                    <a:gd name="T31" fmla="*/ 0 h 696"/>
                    <a:gd name="T32" fmla="*/ 0 w 693"/>
                    <a:gd name="T33" fmla="*/ 0 h 696"/>
                    <a:gd name="T34" fmla="*/ 0 w 693"/>
                    <a:gd name="T35" fmla="*/ 0 h 696"/>
                    <a:gd name="T36" fmla="*/ 0 w 693"/>
                    <a:gd name="T37" fmla="*/ 0 h 696"/>
                    <a:gd name="T38" fmla="*/ 0 w 693"/>
                    <a:gd name="T39" fmla="*/ 0 h 696"/>
                    <a:gd name="T40" fmla="*/ 0 w 693"/>
                    <a:gd name="T41" fmla="*/ 0 h 696"/>
                    <a:gd name="T42" fmla="*/ 0 w 693"/>
                    <a:gd name="T43" fmla="*/ 0 h 696"/>
                    <a:gd name="T44" fmla="*/ 0 w 693"/>
                    <a:gd name="T45" fmla="*/ 0 h 696"/>
                    <a:gd name="T46" fmla="*/ 0 w 693"/>
                    <a:gd name="T47" fmla="*/ 0 h 696"/>
                    <a:gd name="T48" fmla="*/ 0 w 693"/>
                    <a:gd name="T49" fmla="*/ 0 h 696"/>
                    <a:gd name="T50" fmla="*/ 0 w 693"/>
                    <a:gd name="T51" fmla="*/ 0 h 696"/>
                    <a:gd name="T52" fmla="*/ 1 w 693"/>
                    <a:gd name="T53" fmla="*/ 0 h 696"/>
                    <a:gd name="T54" fmla="*/ 1 w 693"/>
                    <a:gd name="T55" fmla="*/ 0 h 696"/>
                    <a:gd name="T56" fmla="*/ 1 w 693"/>
                    <a:gd name="T57" fmla="*/ 0 h 696"/>
                    <a:gd name="T58" fmla="*/ 1 w 693"/>
                    <a:gd name="T59" fmla="*/ 0 h 696"/>
                    <a:gd name="T60" fmla="*/ 1 w 693"/>
                    <a:gd name="T61" fmla="*/ 0 h 696"/>
                    <a:gd name="T62" fmla="*/ 1 w 693"/>
                    <a:gd name="T63" fmla="*/ 0 h 696"/>
                    <a:gd name="T64" fmla="*/ 1 w 693"/>
                    <a:gd name="T65" fmla="*/ 0 h 696"/>
                    <a:gd name="T66" fmla="*/ 1 w 693"/>
                    <a:gd name="T67" fmla="*/ 0 h 696"/>
                    <a:gd name="T68" fmla="*/ 1 w 693"/>
                    <a:gd name="T69" fmla="*/ 0 h 696"/>
                    <a:gd name="T70" fmla="*/ 1 w 693"/>
                    <a:gd name="T71" fmla="*/ 0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1" name="Freeform 105"/>
                <p:cNvSpPr>
                  <a:spLocks/>
                </p:cNvSpPr>
                <p:nvPr/>
              </p:nvSpPr>
              <p:spPr bwMode="ltGray">
                <a:xfrm>
                  <a:off x="3861" y="247"/>
                  <a:ext cx="591" cy="95"/>
                </a:xfrm>
                <a:custGeom>
                  <a:avLst/>
                  <a:gdLst>
                    <a:gd name="T0" fmla="*/ 34 w 931"/>
                    <a:gd name="T1" fmla="*/ 0 h 149"/>
                    <a:gd name="T2" fmla="*/ 6 w 931"/>
                    <a:gd name="T3" fmla="*/ 1 h 149"/>
                    <a:gd name="T4" fmla="*/ 4 w 931"/>
                    <a:gd name="T5" fmla="*/ 2 h 149"/>
                    <a:gd name="T6" fmla="*/ 3 w 931"/>
                    <a:gd name="T7" fmla="*/ 2 h 149"/>
                    <a:gd name="T8" fmla="*/ 1 w 931"/>
                    <a:gd name="T9" fmla="*/ 3 h 149"/>
                    <a:gd name="T10" fmla="*/ 0 w 931"/>
                    <a:gd name="T11" fmla="*/ 4 h 149"/>
                    <a:gd name="T12" fmla="*/ 3 w 931"/>
                    <a:gd name="T13" fmla="*/ 5 h 149"/>
                    <a:gd name="T14" fmla="*/ 4 w 931"/>
                    <a:gd name="T15" fmla="*/ 4 h 149"/>
                    <a:gd name="T16" fmla="*/ 4 w 931"/>
                    <a:gd name="T17" fmla="*/ 4 h 149"/>
                    <a:gd name="T18" fmla="*/ 7 w 931"/>
                    <a:gd name="T19" fmla="*/ 2 h 149"/>
                    <a:gd name="T20" fmla="*/ 9 w 931"/>
                    <a:gd name="T21" fmla="*/ 2 h 149"/>
                    <a:gd name="T22" fmla="*/ 10 w 931"/>
                    <a:gd name="T23" fmla="*/ 4 h 149"/>
                    <a:gd name="T24" fmla="*/ 8 w 931"/>
                    <a:gd name="T25" fmla="*/ 4 h 149"/>
                    <a:gd name="T26" fmla="*/ 10 w 931"/>
                    <a:gd name="T27" fmla="*/ 4 h 149"/>
                    <a:gd name="T28" fmla="*/ 11 w 931"/>
                    <a:gd name="T29" fmla="*/ 4 h 149"/>
                    <a:gd name="T30" fmla="*/ 11 w 931"/>
                    <a:gd name="T31" fmla="*/ 4 h 149"/>
                    <a:gd name="T32" fmla="*/ 11 w 931"/>
                    <a:gd name="T33" fmla="*/ 3 h 149"/>
                    <a:gd name="T34" fmla="*/ 11 w 931"/>
                    <a:gd name="T35" fmla="*/ 2 h 149"/>
                    <a:gd name="T36" fmla="*/ 11 w 931"/>
                    <a:gd name="T37" fmla="*/ 4 h 149"/>
                    <a:gd name="T38" fmla="*/ 11 w 931"/>
                    <a:gd name="T39" fmla="*/ 4 h 149"/>
                    <a:gd name="T40" fmla="*/ 12 w 931"/>
                    <a:gd name="T41" fmla="*/ 6 h 149"/>
                    <a:gd name="T42" fmla="*/ 13 w 931"/>
                    <a:gd name="T43" fmla="*/ 4 h 149"/>
                    <a:gd name="T44" fmla="*/ 14 w 931"/>
                    <a:gd name="T45" fmla="*/ 4 h 149"/>
                    <a:gd name="T46" fmla="*/ 16 w 931"/>
                    <a:gd name="T47" fmla="*/ 3 h 149"/>
                    <a:gd name="T48" fmla="*/ 17 w 931"/>
                    <a:gd name="T49" fmla="*/ 2 h 149"/>
                    <a:gd name="T50" fmla="*/ 18 w 931"/>
                    <a:gd name="T51" fmla="*/ 3 h 149"/>
                    <a:gd name="T52" fmla="*/ 19 w 931"/>
                    <a:gd name="T53" fmla="*/ 2 h 149"/>
                    <a:gd name="T54" fmla="*/ 18 w 931"/>
                    <a:gd name="T55" fmla="*/ 2 h 149"/>
                    <a:gd name="T56" fmla="*/ 20 w 931"/>
                    <a:gd name="T57" fmla="*/ 2 h 149"/>
                    <a:gd name="T58" fmla="*/ 23 w 931"/>
                    <a:gd name="T59" fmla="*/ 3 h 149"/>
                    <a:gd name="T60" fmla="*/ 24 w 931"/>
                    <a:gd name="T61" fmla="*/ 2 h 149"/>
                    <a:gd name="T62" fmla="*/ 24 w 931"/>
                    <a:gd name="T63" fmla="*/ 3 h 149"/>
                    <a:gd name="T64" fmla="*/ 23 w 931"/>
                    <a:gd name="T65" fmla="*/ 4 h 149"/>
                    <a:gd name="T66" fmla="*/ 25 w 931"/>
                    <a:gd name="T67" fmla="*/ 4 h 149"/>
                    <a:gd name="T68" fmla="*/ 26 w 931"/>
                    <a:gd name="T69" fmla="*/ 3 h 149"/>
                    <a:gd name="T70" fmla="*/ 27 w 931"/>
                    <a:gd name="T71" fmla="*/ 3 h 149"/>
                    <a:gd name="T72" fmla="*/ 33 w 931"/>
                    <a:gd name="T73" fmla="*/ 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2" name="Freeform 106"/>
                <p:cNvSpPr>
                  <a:spLocks/>
                </p:cNvSpPr>
                <p:nvPr/>
              </p:nvSpPr>
              <p:spPr bwMode="ltGray">
                <a:xfrm>
                  <a:off x="3981" y="282"/>
                  <a:ext cx="13" cy="10"/>
                </a:xfrm>
                <a:custGeom>
                  <a:avLst/>
                  <a:gdLst>
                    <a:gd name="T0" fmla="*/ 0 w 31"/>
                    <a:gd name="T1" fmla="*/ 0 h 30"/>
                    <a:gd name="T2" fmla="*/ 0 w 31"/>
                    <a:gd name="T3" fmla="*/ 0 h 30"/>
                    <a:gd name="T4" fmla="*/ 0 w 31"/>
                    <a:gd name="T5" fmla="*/ 0 h 30"/>
                    <a:gd name="T6" fmla="*/ 0 w 31"/>
                    <a:gd name="T7" fmla="*/ 0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3" name="Freeform 107"/>
                <p:cNvSpPr>
                  <a:spLocks/>
                </p:cNvSpPr>
                <p:nvPr/>
              </p:nvSpPr>
              <p:spPr bwMode="ltGray">
                <a:xfrm>
                  <a:off x="3966" y="296"/>
                  <a:ext cx="19" cy="11"/>
                </a:xfrm>
                <a:custGeom>
                  <a:avLst/>
                  <a:gdLst>
                    <a:gd name="T0" fmla="*/ 0 w 44"/>
                    <a:gd name="T1" fmla="*/ 0 h 32"/>
                    <a:gd name="T2" fmla="*/ 0 w 44"/>
                    <a:gd name="T3" fmla="*/ 0 h 32"/>
                    <a:gd name="T4" fmla="*/ 0 w 44"/>
                    <a:gd name="T5" fmla="*/ 0 h 32"/>
                    <a:gd name="T6" fmla="*/ 0 w 44"/>
                    <a:gd name="T7" fmla="*/ 0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4" name="Freeform 108"/>
                <p:cNvSpPr>
                  <a:spLocks/>
                </p:cNvSpPr>
                <p:nvPr/>
              </p:nvSpPr>
              <p:spPr bwMode="ltGray">
                <a:xfrm>
                  <a:off x="4028" y="337"/>
                  <a:ext cx="32" cy="6"/>
                </a:xfrm>
                <a:custGeom>
                  <a:avLst/>
                  <a:gdLst>
                    <a:gd name="T0" fmla="*/ 0 w 76"/>
                    <a:gd name="T1" fmla="*/ 0 h 18"/>
                    <a:gd name="T2" fmla="*/ 0 w 76"/>
                    <a:gd name="T3" fmla="*/ 0 h 18"/>
                    <a:gd name="T4" fmla="*/ 0 w 76"/>
                    <a:gd name="T5" fmla="*/ 0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5" name="Freeform 109"/>
                <p:cNvSpPr>
                  <a:spLocks/>
                </p:cNvSpPr>
                <p:nvPr/>
              </p:nvSpPr>
              <p:spPr bwMode="ltGray">
                <a:xfrm>
                  <a:off x="4083" y="336"/>
                  <a:ext cx="18" cy="15"/>
                </a:xfrm>
                <a:custGeom>
                  <a:avLst/>
                  <a:gdLst>
                    <a:gd name="T0" fmla="*/ 0 w 42"/>
                    <a:gd name="T1" fmla="*/ 0 h 44"/>
                    <a:gd name="T2" fmla="*/ 0 w 42"/>
                    <a:gd name="T3" fmla="*/ 0 h 44"/>
                    <a:gd name="T4" fmla="*/ 0 w 42"/>
                    <a:gd name="T5" fmla="*/ 0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126" name="Freeform 110"/>
                <p:cNvSpPr>
                  <a:spLocks/>
                </p:cNvSpPr>
                <p:nvPr/>
              </p:nvSpPr>
              <p:spPr bwMode="ltGray">
                <a:xfrm>
                  <a:off x="3936" y="295"/>
                  <a:ext cx="14" cy="10"/>
                </a:xfrm>
                <a:custGeom>
                  <a:avLst/>
                  <a:gdLst>
                    <a:gd name="T0" fmla="*/ 0 w 31"/>
                    <a:gd name="T1" fmla="*/ 0 h 30"/>
                    <a:gd name="T2" fmla="*/ 0 w 31"/>
                    <a:gd name="T3" fmla="*/ 0 h 30"/>
                    <a:gd name="T4" fmla="*/ 0 w 31"/>
                    <a:gd name="T5" fmla="*/ 0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grpSp>
        <p:grpSp>
          <p:nvGrpSpPr>
            <p:cNvPr id="1035" name="Group 111"/>
            <p:cNvGrpSpPr>
              <a:grpSpLocks/>
            </p:cNvGrpSpPr>
            <p:nvPr/>
          </p:nvGrpSpPr>
          <p:grpSpPr bwMode="auto">
            <a:xfrm>
              <a:off x="798" y="111"/>
              <a:ext cx="4702" cy="418"/>
              <a:chOff x="798" y="255"/>
              <a:chExt cx="4702" cy="418"/>
            </a:xfrm>
          </p:grpSpPr>
          <p:sp>
            <p:nvSpPr>
              <p:cNvPr id="1062"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3"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4"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5"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6"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7"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8"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9"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0"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1"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2"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3"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4"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5"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6"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7"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8"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79"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80"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81"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82"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grpSp>
          <p:nvGrpSpPr>
            <p:cNvPr id="1036" name="Group 133"/>
            <p:cNvGrpSpPr>
              <a:grpSpLocks/>
            </p:cNvGrpSpPr>
            <p:nvPr/>
          </p:nvGrpSpPr>
          <p:grpSpPr bwMode="auto">
            <a:xfrm>
              <a:off x="1208" y="109"/>
              <a:ext cx="3694" cy="423"/>
              <a:chOff x="1034" y="245"/>
              <a:chExt cx="3694" cy="423"/>
            </a:xfrm>
          </p:grpSpPr>
          <p:sp>
            <p:nvSpPr>
              <p:cNvPr id="1037"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38"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39"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0"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1"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2"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3"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4"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5"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6"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7"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8"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49"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0"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1"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2"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3"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4"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5"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6"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7"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8"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59"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0"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61"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grpSp>
      </p:grpSp>
      <p:sp>
        <p:nvSpPr>
          <p:cNvPr id="1032" name="Text Box 159"/>
          <p:cNvSpPr txBox="1">
            <a:spLocks noChangeArrowheads="1"/>
          </p:cNvSpPr>
          <p:nvPr userDrawn="1"/>
        </p:nvSpPr>
        <p:spPr bwMode="auto">
          <a:xfrm>
            <a:off x="566738" y="6499225"/>
            <a:ext cx="881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0" fontAlgn="base" hangingPunct="0">
              <a:spcBef>
                <a:spcPct val="0"/>
              </a:spcBef>
              <a:spcAft>
                <a:spcPct val="0"/>
              </a:spcAft>
              <a:defRPr/>
            </a:pPr>
            <a:r>
              <a:rPr lang="en-US" sz="1400" smtClean="0">
                <a:solidFill>
                  <a:srgbClr val="0000FF"/>
                </a:solidFill>
              </a:rPr>
              <a:t>Chapter 1</a:t>
            </a:r>
            <a:endParaRPr lang="en-US" smtClean="0">
              <a:solidFill>
                <a:srgbClr val="000000"/>
              </a:solidFill>
            </a:endParaRPr>
          </a:p>
        </p:txBody>
      </p:sp>
    </p:spTree>
    <p:extLst>
      <p:ext uri="{BB962C8B-B14F-4D97-AF65-F5344CB8AC3E}">
        <p14:creationId xmlns:p14="http://schemas.microsoft.com/office/powerpoint/2010/main" val="2763142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Wingdings" pitchFamily="2" charset="2"/>
        <a:buChar char="Ø"/>
        <a:defRPr sz="2800">
          <a:solidFill>
            <a:schemeClr val="tx1"/>
          </a:solidFill>
          <a:latin typeface="+mn-lt"/>
        </a:defRPr>
      </a:lvl2pPr>
      <a:lvl3pPr marL="1143000" indent="-228600" algn="l" rtl="0" eaLnBrk="0" fontAlgn="base" hangingPunct="0">
        <a:spcBef>
          <a:spcPct val="20000"/>
        </a:spcBef>
        <a:spcAft>
          <a:spcPct val="0"/>
        </a:spcAft>
        <a:buClr>
          <a:schemeClr val="folHlink"/>
        </a:buClr>
        <a:buFont typeface="Wingdings" pitchFamily="2" charset="2"/>
        <a:buChar char="Ø"/>
        <a:defRPr sz="2400">
          <a:solidFill>
            <a:schemeClr val="tx1"/>
          </a:solidFill>
          <a:latin typeface="+mn-lt"/>
        </a:defRPr>
      </a:lvl3pPr>
      <a:lvl4pPr marL="1600200" indent="-228600" algn="l" rtl="0" eaLnBrk="0" fontAlgn="base" hangingPunct="0">
        <a:spcBef>
          <a:spcPct val="20000"/>
        </a:spcBef>
        <a:spcAft>
          <a:spcPct val="0"/>
        </a:spcAft>
        <a:buClr>
          <a:schemeClr val="folHlink"/>
        </a:buClr>
        <a:buFont typeface="Wingdings" pitchFamily="2" charset="2"/>
        <a:buChar char="Ø"/>
        <a:defRPr sz="2000">
          <a:solidFill>
            <a:schemeClr val="tx1"/>
          </a:solidFill>
          <a:latin typeface="+mn-lt"/>
        </a:defRPr>
      </a:lvl4pPr>
      <a:lvl5pPr marL="2057400" indent="-228600" algn="l" rtl="0" eaLnBrk="0" fontAlgn="base" hangingPunct="0">
        <a:spcBef>
          <a:spcPct val="20000"/>
        </a:spcBef>
        <a:spcAft>
          <a:spcPct val="0"/>
        </a:spcAft>
        <a:buClr>
          <a:schemeClr val="folHlink"/>
        </a:buClr>
        <a:buFont typeface="Wingdings" pitchFamily="2" charset="2"/>
        <a:buChar char="Ø"/>
        <a:defRPr sz="2000">
          <a:solidFill>
            <a:schemeClr val="tx1"/>
          </a:solidFill>
          <a:latin typeface="+mn-lt"/>
        </a:defRPr>
      </a:lvl5pPr>
      <a:lvl6pPr marL="2514600" indent="-228600" algn="l" rtl="0" fontAlgn="base">
        <a:spcBef>
          <a:spcPct val="20000"/>
        </a:spcBef>
        <a:spcAft>
          <a:spcPct val="0"/>
        </a:spcAft>
        <a:buClr>
          <a:schemeClr val="folHlink"/>
        </a:buClr>
        <a:buFont typeface="Wingdings" pitchFamily="2" charset="2"/>
        <a:buChar char="Ø"/>
        <a:defRPr sz="2000">
          <a:solidFill>
            <a:schemeClr val="tx1"/>
          </a:solidFill>
          <a:latin typeface="+mn-lt"/>
        </a:defRPr>
      </a:lvl6pPr>
      <a:lvl7pPr marL="2971800" indent="-228600" algn="l" rtl="0" fontAlgn="base">
        <a:spcBef>
          <a:spcPct val="20000"/>
        </a:spcBef>
        <a:spcAft>
          <a:spcPct val="0"/>
        </a:spcAft>
        <a:buClr>
          <a:schemeClr val="folHlink"/>
        </a:buClr>
        <a:buFont typeface="Wingdings" pitchFamily="2" charset="2"/>
        <a:buChar char="Ø"/>
        <a:defRPr sz="2000">
          <a:solidFill>
            <a:schemeClr val="tx1"/>
          </a:solidFill>
          <a:latin typeface="+mn-lt"/>
        </a:defRPr>
      </a:lvl7pPr>
      <a:lvl8pPr marL="3429000" indent="-228600" algn="l" rtl="0" fontAlgn="base">
        <a:spcBef>
          <a:spcPct val="20000"/>
        </a:spcBef>
        <a:spcAft>
          <a:spcPct val="0"/>
        </a:spcAft>
        <a:buClr>
          <a:schemeClr val="folHlink"/>
        </a:buClr>
        <a:buFont typeface="Wingdings" pitchFamily="2" charset="2"/>
        <a:buChar char="Ø"/>
        <a:defRPr sz="2000">
          <a:solidFill>
            <a:schemeClr val="tx1"/>
          </a:solidFill>
          <a:latin typeface="+mn-lt"/>
        </a:defRPr>
      </a:lvl8pPr>
      <a:lvl9pPr marL="3886200" indent="-228600" algn="l" rtl="0" fontAlgn="base">
        <a:spcBef>
          <a:spcPct val="20000"/>
        </a:spcBef>
        <a:spcAft>
          <a:spcPct val="0"/>
        </a:spcAft>
        <a:buClr>
          <a:schemeClr val="folHlink"/>
        </a:buClr>
        <a:buFont typeface="Wingdings" pitchFamily="2" charset="2"/>
        <a:buChar char="Ø"/>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heinvisiblegorilla.com/videos.html" TargetMode="External"/><Relationship Id="rId2" Type="http://schemas.openxmlformats.org/officeDocument/2006/relationships/hyperlink" Target="http://www.awarenesstest.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3.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hyperlink" Target="Ernesto_Miranda__Miranda_Rights.wmv"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NleXS2d53Is" TargetMode="External"/><Relationship Id="rId2" Type="http://schemas.openxmlformats.org/officeDocument/2006/relationships/hyperlink" Target="Crime%20Lab%20Where%20the%20Victims%20Aren't%20Human.%20Dangerous%20Trade%20Re-Airs%20Sunday,%20May%2027%20on%20CNBC.wm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NleXS2d53I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Crime Labs</a:t>
            </a:r>
            <a:br>
              <a:rPr lang="en-US" dirty="0" smtClean="0"/>
            </a:br>
            <a:r>
              <a:rPr lang="en-US" dirty="0" smtClean="0"/>
              <a:t>&amp; </a:t>
            </a:r>
            <a:br>
              <a:rPr lang="en-US" dirty="0" smtClean="0"/>
            </a:br>
            <a:r>
              <a:rPr lang="en-US" dirty="0" smtClean="0"/>
              <a:t>LAWS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9244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http://www.awarenesstest.co.uk/</a:t>
            </a:r>
            <a:endParaRPr lang="en-US" dirty="0" smtClean="0"/>
          </a:p>
          <a:p>
            <a:r>
              <a:rPr lang="en-US" dirty="0" smtClean="0">
                <a:hlinkClick r:id="rId3"/>
              </a:rPr>
              <a:t>http://www.theinvisiblegorilla.com/videos.html</a:t>
            </a:r>
            <a:endParaRPr lang="en-US" dirty="0" smtClean="0"/>
          </a:p>
          <a:p>
            <a:endParaRPr lang="en-US" dirty="0"/>
          </a:p>
        </p:txBody>
      </p:sp>
    </p:spTree>
    <p:extLst>
      <p:ext uri="{BB962C8B-B14F-4D97-AF65-F5344CB8AC3E}">
        <p14:creationId xmlns:p14="http://schemas.microsoft.com/office/powerpoint/2010/main" val="2425576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0"/>
            <a:ext cx="8440738" cy="1143000"/>
          </a:xfrm>
        </p:spPr>
        <p:txBody>
          <a:bodyPr/>
          <a:lstStyle/>
          <a:p>
            <a:pPr algn="ctr" eaLnBrk="1" hangingPunct="1"/>
            <a:r>
              <a:rPr lang="en-US" altLang="en-US" sz="3200" b="1" i="0" smtClean="0">
                <a:latin typeface="Arial" charset="0"/>
              </a:rPr>
              <a:t>        </a:t>
            </a:r>
            <a:r>
              <a:rPr lang="en-US" altLang="en-US" sz="3200" b="1" i="0" smtClean="0">
                <a:solidFill>
                  <a:schemeClr val="tx1"/>
                </a:solidFill>
                <a:latin typeface="Arial" charset="0"/>
              </a:rPr>
              <a:t>Deductive vs. Inductive Reasoning</a:t>
            </a:r>
          </a:p>
        </p:txBody>
      </p:sp>
      <p:sp>
        <p:nvSpPr>
          <p:cNvPr id="90115" name="Rectangle 3"/>
          <p:cNvSpPr>
            <a:spLocks noGrp="1" noChangeArrowheads="1"/>
          </p:cNvSpPr>
          <p:nvPr>
            <p:ph type="body" idx="1"/>
          </p:nvPr>
        </p:nvSpPr>
        <p:spPr>
          <a:xfrm>
            <a:off x="228600" y="990600"/>
            <a:ext cx="8763000" cy="5257800"/>
          </a:xfrm>
        </p:spPr>
        <p:txBody>
          <a:bodyPr/>
          <a:lstStyle/>
          <a:p>
            <a:pPr eaLnBrk="1" hangingPunct="1">
              <a:lnSpc>
                <a:spcPct val="90000"/>
              </a:lnSpc>
              <a:buFont typeface="Wingdings" pitchFamily="2" charset="2"/>
              <a:buNone/>
            </a:pPr>
            <a:r>
              <a:rPr lang="en-US" altLang="en-US" sz="2800" b="1" i="1" smtClean="0">
                <a:latin typeface="Arial" charset="0"/>
              </a:rPr>
              <a:t>Deductive reasoning</a:t>
            </a:r>
            <a:r>
              <a:rPr lang="en-US" altLang="en-US" sz="2800" smtClean="0">
                <a:latin typeface="Arial" charset="0"/>
              </a:rPr>
              <a:t> – ability to make a </a:t>
            </a:r>
            <a:r>
              <a:rPr lang="en-US" altLang="en-US" sz="2800" u="sng" smtClean="0">
                <a:solidFill>
                  <a:srgbClr val="0062AC"/>
                </a:solidFill>
                <a:latin typeface="Arial" charset="0"/>
              </a:rPr>
              <a:t>specific conclusion based upon known general premise.  General to specific.</a:t>
            </a:r>
          </a:p>
          <a:p>
            <a:pPr eaLnBrk="1" hangingPunct="1">
              <a:lnSpc>
                <a:spcPct val="90000"/>
              </a:lnSpc>
              <a:buFont typeface="Wingdings" pitchFamily="2" charset="2"/>
              <a:buNone/>
            </a:pPr>
            <a:r>
              <a:rPr lang="en-US" altLang="en-US" sz="2800" smtClean="0">
                <a:latin typeface="Arial" charset="0"/>
              </a:rPr>
              <a:t>Ex: Footprints cross over one another so prints on bottom came 1</a:t>
            </a:r>
            <a:r>
              <a:rPr lang="en-US" altLang="en-US" sz="2800" baseline="30000" smtClean="0">
                <a:latin typeface="Arial" charset="0"/>
              </a:rPr>
              <a:t>st</a:t>
            </a:r>
            <a:r>
              <a:rPr lang="en-US" altLang="en-US" sz="2800" smtClean="0">
                <a:latin typeface="Arial" charset="0"/>
              </a:rPr>
              <a:t>.</a:t>
            </a:r>
          </a:p>
          <a:p>
            <a:pPr eaLnBrk="1" hangingPunct="1">
              <a:lnSpc>
                <a:spcPct val="90000"/>
              </a:lnSpc>
              <a:buFont typeface="Wingdings" pitchFamily="2" charset="2"/>
              <a:buNone/>
            </a:pPr>
            <a:endParaRPr lang="en-US" altLang="en-US" sz="2800" smtClean="0">
              <a:latin typeface="Arial" charset="0"/>
            </a:endParaRPr>
          </a:p>
          <a:p>
            <a:pPr eaLnBrk="1" hangingPunct="1">
              <a:lnSpc>
                <a:spcPct val="90000"/>
              </a:lnSpc>
              <a:buFont typeface="Wingdings" pitchFamily="2" charset="2"/>
              <a:buNone/>
            </a:pPr>
            <a:r>
              <a:rPr lang="en-US" altLang="en-US" sz="2800" b="1" i="1" smtClean="0">
                <a:latin typeface="Arial" charset="0"/>
              </a:rPr>
              <a:t>Inductive reasoning – </a:t>
            </a:r>
            <a:r>
              <a:rPr lang="en-US" altLang="en-US" sz="2800" smtClean="0">
                <a:latin typeface="Arial" charset="0"/>
              </a:rPr>
              <a:t>ability </a:t>
            </a:r>
            <a:r>
              <a:rPr lang="en-US" altLang="en-US" sz="2800" u="sng" smtClean="0">
                <a:solidFill>
                  <a:srgbClr val="0062AC"/>
                </a:solidFill>
                <a:latin typeface="Arial" charset="0"/>
              </a:rPr>
              <a:t>to generalize based upon a specific observation. Specific to general</a:t>
            </a:r>
          </a:p>
          <a:p>
            <a:pPr eaLnBrk="1" hangingPunct="1">
              <a:lnSpc>
                <a:spcPct val="90000"/>
              </a:lnSpc>
              <a:buFont typeface="Wingdings" pitchFamily="2" charset="2"/>
              <a:buNone/>
            </a:pPr>
            <a:r>
              <a:rPr lang="en-US" altLang="en-US" sz="2800" smtClean="0">
                <a:latin typeface="Arial" charset="0"/>
              </a:rPr>
              <a:t>Ex: Find a stethoscope at a scene, therefore crime committed by a medical person.</a:t>
            </a:r>
            <a:endParaRPr lang="en-US" altLang="en-US" sz="2800" b="1" i="1" smtClean="0">
              <a:latin typeface="Arial" charset="0"/>
            </a:endParaRPr>
          </a:p>
          <a:p>
            <a:pPr eaLnBrk="1" hangingPunct="1">
              <a:lnSpc>
                <a:spcPct val="90000"/>
              </a:lnSpc>
              <a:buFont typeface="Wingdings" pitchFamily="2" charset="2"/>
              <a:buNone/>
            </a:pPr>
            <a:endParaRPr lang="en-US" altLang="en-US" sz="2800" smtClean="0"/>
          </a:p>
        </p:txBody>
      </p:sp>
    </p:spTree>
    <p:extLst>
      <p:ext uri="{BB962C8B-B14F-4D97-AF65-F5344CB8AC3E}">
        <p14:creationId xmlns:p14="http://schemas.microsoft.com/office/powerpoint/2010/main" val="3133559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blinds(horizontal)">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blinds(horizontal)">
                                      <p:cBhvr>
                                        <p:cTn id="12" dur="500"/>
                                        <p:tgtEl>
                                          <p:spTgt spid="90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0115">
                                            <p:txEl>
                                              <p:pRg st="3" end="3"/>
                                            </p:txEl>
                                          </p:spTgt>
                                        </p:tgtEl>
                                        <p:attrNameLst>
                                          <p:attrName>style.visibility</p:attrName>
                                        </p:attrNameLst>
                                      </p:cBhvr>
                                      <p:to>
                                        <p:strVal val="visible"/>
                                      </p:to>
                                    </p:set>
                                    <p:animEffect transition="in" filter="blinds(horizontal)">
                                      <p:cBhvr>
                                        <p:cTn id="17" dur="500"/>
                                        <p:tgtEl>
                                          <p:spTgt spid="901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0115">
                                            <p:txEl>
                                              <p:pRg st="4" end="4"/>
                                            </p:txEl>
                                          </p:spTgt>
                                        </p:tgtEl>
                                        <p:attrNameLst>
                                          <p:attrName>style.visibility</p:attrName>
                                        </p:attrNameLst>
                                      </p:cBhvr>
                                      <p:to>
                                        <p:strVal val="visible"/>
                                      </p:to>
                                    </p:set>
                                    <p:animEffect transition="in" filter="blinds(horizontal)">
                                      <p:cBhvr>
                                        <p:cTn id="22" dur="5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152400"/>
            <a:ext cx="8305800" cy="685800"/>
          </a:xfrm>
        </p:spPr>
        <p:txBody>
          <a:bodyPr/>
          <a:lstStyle/>
          <a:p>
            <a:pPr algn="ctr" eaLnBrk="1" hangingPunct="1"/>
            <a:r>
              <a:rPr lang="en-US" altLang="en-US" sz="2800" b="1" i="0" smtClean="0">
                <a:solidFill>
                  <a:schemeClr val="tx1"/>
                </a:solidFill>
                <a:latin typeface="Arial" charset="0"/>
              </a:rPr>
              <a:t>Laws that Pertain to the </a:t>
            </a:r>
            <a:br>
              <a:rPr lang="en-US" altLang="en-US" sz="2800" b="1" i="0" smtClean="0">
                <a:solidFill>
                  <a:schemeClr val="tx1"/>
                </a:solidFill>
                <a:latin typeface="Arial" charset="0"/>
              </a:rPr>
            </a:br>
            <a:r>
              <a:rPr lang="en-US" altLang="en-US" sz="2800" b="1" i="0" smtClean="0">
                <a:solidFill>
                  <a:schemeClr val="tx1"/>
                </a:solidFill>
                <a:latin typeface="Arial" charset="0"/>
              </a:rPr>
              <a:t>U.S. Criminal Justice System</a:t>
            </a:r>
          </a:p>
        </p:txBody>
      </p:sp>
      <p:sp>
        <p:nvSpPr>
          <p:cNvPr id="86019" name="Rectangle 3"/>
          <p:cNvSpPr>
            <a:spLocks noGrp="1" noChangeArrowheads="1"/>
          </p:cNvSpPr>
          <p:nvPr>
            <p:ph type="body" sz="half" idx="1"/>
          </p:nvPr>
        </p:nvSpPr>
        <p:spPr>
          <a:xfrm>
            <a:off x="152400" y="1066800"/>
            <a:ext cx="7315200" cy="5029200"/>
          </a:xfrm>
        </p:spPr>
        <p:txBody>
          <a:bodyPr/>
          <a:lstStyle/>
          <a:p>
            <a:pPr eaLnBrk="1" hangingPunct="1">
              <a:buClr>
                <a:schemeClr val="tx1"/>
              </a:buClr>
              <a:buFont typeface="Wingdings" pitchFamily="2" charset="2"/>
              <a:buChar char="§"/>
            </a:pPr>
            <a:r>
              <a:rPr lang="en-US" altLang="en-US" sz="2800" b="1" smtClean="0">
                <a:latin typeface="Arial" charset="0"/>
              </a:rPr>
              <a:t>The U.S. Constitution</a:t>
            </a:r>
            <a:r>
              <a:rPr lang="en-US" altLang="en-US" sz="2800" smtClean="0">
                <a:latin typeface="Arial" charset="0"/>
              </a:rPr>
              <a:t> – </a:t>
            </a:r>
            <a:r>
              <a:rPr lang="en-US" altLang="en-US" sz="2400" smtClean="0">
                <a:latin typeface="Arial" charset="0"/>
              </a:rPr>
              <a:t>overarching laws for the whole country.  Overrules the Constitutions of the individual states</a:t>
            </a:r>
            <a:r>
              <a:rPr lang="en-US" altLang="en-US" sz="2000" smtClean="0">
                <a:latin typeface="Arial" charset="0"/>
              </a:rPr>
              <a:t>.</a:t>
            </a:r>
          </a:p>
          <a:p>
            <a:pPr eaLnBrk="1" hangingPunct="1">
              <a:buClr>
                <a:schemeClr val="tx1"/>
              </a:buClr>
              <a:buFont typeface="Wingdings" pitchFamily="2" charset="2"/>
              <a:buChar char="§"/>
            </a:pPr>
            <a:endParaRPr lang="en-US" altLang="en-US" sz="2800" smtClean="0">
              <a:latin typeface="Arial" charset="0"/>
            </a:endParaRPr>
          </a:p>
          <a:p>
            <a:pPr eaLnBrk="1" hangingPunct="1">
              <a:buClr>
                <a:schemeClr val="tx1"/>
              </a:buClr>
              <a:buFont typeface="Wingdings" pitchFamily="2" charset="2"/>
              <a:buChar char="§"/>
            </a:pPr>
            <a:r>
              <a:rPr lang="en-US" altLang="en-US" sz="2800" b="1" smtClean="0">
                <a:latin typeface="Arial" charset="0"/>
              </a:rPr>
              <a:t>Statutory Law</a:t>
            </a:r>
            <a:r>
              <a:rPr lang="en-US" altLang="en-US" sz="2800" smtClean="0">
                <a:latin typeface="Arial" charset="0"/>
              </a:rPr>
              <a:t> – </a:t>
            </a:r>
            <a:r>
              <a:rPr lang="en-US" altLang="en-US" sz="2400" smtClean="0">
                <a:latin typeface="Arial" charset="0"/>
              </a:rPr>
              <a:t>written laws or codes declaring, commanding or prohibiting something and is created by the government.  Based on the Constitution</a:t>
            </a:r>
            <a:r>
              <a:rPr lang="en-US" altLang="en-US" sz="2000" smtClean="0">
                <a:latin typeface="Arial" charset="0"/>
              </a:rPr>
              <a:t>.</a:t>
            </a:r>
          </a:p>
          <a:p>
            <a:pPr eaLnBrk="1" hangingPunct="1">
              <a:buClr>
                <a:schemeClr val="tx1"/>
              </a:buClr>
              <a:buFont typeface="Wingdings" pitchFamily="2" charset="2"/>
              <a:buChar char="§"/>
            </a:pPr>
            <a:endParaRPr lang="en-US" altLang="en-US" sz="2800" smtClean="0">
              <a:latin typeface="Arial" charset="0"/>
            </a:endParaRPr>
          </a:p>
          <a:p>
            <a:pPr eaLnBrk="1" hangingPunct="1">
              <a:buClr>
                <a:schemeClr val="tx1"/>
              </a:buClr>
              <a:buFont typeface="Wingdings" pitchFamily="2" charset="2"/>
              <a:buChar char="§"/>
            </a:pPr>
            <a:r>
              <a:rPr lang="en-US" altLang="en-US" sz="2800" b="1" smtClean="0">
                <a:latin typeface="Arial" charset="0"/>
              </a:rPr>
              <a:t>Common Law or Case Law</a:t>
            </a:r>
            <a:r>
              <a:rPr lang="en-US" altLang="en-US" sz="2800" smtClean="0">
                <a:latin typeface="Arial" charset="0"/>
              </a:rPr>
              <a:t> – </a:t>
            </a:r>
            <a:r>
              <a:rPr lang="en-US" altLang="en-US" sz="2400" smtClean="0">
                <a:latin typeface="Arial" charset="0"/>
              </a:rPr>
              <a:t>made by judges. Precedents are set in appellate court.  </a:t>
            </a:r>
            <a:r>
              <a:rPr lang="en-US" altLang="en-US" sz="2400" i="1" smtClean="0">
                <a:latin typeface="Arial" charset="0"/>
              </a:rPr>
              <a:t>Stare decisis</a:t>
            </a:r>
            <a:r>
              <a:rPr lang="en-US" altLang="en-US" sz="2400" smtClean="0">
                <a:latin typeface="Arial" charset="0"/>
              </a:rPr>
              <a:t> –”to  stand by a decision”.  Makes for consistency in how law is applied.</a:t>
            </a:r>
          </a:p>
        </p:txBody>
      </p:sp>
      <p:graphicFrame>
        <p:nvGraphicFramePr>
          <p:cNvPr id="19460" name="Object 4"/>
          <p:cNvGraphicFramePr>
            <a:graphicFrameLocks noChangeAspect="1"/>
          </p:cNvGraphicFramePr>
          <p:nvPr>
            <p:ph sz="half" idx="2"/>
          </p:nvPr>
        </p:nvGraphicFramePr>
        <p:xfrm>
          <a:off x="7543800" y="914400"/>
          <a:ext cx="1295400" cy="2590800"/>
        </p:xfrm>
        <a:graphic>
          <a:graphicData uri="http://schemas.openxmlformats.org/presentationml/2006/ole">
            <mc:AlternateContent xmlns:mc="http://schemas.openxmlformats.org/markup-compatibility/2006">
              <mc:Choice xmlns:v="urn:schemas-microsoft-com:vml" Requires="v">
                <p:oleObj spid="_x0000_s3075" name="Bitmap Image" r:id="rId3" imgW="971686" imgH="1733333" progId="Paint.Picture">
                  <p:embed/>
                </p:oleObj>
              </mc:Choice>
              <mc:Fallback>
                <p:oleObj name="Bitmap Image" r:id="rId3" imgW="971686" imgH="1733333"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914400"/>
                        <a:ext cx="12954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20368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linds(horizontal)">
                                      <p:cBhvr>
                                        <p:cTn id="7" dur="500"/>
                                        <p:tgtEl>
                                          <p:spTgt spid="86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86019">
                                            <p:txEl>
                                              <p:pRg st="2" end="2"/>
                                            </p:txEl>
                                          </p:spTgt>
                                        </p:tgtEl>
                                        <p:attrNameLst>
                                          <p:attrName>style.visibility</p:attrName>
                                        </p:attrNameLst>
                                      </p:cBhvr>
                                      <p:to>
                                        <p:strVal val="visible"/>
                                      </p:to>
                                    </p:set>
                                    <p:animEffect transition="in" filter="diamond(in)">
                                      <p:cBhvr>
                                        <p:cTn id="12" dur="2000"/>
                                        <p:tgtEl>
                                          <p:spTgt spid="860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86019">
                                            <p:txEl>
                                              <p:pRg st="4" end="4"/>
                                            </p:txEl>
                                          </p:spTgt>
                                        </p:tgtEl>
                                        <p:attrNameLst>
                                          <p:attrName>style.visibility</p:attrName>
                                        </p:attrNameLst>
                                      </p:cBhvr>
                                      <p:to>
                                        <p:strVal val="visible"/>
                                      </p:to>
                                    </p:set>
                                    <p:anim calcmode="lin" valueType="num">
                                      <p:cBhvr additive="base">
                                        <p:cTn id="17"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60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Kendall/Hunt Publishing Company</a:t>
            </a:r>
          </a:p>
        </p:txBody>
      </p:sp>
      <p:sp>
        <p:nvSpPr>
          <p:cNvPr id="2048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Font typeface="Wingdings" pitchFamily="2" charset="2"/>
              <a:buChar char="Ø"/>
              <a:defRPr sz="3200">
                <a:solidFill>
                  <a:schemeClr val="tx1"/>
                </a:solidFill>
                <a:latin typeface="Helvetica" charset="0"/>
              </a:defRPr>
            </a:lvl1pPr>
            <a:lvl2pPr marL="742950" indent="-285750">
              <a:spcBef>
                <a:spcPct val="20000"/>
              </a:spcBef>
              <a:buClr>
                <a:schemeClr val="folHlink"/>
              </a:buClr>
              <a:buSzPct val="75000"/>
              <a:buFont typeface="Wingdings" pitchFamily="2" charset="2"/>
              <a:buChar char="Ø"/>
              <a:defRPr sz="2800">
                <a:solidFill>
                  <a:schemeClr val="tx1"/>
                </a:solidFill>
                <a:latin typeface="Helvetica" charset="0"/>
              </a:defRPr>
            </a:lvl2pPr>
            <a:lvl3pPr marL="1143000" indent="-228600">
              <a:spcBef>
                <a:spcPct val="20000"/>
              </a:spcBef>
              <a:buClr>
                <a:schemeClr val="folHlink"/>
              </a:buClr>
              <a:buFont typeface="Wingdings" pitchFamily="2" charset="2"/>
              <a:buChar char="Ø"/>
              <a:defRPr sz="2400">
                <a:solidFill>
                  <a:schemeClr val="tx1"/>
                </a:solidFill>
                <a:latin typeface="Helvetica" charset="0"/>
              </a:defRPr>
            </a:lvl3pPr>
            <a:lvl4pPr marL="1600200" indent="-228600">
              <a:spcBef>
                <a:spcPct val="20000"/>
              </a:spcBef>
              <a:buClr>
                <a:schemeClr val="folHlink"/>
              </a:buClr>
              <a:buFont typeface="Wingdings" pitchFamily="2" charset="2"/>
              <a:buChar char="Ø"/>
              <a:defRPr sz="2000">
                <a:solidFill>
                  <a:schemeClr val="tx1"/>
                </a:solidFill>
                <a:latin typeface="Helvetica" charset="0"/>
              </a:defRPr>
            </a:lvl4pPr>
            <a:lvl5pPr marL="2057400" indent="-228600">
              <a:spcBef>
                <a:spcPct val="20000"/>
              </a:spcBef>
              <a:buClr>
                <a:schemeClr val="folHlink"/>
              </a:buClr>
              <a:buFont typeface="Wingdings" pitchFamily="2" charset="2"/>
              <a:buChar char="Ø"/>
              <a:defRPr sz="2000">
                <a:solidFill>
                  <a:schemeClr val="tx1"/>
                </a:solidFill>
                <a:latin typeface="Helvetica" charset="0"/>
              </a:defRPr>
            </a:lvl5pPr>
            <a:lvl6pPr marL="25146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6pPr>
            <a:lvl7pPr marL="29718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7pPr>
            <a:lvl8pPr marL="34290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8pPr>
            <a:lvl9pPr marL="38862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9pPr>
          </a:lstStyle>
          <a:p>
            <a:pPr>
              <a:spcBef>
                <a:spcPct val="0"/>
              </a:spcBef>
              <a:buClrTx/>
              <a:buFontTx/>
              <a:buNone/>
            </a:pPr>
            <a:fld id="{8D7EAC11-1114-4F86-8A94-9606A51FF045}" type="slidenum">
              <a:rPr lang="en-US" altLang="en-US" sz="1400" smtClean="0">
                <a:solidFill>
                  <a:srgbClr val="0000FF"/>
                </a:solidFill>
                <a:latin typeface="Times New Roman" pitchFamily="18" charset="0"/>
              </a:rPr>
              <a:pPr>
                <a:spcBef>
                  <a:spcPct val="0"/>
                </a:spcBef>
                <a:buClrTx/>
                <a:buFontTx/>
                <a:buNone/>
              </a:pPr>
              <a:t>4</a:t>
            </a:fld>
            <a:endParaRPr lang="en-US" altLang="en-US" sz="1400" smtClean="0">
              <a:solidFill>
                <a:srgbClr val="0000FF"/>
              </a:solidFill>
              <a:latin typeface="Times New Roman" pitchFamily="18" charset="0"/>
            </a:endParaRPr>
          </a:p>
        </p:txBody>
      </p:sp>
      <p:sp>
        <p:nvSpPr>
          <p:cNvPr id="20484" name="Rectangle 2"/>
          <p:cNvSpPr>
            <a:spLocks noGrp="1" noChangeArrowheads="1"/>
          </p:cNvSpPr>
          <p:nvPr>
            <p:ph type="title"/>
          </p:nvPr>
        </p:nvSpPr>
        <p:spPr>
          <a:xfrm>
            <a:off x="838200" y="152400"/>
            <a:ext cx="8305800" cy="685800"/>
          </a:xfrm>
        </p:spPr>
        <p:txBody>
          <a:bodyPr/>
          <a:lstStyle/>
          <a:p>
            <a:pPr algn="ctr" eaLnBrk="1" hangingPunct="1"/>
            <a:r>
              <a:rPr lang="en-US" altLang="en-US" sz="2800" b="1" i="0" smtClean="0">
                <a:solidFill>
                  <a:schemeClr val="tx1"/>
                </a:solidFill>
                <a:latin typeface="Arial" charset="0"/>
              </a:rPr>
              <a:t>Laws that Pertain to the </a:t>
            </a:r>
            <a:br>
              <a:rPr lang="en-US" altLang="en-US" sz="2800" b="1" i="0" smtClean="0">
                <a:solidFill>
                  <a:schemeClr val="tx1"/>
                </a:solidFill>
                <a:latin typeface="Arial" charset="0"/>
              </a:rPr>
            </a:br>
            <a:r>
              <a:rPr lang="en-US" altLang="en-US" sz="2800" b="1" i="0" smtClean="0">
                <a:solidFill>
                  <a:schemeClr val="tx1"/>
                </a:solidFill>
                <a:latin typeface="Arial" charset="0"/>
              </a:rPr>
              <a:t>U.S. Criminal Justice System</a:t>
            </a:r>
          </a:p>
        </p:txBody>
      </p:sp>
      <p:sp>
        <p:nvSpPr>
          <p:cNvPr id="87043" name="Rectangle 3"/>
          <p:cNvSpPr>
            <a:spLocks noGrp="1" noChangeArrowheads="1"/>
          </p:cNvSpPr>
          <p:nvPr>
            <p:ph type="body" sz="half" idx="1"/>
          </p:nvPr>
        </p:nvSpPr>
        <p:spPr>
          <a:xfrm>
            <a:off x="152400" y="1066800"/>
            <a:ext cx="7315200" cy="5791200"/>
          </a:xfrm>
          <a:solidFill>
            <a:schemeClr val="bg1"/>
          </a:solidFill>
        </p:spPr>
        <p:txBody>
          <a:bodyPr/>
          <a:lstStyle/>
          <a:p>
            <a:pPr eaLnBrk="1" hangingPunct="1">
              <a:lnSpc>
                <a:spcPct val="90000"/>
              </a:lnSpc>
              <a:buClr>
                <a:schemeClr val="tx1"/>
              </a:buClr>
              <a:buFont typeface="Wingdings" pitchFamily="2" charset="2"/>
              <a:buChar char="§"/>
            </a:pPr>
            <a:r>
              <a:rPr lang="en-US" altLang="en-US" sz="2800" b="1" smtClean="0">
                <a:latin typeface="Arial" charset="0"/>
              </a:rPr>
              <a:t>Civil Law – </a:t>
            </a:r>
            <a:r>
              <a:rPr lang="en-US" altLang="en-US" sz="2400" smtClean="0">
                <a:latin typeface="Arial" charset="0"/>
              </a:rPr>
              <a:t>laws established to deal with relationships between individuals. Ex: property, marriage, contracts and businesses.</a:t>
            </a:r>
          </a:p>
          <a:p>
            <a:pPr eaLnBrk="1" hangingPunct="1">
              <a:lnSpc>
                <a:spcPct val="90000"/>
              </a:lnSpc>
              <a:buClr>
                <a:schemeClr val="tx1"/>
              </a:buClr>
              <a:buFont typeface="Wingdings" pitchFamily="2" charset="2"/>
              <a:buChar char="§"/>
            </a:pPr>
            <a:endParaRPr lang="en-US" altLang="en-US" sz="2400" smtClean="0">
              <a:latin typeface="Arial" charset="0"/>
            </a:endParaRPr>
          </a:p>
          <a:p>
            <a:pPr eaLnBrk="1" hangingPunct="1">
              <a:lnSpc>
                <a:spcPct val="90000"/>
              </a:lnSpc>
              <a:buClr>
                <a:schemeClr val="tx1"/>
              </a:buClr>
              <a:buFont typeface="Wingdings" pitchFamily="2" charset="2"/>
              <a:buChar char="§"/>
            </a:pPr>
            <a:r>
              <a:rPr lang="en-US" altLang="en-US" sz="2800" b="1" smtClean="0">
                <a:latin typeface="Arial" charset="0"/>
              </a:rPr>
              <a:t>Criminal Law – </a:t>
            </a:r>
            <a:r>
              <a:rPr lang="en-US" altLang="en-US" sz="2400" u="sng" smtClean="0">
                <a:solidFill>
                  <a:srgbClr val="0062AC"/>
                </a:solidFill>
                <a:latin typeface="Arial" charset="0"/>
              </a:rPr>
              <a:t>laws meant to protect the rights of individuals.</a:t>
            </a:r>
          </a:p>
          <a:p>
            <a:pPr eaLnBrk="1" hangingPunct="1">
              <a:lnSpc>
                <a:spcPct val="90000"/>
              </a:lnSpc>
              <a:buClr>
                <a:schemeClr val="tx1"/>
              </a:buClr>
              <a:buFont typeface="Wingdings" pitchFamily="2" charset="2"/>
              <a:buChar char="§"/>
            </a:pPr>
            <a:endParaRPr lang="en-US" altLang="en-US" sz="2800" smtClean="0">
              <a:latin typeface="Arial" charset="0"/>
            </a:endParaRPr>
          </a:p>
          <a:p>
            <a:pPr eaLnBrk="1" hangingPunct="1">
              <a:lnSpc>
                <a:spcPct val="90000"/>
              </a:lnSpc>
              <a:buClr>
                <a:schemeClr val="tx1"/>
              </a:buClr>
              <a:buFont typeface="Wingdings" pitchFamily="2" charset="2"/>
              <a:buChar char="§"/>
            </a:pPr>
            <a:r>
              <a:rPr lang="en-US" altLang="en-US" sz="2800" b="1" smtClean="0">
                <a:latin typeface="Arial" charset="0"/>
              </a:rPr>
              <a:t>Equity Law – </a:t>
            </a:r>
            <a:r>
              <a:rPr lang="en-US" altLang="en-US" sz="2400" smtClean="0">
                <a:latin typeface="Arial" charset="0"/>
              </a:rPr>
              <a:t>laws for cases not covered by common law. Ex: injunctions, restraining orders.</a:t>
            </a:r>
          </a:p>
          <a:p>
            <a:pPr eaLnBrk="1" hangingPunct="1">
              <a:lnSpc>
                <a:spcPct val="90000"/>
              </a:lnSpc>
              <a:buClr>
                <a:schemeClr val="tx1"/>
              </a:buClr>
              <a:buFont typeface="Wingdings" pitchFamily="2" charset="2"/>
              <a:buChar char="§"/>
            </a:pPr>
            <a:endParaRPr lang="en-US" altLang="en-US" sz="2800" b="1" smtClean="0">
              <a:latin typeface="Arial" charset="0"/>
            </a:endParaRPr>
          </a:p>
          <a:p>
            <a:pPr eaLnBrk="1" hangingPunct="1">
              <a:lnSpc>
                <a:spcPct val="90000"/>
              </a:lnSpc>
              <a:buClr>
                <a:schemeClr val="tx1"/>
              </a:buClr>
              <a:buFont typeface="Wingdings" pitchFamily="2" charset="2"/>
              <a:buChar char="§"/>
            </a:pPr>
            <a:r>
              <a:rPr lang="en-US" altLang="en-US" sz="2800" b="1" smtClean="0">
                <a:latin typeface="Arial" charset="0"/>
              </a:rPr>
              <a:t>Administrative Law – </a:t>
            </a:r>
            <a:r>
              <a:rPr lang="en-US" altLang="en-US" sz="2400" smtClean="0">
                <a:latin typeface="Arial" charset="0"/>
              </a:rPr>
              <a:t>rules or laws established by agencies such as the IRS, Social Security Administration, or branches of the military</a:t>
            </a:r>
            <a:endParaRPr lang="en-US" altLang="en-US" sz="2800" b="1" smtClean="0">
              <a:latin typeface="Arial" charset="0"/>
            </a:endParaRPr>
          </a:p>
        </p:txBody>
      </p:sp>
      <p:graphicFrame>
        <p:nvGraphicFramePr>
          <p:cNvPr id="20486" name="Object 4"/>
          <p:cNvGraphicFramePr>
            <a:graphicFrameLocks noChangeAspect="1"/>
          </p:cNvGraphicFramePr>
          <p:nvPr>
            <p:ph sz="half" idx="2"/>
          </p:nvPr>
        </p:nvGraphicFramePr>
        <p:xfrm>
          <a:off x="7543800" y="914400"/>
          <a:ext cx="1295400" cy="2590800"/>
        </p:xfrm>
        <a:graphic>
          <a:graphicData uri="http://schemas.openxmlformats.org/presentationml/2006/ole">
            <mc:AlternateContent xmlns:mc="http://schemas.openxmlformats.org/markup-compatibility/2006">
              <mc:Choice xmlns:v="urn:schemas-microsoft-com:vml" Requires="v">
                <p:oleObj spid="_x0000_s4099" name="Bitmap Image" r:id="rId3" imgW="971686" imgH="1733333" progId="Paint.Picture">
                  <p:embed/>
                </p:oleObj>
              </mc:Choice>
              <mc:Fallback>
                <p:oleObj name="Bitmap Image" r:id="rId3" imgW="971686" imgH="1733333"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914400"/>
                        <a:ext cx="12954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71082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blinds(horizontal)">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7043">
                                            <p:txEl>
                                              <p:pRg st="2" end="2"/>
                                            </p:txEl>
                                          </p:spTgt>
                                        </p:tgtEl>
                                        <p:attrNameLst>
                                          <p:attrName>style.visibility</p:attrName>
                                        </p:attrNameLst>
                                      </p:cBhvr>
                                      <p:to>
                                        <p:strVal val="visible"/>
                                      </p:to>
                                    </p:set>
                                    <p:animEffect transition="in" filter="blinds(horizontal)">
                                      <p:cBhvr>
                                        <p:cTn id="12" dur="500"/>
                                        <p:tgtEl>
                                          <p:spTgt spid="870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7043">
                                            <p:txEl>
                                              <p:pRg st="4" end="4"/>
                                            </p:txEl>
                                          </p:spTgt>
                                        </p:tgtEl>
                                        <p:attrNameLst>
                                          <p:attrName>style.visibility</p:attrName>
                                        </p:attrNameLst>
                                      </p:cBhvr>
                                      <p:to>
                                        <p:strVal val="visible"/>
                                      </p:to>
                                    </p:set>
                                    <p:animEffect transition="in" filter="blinds(horizontal)">
                                      <p:cBhvr>
                                        <p:cTn id="17" dur="500"/>
                                        <p:tgtEl>
                                          <p:spTgt spid="8704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7043">
                                            <p:txEl>
                                              <p:pRg st="6" end="6"/>
                                            </p:txEl>
                                          </p:spTgt>
                                        </p:tgtEl>
                                        <p:attrNameLst>
                                          <p:attrName>style.visibility</p:attrName>
                                        </p:attrNameLst>
                                      </p:cBhvr>
                                      <p:to>
                                        <p:strVal val="visible"/>
                                      </p:to>
                                    </p:set>
                                    <p:animEffect transition="in" filter="blinds(horizontal)">
                                      <p:cBhvr>
                                        <p:cTn id="22" dur="500"/>
                                        <p:tgtEl>
                                          <p:spTgt spid="87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Font typeface="Wingdings" pitchFamily="2" charset="2"/>
              <a:buChar char="Ø"/>
              <a:defRPr sz="3200">
                <a:solidFill>
                  <a:schemeClr val="tx1"/>
                </a:solidFill>
                <a:latin typeface="Helvetica" charset="0"/>
              </a:defRPr>
            </a:lvl1pPr>
            <a:lvl2pPr marL="742950" indent="-285750">
              <a:spcBef>
                <a:spcPct val="20000"/>
              </a:spcBef>
              <a:buClr>
                <a:schemeClr val="folHlink"/>
              </a:buClr>
              <a:buSzPct val="75000"/>
              <a:buFont typeface="Wingdings" pitchFamily="2" charset="2"/>
              <a:buChar char="Ø"/>
              <a:defRPr sz="2800">
                <a:solidFill>
                  <a:schemeClr val="tx1"/>
                </a:solidFill>
                <a:latin typeface="Helvetica" charset="0"/>
              </a:defRPr>
            </a:lvl2pPr>
            <a:lvl3pPr marL="1143000" indent="-228600">
              <a:spcBef>
                <a:spcPct val="20000"/>
              </a:spcBef>
              <a:buClr>
                <a:schemeClr val="folHlink"/>
              </a:buClr>
              <a:buFont typeface="Wingdings" pitchFamily="2" charset="2"/>
              <a:buChar char="Ø"/>
              <a:defRPr sz="2400">
                <a:solidFill>
                  <a:schemeClr val="tx1"/>
                </a:solidFill>
                <a:latin typeface="Helvetica" charset="0"/>
              </a:defRPr>
            </a:lvl3pPr>
            <a:lvl4pPr marL="1600200" indent="-228600">
              <a:spcBef>
                <a:spcPct val="20000"/>
              </a:spcBef>
              <a:buClr>
                <a:schemeClr val="folHlink"/>
              </a:buClr>
              <a:buFont typeface="Wingdings" pitchFamily="2" charset="2"/>
              <a:buChar char="Ø"/>
              <a:defRPr sz="2000">
                <a:solidFill>
                  <a:schemeClr val="tx1"/>
                </a:solidFill>
                <a:latin typeface="Helvetica" charset="0"/>
              </a:defRPr>
            </a:lvl4pPr>
            <a:lvl5pPr marL="2057400" indent="-228600">
              <a:spcBef>
                <a:spcPct val="20000"/>
              </a:spcBef>
              <a:buClr>
                <a:schemeClr val="folHlink"/>
              </a:buClr>
              <a:buFont typeface="Wingdings" pitchFamily="2" charset="2"/>
              <a:buChar char="Ø"/>
              <a:defRPr sz="2000">
                <a:solidFill>
                  <a:schemeClr val="tx1"/>
                </a:solidFill>
                <a:latin typeface="Helvetica" charset="0"/>
              </a:defRPr>
            </a:lvl5pPr>
            <a:lvl6pPr marL="25146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6pPr>
            <a:lvl7pPr marL="29718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7pPr>
            <a:lvl8pPr marL="34290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8pPr>
            <a:lvl9pPr marL="38862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9pPr>
          </a:lstStyle>
          <a:p>
            <a:pPr>
              <a:spcBef>
                <a:spcPct val="0"/>
              </a:spcBef>
              <a:buClrTx/>
              <a:buFontTx/>
              <a:buNone/>
            </a:pPr>
            <a:fld id="{B8ECF279-A445-4FB6-A802-81D3B81A1C1B}" type="slidenum">
              <a:rPr lang="en-US" altLang="en-US" sz="1400" smtClean="0">
                <a:solidFill>
                  <a:srgbClr val="0000FF"/>
                </a:solidFill>
                <a:latin typeface="Times New Roman" pitchFamily="18" charset="0"/>
              </a:rPr>
              <a:pPr>
                <a:spcBef>
                  <a:spcPct val="0"/>
                </a:spcBef>
                <a:buClrTx/>
                <a:buFontTx/>
                <a:buNone/>
              </a:pPr>
              <a:t>5</a:t>
            </a:fld>
            <a:endParaRPr lang="en-US" altLang="en-US" sz="1400" smtClean="0">
              <a:solidFill>
                <a:srgbClr val="0000FF"/>
              </a:solidFill>
              <a:latin typeface="Times New Roman" pitchFamily="18" charset="0"/>
            </a:endParaRPr>
          </a:p>
        </p:txBody>
      </p:sp>
      <p:sp>
        <p:nvSpPr>
          <p:cNvPr id="24579" name="Rectangle 2"/>
          <p:cNvSpPr>
            <a:spLocks noGrp="1" noChangeArrowheads="1"/>
          </p:cNvSpPr>
          <p:nvPr>
            <p:ph type="title"/>
          </p:nvPr>
        </p:nvSpPr>
        <p:spPr>
          <a:xfrm>
            <a:off x="228600" y="457200"/>
            <a:ext cx="8382000" cy="1143000"/>
          </a:xfrm>
        </p:spPr>
        <p:txBody>
          <a:bodyPr/>
          <a:lstStyle/>
          <a:p>
            <a:pPr algn="ctr" eaLnBrk="1" hangingPunct="1"/>
            <a:r>
              <a:rPr lang="en-US" altLang="en-US" b="1" i="0" dirty="0" smtClean="0">
                <a:latin typeface="Arial" charset="0"/>
                <a:hlinkClick r:id="rId2" action="ppaction://hlinkfile"/>
              </a:rPr>
              <a:t>Miranda v Arizona</a:t>
            </a:r>
            <a:endParaRPr lang="en-US" altLang="en-US" b="1" i="0" dirty="0" smtClean="0">
              <a:latin typeface="Arial" charset="0"/>
            </a:endParaRPr>
          </a:p>
        </p:txBody>
      </p:sp>
      <p:sp>
        <p:nvSpPr>
          <p:cNvPr id="24580" name="Rectangle 3"/>
          <p:cNvSpPr>
            <a:spLocks noGrp="1" noChangeArrowheads="1"/>
          </p:cNvSpPr>
          <p:nvPr>
            <p:ph type="body" idx="1"/>
          </p:nvPr>
        </p:nvSpPr>
        <p:spPr>
          <a:xfrm>
            <a:off x="457200" y="1447800"/>
            <a:ext cx="8382000" cy="5105400"/>
          </a:xfrm>
        </p:spPr>
        <p:txBody>
          <a:bodyPr/>
          <a:lstStyle/>
          <a:p>
            <a:pPr eaLnBrk="1" hangingPunct="1">
              <a:lnSpc>
                <a:spcPct val="90000"/>
              </a:lnSpc>
              <a:buClr>
                <a:schemeClr val="tx1"/>
              </a:buClr>
              <a:buFont typeface="Wingdings" panose="05000000000000000000" pitchFamily="2" charset="2"/>
              <a:buChar char="§"/>
            </a:pPr>
            <a:r>
              <a:rPr lang="en-US" altLang="en-US" sz="2400" dirty="0" smtClean="0">
                <a:latin typeface="Arial" charset="0"/>
              </a:rPr>
              <a:t>In 1963, Ernesto Miranda, a 23 year old mentally disturbed man, was accused of kidnapping and raping an 18-year-old woman in Phoenix, Arizona. </a:t>
            </a:r>
            <a:endParaRPr lang="en-US" altLang="en-US" sz="2400" dirty="0" smtClean="0">
              <a:latin typeface="Arial" charset="0"/>
            </a:endParaRPr>
          </a:p>
          <a:p>
            <a:pPr eaLnBrk="1" hangingPunct="1">
              <a:lnSpc>
                <a:spcPct val="90000"/>
              </a:lnSpc>
              <a:buClr>
                <a:schemeClr val="tx1"/>
              </a:buClr>
              <a:buFont typeface="Wingdings" panose="05000000000000000000" pitchFamily="2" charset="2"/>
              <a:buChar char="§"/>
            </a:pPr>
            <a:r>
              <a:rPr lang="en-US" altLang="en-US" sz="2400" dirty="0" smtClean="0">
                <a:latin typeface="Arial" charset="0"/>
              </a:rPr>
              <a:t>He </a:t>
            </a:r>
            <a:r>
              <a:rPr lang="en-US" altLang="en-US" sz="2400" dirty="0" smtClean="0">
                <a:latin typeface="Arial" charset="0"/>
              </a:rPr>
              <a:t>was brought in for questioning, and confessed to the crime. He was not told that he did not have to speak or that he could have a lawyer present. </a:t>
            </a:r>
            <a:endParaRPr lang="en-US" altLang="en-US" sz="2400" dirty="0" smtClean="0">
              <a:latin typeface="Arial" charset="0"/>
            </a:endParaRPr>
          </a:p>
          <a:p>
            <a:pPr eaLnBrk="1" hangingPunct="1">
              <a:lnSpc>
                <a:spcPct val="90000"/>
              </a:lnSpc>
              <a:buClr>
                <a:schemeClr val="tx1"/>
              </a:buClr>
              <a:buFont typeface="Wingdings" panose="05000000000000000000" pitchFamily="2" charset="2"/>
              <a:buChar char="§"/>
            </a:pPr>
            <a:r>
              <a:rPr lang="en-US" altLang="en-US" sz="2400" dirty="0" smtClean="0">
                <a:latin typeface="Arial" charset="0"/>
              </a:rPr>
              <a:t>At </a:t>
            </a:r>
            <a:r>
              <a:rPr lang="en-US" altLang="en-US" sz="2400" dirty="0" smtClean="0">
                <a:latin typeface="Arial" charset="0"/>
              </a:rPr>
              <a:t>trial, Miranda's lawyer tried to get the confession </a:t>
            </a:r>
            <a:r>
              <a:rPr lang="en-US" altLang="en-US" sz="2400" dirty="0" smtClean="0">
                <a:latin typeface="Arial" charset="0"/>
              </a:rPr>
              <a:t>thrown </a:t>
            </a:r>
            <a:r>
              <a:rPr lang="en-US" altLang="en-US" sz="2400" dirty="0" smtClean="0">
                <a:latin typeface="Arial" charset="0"/>
              </a:rPr>
              <a:t>out, but the motion was denied. </a:t>
            </a:r>
            <a:endParaRPr lang="en-US" altLang="en-US" sz="2400" dirty="0" smtClean="0">
              <a:latin typeface="Arial" charset="0"/>
            </a:endParaRPr>
          </a:p>
          <a:p>
            <a:pPr eaLnBrk="1" hangingPunct="1">
              <a:lnSpc>
                <a:spcPct val="90000"/>
              </a:lnSpc>
              <a:buClr>
                <a:schemeClr val="tx1"/>
              </a:buClr>
              <a:buFont typeface="Wingdings" panose="05000000000000000000" pitchFamily="2" charset="2"/>
              <a:buChar char="§"/>
            </a:pPr>
            <a:r>
              <a:rPr lang="en-US" altLang="en-US" sz="2400" smtClean="0">
                <a:latin typeface="Arial" charset="0"/>
              </a:rPr>
              <a:t>The </a:t>
            </a:r>
            <a:r>
              <a:rPr lang="en-US" altLang="en-US" sz="2400" dirty="0" smtClean="0">
                <a:latin typeface="Arial" charset="0"/>
              </a:rPr>
              <a:t>case went to the Supreme Court in 1966. The Court ruled that the statements made to the police could not be used as evidence, since Mr. Miranda had not been advised of his rights.</a:t>
            </a:r>
          </a:p>
        </p:txBody>
      </p:sp>
    </p:spTree>
    <p:extLst>
      <p:ext uri="{BB962C8B-B14F-4D97-AF65-F5344CB8AC3E}">
        <p14:creationId xmlns:p14="http://schemas.microsoft.com/office/powerpoint/2010/main" val="3779116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pPr>
              <a:defRPr/>
            </a:pPr>
            <a:r>
              <a:rPr lang="en-US"/>
              <a:t>Kendall/Hunt Publishing Company</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Font typeface="Wingdings" pitchFamily="2" charset="2"/>
              <a:buChar char="Ø"/>
              <a:defRPr sz="3200">
                <a:solidFill>
                  <a:schemeClr val="tx1"/>
                </a:solidFill>
                <a:latin typeface="Helvetica" charset="0"/>
              </a:defRPr>
            </a:lvl1pPr>
            <a:lvl2pPr marL="742950" indent="-285750">
              <a:spcBef>
                <a:spcPct val="20000"/>
              </a:spcBef>
              <a:buClr>
                <a:schemeClr val="folHlink"/>
              </a:buClr>
              <a:buSzPct val="75000"/>
              <a:buFont typeface="Wingdings" pitchFamily="2" charset="2"/>
              <a:buChar char="Ø"/>
              <a:defRPr sz="2800">
                <a:solidFill>
                  <a:schemeClr val="tx1"/>
                </a:solidFill>
                <a:latin typeface="Helvetica" charset="0"/>
              </a:defRPr>
            </a:lvl2pPr>
            <a:lvl3pPr marL="1143000" indent="-228600">
              <a:spcBef>
                <a:spcPct val="20000"/>
              </a:spcBef>
              <a:buClr>
                <a:schemeClr val="folHlink"/>
              </a:buClr>
              <a:buFont typeface="Wingdings" pitchFamily="2" charset="2"/>
              <a:buChar char="Ø"/>
              <a:defRPr sz="2400">
                <a:solidFill>
                  <a:schemeClr val="tx1"/>
                </a:solidFill>
                <a:latin typeface="Helvetica" charset="0"/>
              </a:defRPr>
            </a:lvl3pPr>
            <a:lvl4pPr marL="1600200" indent="-228600">
              <a:spcBef>
                <a:spcPct val="20000"/>
              </a:spcBef>
              <a:buClr>
                <a:schemeClr val="folHlink"/>
              </a:buClr>
              <a:buFont typeface="Wingdings" pitchFamily="2" charset="2"/>
              <a:buChar char="Ø"/>
              <a:defRPr sz="2000">
                <a:solidFill>
                  <a:schemeClr val="tx1"/>
                </a:solidFill>
                <a:latin typeface="Helvetica" charset="0"/>
              </a:defRPr>
            </a:lvl4pPr>
            <a:lvl5pPr marL="2057400" indent="-228600">
              <a:spcBef>
                <a:spcPct val="20000"/>
              </a:spcBef>
              <a:buClr>
                <a:schemeClr val="folHlink"/>
              </a:buClr>
              <a:buFont typeface="Wingdings" pitchFamily="2" charset="2"/>
              <a:buChar char="Ø"/>
              <a:defRPr sz="2000">
                <a:solidFill>
                  <a:schemeClr val="tx1"/>
                </a:solidFill>
                <a:latin typeface="Helvetica" charset="0"/>
              </a:defRPr>
            </a:lvl5pPr>
            <a:lvl6pPr marL="25146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6pPr>
            <a:lvl7pPr marL="29718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7pPr>
            <a:lvl8pPr marL="34290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8pPr>
            <a:lvl9pPr marL="38862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9pPr>
          </a:lstStyle>
          <a:p>
            <a:pPr>
              <a:spcBef>
                <a:spcPct val="0"/>
              </a:spcBef>
              <a:buClrTx/>
              <a:buFontTx/>
              <a:buNone/>
            </a:pPr>
            <a:fld id="{10AF84B9-E9B3-4148-9DDC-B6AA108860D8}" type="slidenum">
              <a:rPr lang="en-US" altLang="en-US" sz="1400" smtClean="0">
                <a:solidFill>
                  <a:srgbClr val="0000FF"/>
                </a:solidFill>
                <a:latin typeface="Times New Roman" pitchFamily="18" charset="0"/>
              </a:rPr>
              <a:pPr>
                <a:spcBef>
                  <a:spcPct val="0"/>
                </a:spcBef>
                <a:buClrTx/>
                <a:buFontTx/>
                <a:buNone/>
              </a:pPr>
              <a:t>6</a:t>
            </a:fld>
            <a:endParaRPr lang="en-US" altLang="en-US" sz="1400" smtClean="0">
              <a:solidFill>
                <a:srgbClr val="0000FF"/>
              </a:solidFill>
              <a:latin typeface="Times New Roman" pitchFamily="18" charset="0"/>
            </a:endParaRPr>
          </a:p>
        </p:txBody>
      </p:sp>
      <p:sp>
        <p:nvSpPr>
          <p:cNvPr id="71682" name="Rectangle 2"/>
          <p:cNvSpPr>
            <a:spLocks noGrp="1" noChangeArrowheads="1"/>
          </p:cNvSpPr>
          <p:nvPr>
            <p:ph type="title"/>
          </p:nvPr>
        </p:nvSpPr>
        <p:spPr>
          <a:xfrm>
            <a:off x="0" y="838200"/>
            <a:ext cx="7772400" cy="457200"/>
          </a:xfrm>
        </p:spPr>
        <p:txBody>
          <a:bodyPr/>
          <a:lstStyle/>
          <a:p>
            <a:pPr eaLnBrk="1" hangingPunct="1"/>
            <a:r>
              <a:rPr lang="en-US" altLang="en-US" sz="3600" b="1" i="0" smtClean="0">
                <a:latin typeface="Arial" charset="0"/>
              </a:rPr>
              <a:t>Types of Crimes:</a:t>
            </a:r>
          </a:p>
        </p:txBody>
      </p:sp>
      <p:sp>
        <p:nvSpPr>
          <p:cNvPr id="71683" name="Rectangle 3"/>
          <p:cNvSpPr>
            <a:spLocks noGrp="1" noChangeArrowheads="1"/>
          </p:cNvSpPr>
          <p:nvPr>
            <p:ph type="body" idx="1"/>
          </p:nvPr>
        </p:nvSpPr>
        <p:spPr>
          <a:xfrm>
            <a:off x="0" y="1295400"/>
            <a:ext cx="6477000" cy="5562600"/>
          </a:xfrm>
          <a:solidFill>
            <a:schemeClr val="accent1"/>
          </a:solidFill>
          <a:ln>
            <a:solidFill>
              <a:schemeClr val="tx1"/>
            </a:solidFill>
            <a:miter lim="800000"/>
            <a:headEnd/>
            <a:tailEnd/>
          </a:ln>
        </p:spPr>
        <p:txBody>
          <a:bodyPr/>
          <a:lstStyle/>
          <a:p>
            <a:pPr marL="609600" indent="-609600" eaLnBrk="1" hangingPunct="1">
              <a:lnSpc>
                <a:spcPct val="90000"/>
              </a:lnSpc>
              <a:buFont typeface="Wingdings" pitchFamily="2" charset="2"/>
              <a:buAutoNum type="arabicPeriod"/>
            </a:pPr>
            <a:r>
              <a:rPr lang="en-US" altLang="en-US" sz="2400" u="sng" smtClean="0"/>
              <a:t>Infraction</a:t>
            </a:r>
            <a:r>
              <a:rPr lang="en-US" altLang="en-US" sz="2400" smtClean="0"/>
              <a:t> - </a:t>
            </a:r>
            <a:r>
              <a:rPr lang="en-US" altLang="en-US" sz="2400" u="sng" smtClean="0">
                <a:solidFill>
                  <a:srgbClr val="0062AC"/>
                </a:solidFill>
              </a:rPr>
              <a:t>minor offense. Ex: jaywalking, traffic violations and littering.  Penalty is generally a fine.</a:t>
            </a:r>
          </a:p>
          <a:p>
            <a:pPr marL="609600" indent="-609600" eaLnBrk="1" hangingPunct="1">
              <a:lnSpc>
                <a:spcPct val="90000"/>
              </a:lnSpc>
              <a:buFont typeface="Wingdings" pitchFamily="2" charset="2"/>
              <a:buAutoNum type="arabicPeriod"/>
            </a:pPr>
            <a:r>
              <a:rPr lang="en-US" altLang="en-US" sz="2400" u="sng" smtClean="0"/>
              <a:t>Misdemeanors</a:t>
            </a:r>
            <a:r>
              <a:rPr lang="en-US" altLang="en-US" sz="2400" smtClean="0"/>
              <a:t> – </a:t>
            </a:r>
            <a:r>
              <a:rPr lang="en-US" altLang="en-US" sz="2400" u="sng" smtClean="0">
                <a:solidFill>
                  <a:srgbClr val="0062AC"/>
                </a:solidFill>
              </a:rPr>
              <a:t>punishable by no more than 1 year in jail. Fines range from $250 to $2,500 and sometimes include community service</a:t>
            </a:r>
            <a:r>
              <a:rPr lang="en-US" altLang="en-US" sz="2400" u="sng" smtClean="0"/>
              <a:t>. </a:t>
            </a:r>
            <a:r>
              <a:rPr lang="en-US" altLang="en-US" sz="2400" smtClean="0"/>
              <a:t>Ex:  first offense of drunk driving, vandalism, assault, and prostitution. Cases heard by district court.</a:t>
            </a:r>
          </a:p>
          <a:p>
            <a:pPr marL="609600" indent="-609600" eaLnBrk="1" hangingPunct="1">
              <a:lnSpc>
                <a:spcPct val="90000"/>
              </a:lnSpc>
              <a:buFont typeface="Wingdings" pitchFamily="2" charset="2"/>
              <a:buAutoNum type="arabicPeriod"/>
            </a:pPr>
            <a:r>
              <a:rPr lang="en-US" altLang="en-US" sz="2400" u="sng" smtClean="0"/>
              <a:t>Felonies</a:t>
            </a:r>
            <a:r>
              <a:rPr lang="en-US" altLang="en-US" sz="2400" smtClean="0"/>
              <a:t> – </a:t>
            </a:r>
            <a:r>
              <a:rPr lang="en-US" altLang="en-US" sz="2400" u="sng" smtClean="0">
                <a:solidFill>
                  <a:srgbClr val="0062AC"/>
                </a:solidFill>
              </a:rPr>
              <a:t>more serious crimes. Generally transferred to circuit court</a:t>
            </a:r>
            <a:r>
              <a:rPr lang="en-US" altLang="en-US" sz="2400" smtClean="0"/>
              <a:t>. Ex: rape, homicide, arson, aggravated assault, burglary, robbery. Punishments range from five years up to life and may include the death penalty.  Fines up to $100,000</a:t>
            </a:r>
          </a:p>
        </p:txBody>
      </p:sp>
      <p:sp>
        <p:nvSpPr>
          <p:cNvPr id="26630" name="Rectangle 4"/>
          <p:cNvSpPr>
            <a:spLocks noChangeArrowheads="1"/>
          </p:cNvSpPr>
          <p:nvPr/>
        </p:nvSpPr>
        <p:spPr bwMode="auto">
          <a:xfrm>
            <a:off x="6332538" y="3776663"/>
            <a:ext cx="1592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Font typeface="Wingdings" pitchFamily="2" charset="2"/>
              <a:buChar char="Ø"/>
              <a:defRPr sz="3200">
                <a:solidFill>
                  <a:schemeClr val="tx1"/>
                </a:solidFill>
                <a:latin typeface="Helvetica" charset="0"/>
              </a:defRPr>
            </a:lvl1pPr>
            <a:lvl2pPr marL="742950" indent="-285750">
              <a:spcBef>
                <a:spcPct val="20000"/>
              </a:spcBef>
              <a:buClr>
                <a:schemeClr val="folHlink"/>
              </a:buClr>
              <a:buSzPct val="75000"/>
              <a:buFont typeface="Wingdings" pitchFamily="2" charset="2"/>
              <a:buChar char="Ø"/>
              <a:defRPr sz="2800">
                <a:solidFill>
                  <a:schemeClr val="tx1"/>
                </a:solidFill>
                <a:latin typeface="Helvetica" charset="0"/>
              </a:defRPr>
            </a:lvl2pPr>
            <a:lvl3pPr marL="1143000" indent="-228600">
              <a:spcBef>
                <a:spcPct val="20000"/>
              </a:spcBef>
              <a:buClr>
                <a:schemeClr val="folHlink"/>
              </a:buClr>
              <a:buFont typeface="Wingdings" pitchFamily="2" charset="2"/>
              <a:buChar char="Ø"/>
              <a:defRPr sz="2400">
                <a:solidFill>
                  <a:schemeClr val="tx1"/>
                </a:solidFill>
                <a:latin typeface="Helvetica" charset="0"/>
              </a:defRPr>
            </a:lvl3pPr>
            <a:lvl4pPr marL="1600200" indent="-228600">
              <a:spcBef>
                <a:spcPct val="20000"/>
              </a:spcBef>
              <a:buClr>
                <a:schemeClr val="folHlink"/>
              </a:buClr>
              <a:buFont typeface="Wingdings" pitchFamily="2" charset="2"/>
              <a:buChar char="Ø"/>
              <a:defRPr sz="2000">
                <a:solidFill>
                  <a:schemeClr val="tx1"/>
                </a:solidFill>
                <a:latin typeface="Helvetica" charset="0"/>
              </a:defRPr>
            </a:lvl4pPr>
            <a:lvl5pPr marL="2057400" indent="-228600">
              <a:spcBef>
                <a:spcPct val="20000"/>
              </a:spcBef>
              <a:buClr>
                <a:schemeClr val="folHlink"/>
              </a:buClr>
              <a:buFont typeface="Wingdings" pitchFamily="2" charset="2"/>
              <a:buChar char="Ø"/>
              <a:defRPr sz="2000">
                <a:solidFill>
                  <a:schemeClr val="tx1"/>
                </a:solidFill>
                <a:latin typeface="Helvetica" charset="0"/>
              </a:defRPr>
            </a:lvl5pPr>
            <a:lvl6pPr marL="25146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6pPr>
            <a:lvl7pPr marL="29718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7pPr>
            <a:lvl8pPr marL="34290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8pPr>
            <a:lvl9pPr marL="38862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9pPr>
          </a:lstStyle>
          <a:p>
            <a:pPr eaLnBrk="0" fontAlgn="base" hangingPunct="0">
              <a:spcBef>
                <a:spcPct val="0"/>
              </a:spcBef>
              <a:spcAft>
                <a:spcPct val="0"/>
              </a:spcAft>
              <a:buClrTx/>
              <a:buFontTx/>
              <a:buNone/>
            </a:pPr>
            <a:endParaRPr lang="en-US" altLang="en-US" sz="2400">
              <a:solidFill>
                <a:srgbClr val="000000"/>
              </a:solidFill>
              <a:latin typeface="Times" pitchFamily="18" charset="0"/>
            </a:endParaRPr>
          </a:p>
        </p:txBody>
      </p:sp>
      <p:pic>
        <p:nvPicPr>
          <p:cNvPr id="2663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295400"/>
            <a:ext cx="2743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Text Box 6"/>
          <p:cNvSpPr txBox="1">
            <a:spLocks noChangeArrowheads="1"/>
          </p:cNvSpPr>
          <p:nvPr/>
        </p:nvSpPr>
        <p:spPr bwMode="auto">
          <a:xfrm>
            <a:off x="1143000" y="0"/>
            <a:ext cx="7696200" cy="8858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Font typeface="Wingdings" pitchFamily="2" charset="2"/>
              <a:buChar char="Ø"/>
              <a:defRPr sz="3200">
                <a:solidFill>
                  <a:schemeClr val="tx1"/>
                </a:solidFill>
                <a:latin typeface="Helvetica" charset="0"/>
              </a:defRPr>
            </a:lvl1pPr>
            <a:lvl2pPr marL="742950" indent="-285750">
              <a:spcBef>
                <a:spcPct val="20000"/>
              </a:spcBef>
              <a:buClr>
                <a:schemeClr val="folHlink"/>
              </a:buClr>
              <a:buSzPct val="75000"/>
              <a:buFont typeface="Wingdings" pitchFamily="2" charset="2"/>
              <a:buChar char="Ø"/>
              <a:defRPr sz="2800">
                <a:solidFill>
                  <a:schemeClr val="tx1"/>
                </a:solidFill>
                <a:latin typeface="Helvetica" charset="0"/>
              </a:defRPr>
            </a:lvl2pPr>
            <a:lvl3pPr marL="1143000" indent="-228600">
              <a:spcBef>
                <a:spcPct val="20000"/>
              </a:spcBef>
              <a:buClr>
                <a:schemeClr val="folHlink"/>
              </a:buClr>
              <a:buFont typeface="Wingdings" pitchFamily="2" charset="2"/>
              <a:buChar char="Ø"/>
              <a:defRPr sz="2400">
                <a:solidFill>
                  <a:schemeClr val="tx1"/>
                </a:solidFill>
                <a:latin typeface="Helvetica" charset="0"/>
              </a:defRPr>
            </a:lvl3pPr>
            <a:lvl4pPr marL="1600200" indent="-228600">
              <a:spcBef>
                <a:spcPct val="20000"/>
              </a:spcBef>
              <a:buClr>
                <a:schemeClr val="folHlink"/>
              </a:buClr>
              <a:buFont typeface="Wingdings" pitchFamily="2" charset="2"/>
              <a:buChar char="Ø"/>
              <a:defRPr sz="2000">
                <a:solidFill>
                  <a:schemeClr val="tx1"/>
                </a:solidFill>
                <a:latin typeface="Helvetica" charset="0"/>
              </a:defRPr>
            </a:lvl4pPr>
            <a:lvl5pPr marL="2057400" indent="-228600">
              <a:spcBef>
                <a:spcPct val="20000"/>
              </a:spcBef>
              <a:buClr>
                <a:schemeClr val="folHlink"/>
              </a:buClr>
              <a:buFont typeface="Wingdings" pitchFamily="2" charset="2"/>
              <a:buChar char="Ø"/>
              <a:defRPr sz="2000">
                <a:solidFill>
                  <a:schemeClr val="tx1"/>
                </a:solidFill>
                <a:latin typeface="Helvetica" charset="0"/>
              </a:defRPr>
            </a:lvl5pPr>
            <a:lvl6pPr marL="25146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6pPr>
            <a:lvl7pPr marL="29718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7pPr>
            <a:lvl8pPr marL="34290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8pPr>
            <a:lvl9pPr marL="3886200" indent="-228600" eaLnBrk="0" fontAlgn="base" hangingPunct="0">
              <a:spcBef>
                <a:spcPct val="20000"/>
              </a:spcBef>
              <a:spcAft>
                <a:spcPct val="0"/>
              </a:spcAft>
              <a:buClr>
                <a:schemeClr val="folHlink"/>
              </a:buClr>
              <a:buFont typeface="Wingdings" pitchFamily="2" charset="2"/>
              <a:buChar char="Ø"/>
              <a:defRPr sz="2000">
                <a:solidFill>
                  <a:schemeClr val="tx1"/>
                </a:solidFill>
                <a:latin typeface="Helvetica" charset="0"/>
              </a:defRPr>
            </a:lvl9pPr>
          </a:lstStyle>
          <a:p>
            <a:pPr eaLnBrk="0" fontAlgn="base" hangingPunct="0">
              <a:spcBef>
                <a:spcPct val="50000"/>
              </a:spcBef>
              <a:spcAft>
                <a:spcPct val="0"/>
              </a:spcAft>
              <a:buClrTx/>
              <a:buFontTx/>
              <a:buNone/>
            </a:pPr>
            <a:r>
              <a:rPr lang="en-US" altLang="en-US" sz="2600" b="1">
                <a:solidFill>
                  <a:srgbClr val="000000"/>
                </a:solidFill>
                <a:latin typeface="Arial Unicode MS" pitchFamily="34" charset="-128"/>
              </a:rPr>
              <a:t>Violation =  a broken law and can be a minor or major crime</a:t>
            </a:r>
          </a:p>
        </p:txBody>
      </p:sp>
    </p:spTree>
    <p:extLst>
      <p:ext uri="{BB962C8B-B14F-4D97-AF65-F5344CB8AC3E}">
        <p14:creationId xmlns:p14="http://schemas.microsoft.com/office/powerpoint/2010/main" val="419352708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checkerboard(across)">
                                      <p:cBhvr>
                                        <p:cTn id="7" dur="500"/>
                                        <p:tgtEl>
                                          <p:spTgt spid="71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blinds(horizontal)">
                                      <p:cBhvr>
                                        <p:cTn id="12" dur="500"/>
                                        <p:tgtEl>
                                          <p:spTgt spid="716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box(in)">
                                      <p:cBhvr>
                                        <p:cTn id="17" dur="500"/>
                                        <p:tgtEl>
                                          <p:spTgt spid="716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71683">
                                            <p:txEl>
                                              <p:pRg st="2" end="2"/>
                                            </p:txEl>
                                          </p:spTgt>
                                        </p:tgtEl>
                                        <p:attrNameLst>
                                          <p:attrName>style.visibility</p:attrName>
                                        </p:attrNameLst>
                                      </p:cBhvr>
                                      <p:to>
                                        <p:strVal val="visible"/>
                                      </p:to>
                                    </p:set>
                                    <p:anim calcmode="lin" valueType="num">
                                      <p:cBhvr additive="base">
                                        <p:cTn id="22"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81000" y="228600"/>
            <a:ext cx="8305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latin typeface="Arial" charset="0"/>
              </a:rPr>
              <a:t>Major Crime Laboratories</a:t>
            </a:r>
            <a:endParaRPr lang="en-US" altLang="en-US" b="1" dirty="0">
              <a:latin typeface="Arial" charset="0"/>
            </a:endParaRPr>
          </a:p>
        </p:txBody>
      </p:sp>
      <p:sp>
        <p:nvSpPr>
          <p:cNvPr id="5" name="Rectangle 3"/>
          <p:cNvSpPr txBox="1">
            <a:spLocks noChangeArrowheads="1"/>
          </p:cNvSpPr>
          <p:nvPr/>
        </p:nvSpPr>
        <p:spPr>
          <a:xfrm>
            <a:off x="914400" y="1828800"/>
            <a:ext cx="72390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chemeClr val="tx1"/>
              </a:buClr>
              <a:buFont typeface="Wingdings" pitchFamily="2" charset="2"/>
              <a:buChar char="§"/>
            </a:pPr>
            <a:r>
              <a:rPr lang="en-US" altLang="en-US" sz="2800" u="sng" dirty="0" smtClean="0">
                <a:solidFill>
                  <a:srgbClr val="0062AC"/>
                </a:solidFill>
                <a:latin typeface="Arial" charset="0"/>
              </a:rPr>
              <a:t>FBI</a:t>
            </a:r>
          </a:p>
          <a:p>
            <a:pPr>
              <a:buClr>
                <a:schemeClr val="tx1"/>
              </a:buClr>
              <a:buFont typeface="Wingdings" pitchFamily="2" charset="2"/>
              <a:buChar char="§"/>
            </a:pPr>
            <a:r>
              <a:rPr lang="en-US" altLang="en-US" sz="2800" u="sng" dirty="0" smtClean="0">
                <a:solidFill>
                  <a:srgbClr val="0062AC"/>
                </a:solidFill>
                <a:latin typeface="Arial" charset="0"/>
              </a:rPr>
              <a:t>DEA</a:t>
            </a:r>
          </a:p>
          <a:p>
            <a:pPr>
              <a:buClr>
                <a:schemeClr val="tx1"/>
              </a:buClr>
              <a:buFont typeface="Wingdings" pitchFamily="2" charset="2"/>
              <a:buChar char="§"/>
            </a:pPr>
            <a:r>
              <a:rPr lang="en-US" altLang="en-US" sz="2800" u="sng" dirty="0" smtClean="0">
                <a:solidFill>
                  <a:srgbClr val="0062AC"/>
                </a:solidFill>
                <a:latin typeface="Arial" charset="0"/>
              </a:rPr>
              <a:t>ATF</a:t>
            </a:r>
          </a:p>
          <a:p>
            <a:pPr>
              <a:buClr>
                <a:schemeClr val="tx1"/>
              </a:buClr>
              <a:buFont typeface="Wingdings" pitchFamily="2" charset="2"/>
              <a:buChar char="§"/>
            </a:pPr>
            <a:r>
              <a:rPr lang="en-US" altLang="en-US" sz="2800" u="sng" dirty="0" smtClean="0">
                <a:solidFill>
                  <a:srgbClr val="0062AC"/>
                </a:solidFill>
                <a:latin typeface="Arial" charset="0"/>
              </a:rPr>
              <a:t>U.S. Postal Service</a:t>
            </a:r>
          </a:p>
          <a:p>
            <a:pPr>
              <a:buClr>
                <a:schemeClr val="tx1"/>
              </a:buClr>
              <a:buFont typeface="Wingdings" pitchFamily="2" charset="2"/>
              <a:buChar char="§"/>
            </a:pPr>
            <a:r>
              <a:rPr lang="en-US" altLang="en-US" sz="2800" dirty="0" smtClean="0">
                <a:solidFill>
                  <a:srgbClr val="0062AC"/>
                </a:solidFill>
                <a:latin typeface="Arial" charset="0"/>
                <a:hlinkClick r:id="rId2" action="ppaction://hlinkfile"/>
              </a:rPr>
              <a:t>U.S. Fish and Wildlife Service</a:t>
            </a:r>
            <a:endParaRPr lang="en-US" altLang="en-US" sz="2800" dirty="0" smtClean="0">
              <a:solidFill>
                <a:srgbClr val="0062AC"/>
              </a:solidFill>
              <a:latin typeface="Arial" charset="0"/>
            </a:endParaRPr>
          </a:p>
          <a:p>
            <a:pPr>
              <a:buClr>
                <a:schemeClr val="tx1"/>
              </a:buClr>
              <a:buFont typeface="Wingdings" pitchFamily="2" charset="2"/>
              <a:buChar char="§"/>
            </a:pPr>
            <a:endParaRPr lang="en-US" altLang="en-US" sz="2800" dirty="0" smtClean="0">
              <a:latin typeface="Arial" charset="0"/>
            </a:endParaRPr>
          </a:p>
          <a:p>
            <a:pPr>
              <a:buClr>
                <a:schemeClr val="tx1"/>
              </a:buClr>
              <a:buFont typeface="Wingdings" pitchFamily="2" charset="2"/>
              <a:buChar char="§"/>
            </a:pPr>
            <a:endParaRPr lang="en-US" altLang="en-US" sz="2800" dirty="0" smtClean="0">
              <a:latin typeface="Arial" charset="0"/>
            </a:endParaRPr>
          </a:p>
          <a:p>
            <a:pPr>
              <a:buClr>
                <a:schemeClr val="tx1"/>
              </a:buClr>
              <a:buFont typeface="Wingdings" pitchFamily="2" charset="2"/>
              <a:buNone/>
            </a:pPr>
            <a:r>
              <a:rPr lang="en-US" altLang="en-US" sz="1200" dirty="0" smtClean="0">
                <a:latin typeface="Arial" charset="0"/>
                <a:hlinkClick r:id="rId3"/>
              </a:rPr>
              <a:t>Target’s Crime Lab:</a:t>
            </a:r>
            <a:endParaRPr lang="en-US" altLang="en-US" sz="1200" dirty="0" smtClean="0">
              <a:latin typeface="Arial" charset="0"/>
            </a:endParaRPr>
          </a:p>
          <a:p>
            <a:pPr>
              <a:buClr>
                <a:schemeClr val="tx1"/>
              </a:buClr>
              <a:buFont typeface="Wingdings" pitchFamily="2" charset="2"/>
              <a:buNone/>
            </a:pPr>
            <a:endParaRPr lang="en-US" altLang="en-US" sz="1600" dirty="0"/>
          </a:p>
        </p:txBody>
      </p:sp>
      <p:sp>
        <p:nvSpPr>
          <p:cNvPr id="6" name="Rectangle 5"/>
          <p:cNvSpPr/>
          <p:nvPr/>
        </p:nvSpPr>
        <p:spPr>
          <a:xfrm>
            <a:off x="609600" y="6096000"/>
            <a:ext cx="4572000" cy="646331"/>
          </a:xfrm>
          <a:prstGeom prst="rect">
            <a:avLst/>
          </a:prstGeom>
        </p:spPr>
        <p:txBody>
          <a:bodyPr>
            <a:spAutoFit/>
          </a:bodyPr>
          <a:lstStyle/>
          <a:p>
            <a:r>
              <a:rPr lang="en-US" dirty="0" smtClean="0"/>
              <a:t>https://www.youtube.com/watch?v=NleXS2d53Is</a:t>
            </a:r>
            <a:endParaRPr lang="en-US" dirty="0"/>
          </a:p>
        </p:txBody>
      </p:sp>
    </p:spTree>
    <p:extLst>
      <p:ext uri="{BB962C8B-B14F-4D97-AF65-F5344CB8AC3E}">
        <p14:creationId xmlns:p14="http://schemas.microsoft.com/office/powerpoint/2010/main" val="417592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linds(horizontal)">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https://www.youtube.com/watch?v=NleXS2d53Is</a:t>
            </a:r>
            <a:endParaRPr lang="en-US" dirty="0" smtClean="0"/>
          </a:p>
          <a:p>
            <a:endParaRPr lang="en-US" dirty="0"/>
          </a:p>
        </p:txBody>
      </p:sp>
    </p:spTree>
    <p:extLst>
      <p:ext uri="{BB962C8B-B14F-4D97-AF65-F5344CB8AC3E}">
        <p14:creationId xmlns:p14="http://schemas.microsoft.com/office/powerpoint/2010/main" val="3438687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037" t="15610" r="33249" b="15706"/>
          <a:stretch/>
        </p:blipFill>
        <p:spPr bwMode="auto">
          <a:xfrm>
            <a:off x="3831771" y="-32657"/>
            <a:ext cx="5290457" cy="5887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65314"/>
            <a:ext cx="3810000" cy="1935162"/>
          </a:xfrm>
        </p:spPr>
        <p:txBody>
          <a:bodyPr>
            <a:normAutofit/>
          </a:bodyPr>
          <a:lstStyle/>
          <a:p>
            <a:r>
              <a:rPr lang="en-US" sz="2400" dirty="0" smtClean="0"/>
              <a:t>1784</a:t>
            </a:r>
            <a:br>
              <a:rPr lang="en-US" sz="2400" dirty="0" smtClean="0"/>
            </a:br>
            <a:r>
              <a:rPr lang="en-US" sz="2400" dirty="0" smtClean="0"/>
              <a:t>Lancaster, England</a:t>
            </a:r>
            <a:endParaRPr lang="en-US" sz="2400" dirty="0"/>
          </a:p>
        </p:txBody>
      </p:sp>
      <p:sp>
        <p:nvSpPr>
          <p:cNvPr id="3" name="Content Placeholder 2"/>
          <p:cNvSpPr>
            <a:spLocks noGrp="1"/>
          </p:cNvSpPr>
          <p:nvPr>
            <p:ph idx="1"/>
          </p:nvPr>
        </p:nvSpPr>
        <p:spPr>
          <a:xfrm>
            <a:off x="228600" y="1447801"/>
            <a:ext cx="3505200" cy="1676400"/>
          </a:xfrm>
        </p:spPr>
        <p:txBody>
          <a:bodyPr/>
          <a:lstStyle/>
          <a:p>
            <a:pPr marL="0" indent="0">
              <a:buNone/>
            </a:pPr>
            <a:r>
              <a:rPr lang="en-US" dirty="0" smtClean="0"/>
              <a:t>John Toms Murder Conviction</a:t>
            </a:r>
          </a:p>
          <a:p>
            <a:r>
              <a:rPr lang="en-US" dirty="0" smtClean="0"/>
              <a:t>Pistol wad</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3733800"/>
            <a:ext cx="612680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0498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lobal">
  <a:themeElements>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fontScheme name="Global">
      <a:majorFont>
        <a:latin typeface="Times New Roman"/>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541</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Office Theme</vt:lpstr>
      <vt:lpstr>Global</vt:lpstr>
      <vt:lpstr>Bitmap Image</vt:lpstr>
      <vt:lpstr>Crime Labs &amp;  LAWS</vt:lpstr>
      <vt:lpstr>        Deductive vs. Inductive Reasoning</vt:lpstr>
      <vt:lpstr>Laws that Pertain to the  U.S. Criminal Justice System</vt:lpstr>
      <vt:lpstr>Laws that Pertain to the  U.S. Criminal Justice System</vt:lpstr>
      <vt:lpstr>Miranda v Arizona</vt:lpstr>
      <vt:lpstr>Types of Crimes:</vt:lpstr>
      <vt:lpstr>PowerPoint Presentation</vt:lpstr>
      <vt:lpstr>PowerPoint Presentation</vt:lpstr>
      <vt:lpstr>1784 Lancaster, England</vt:lpstr>
      <vt:lpstr>PowerPoint Presentation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cp:revision>
  <dcterms:created xsi:type="dcterms:W3CDTF">2014-09-08T23:18:20Z</dcterms:created>
  <dcterms:modified xsi:type="dcterms:W3CDTF">2014-09-09T00:23:30Z</dcterms:modified>
</cp:coreProperties>
</file>