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asf" ContentType="video/x-ms-asf"/>
  <Default Extension="gif" ContentType="image/gif"/>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trictFirstAndLastChars="0" saveSubsetFonts="1" autoCompressPictures="0">
  <p:sldMasterIdLst>
    <p:sldMasterId id="2147483662" r:id="rId1"/>
  </p:sldMasterIdLst>
  <p:notesMasterIdLst>
    <p:notesMasterId r:id="rId39"/>
  </p:notesMasterIdLst>
  <p:sldIdLst>
    <p:sldId id="256" r:id="rId2"/>
    <p:sldId id="312" r:id="rId3"/>
    <p:sldId id="286" r:id="rId4"/>
    <p:sldId id="284" r:id="rId5"/>
    <p:sldId id="328" r:id="rId6"/>
    <p:sldId id="294" r:id="rId7"/>
    <p:sldId id="330" r:id="rId8"/>
    <p:sldId id="295" r:id="rId9"/>
    <p:sldId id="296" r:id="rId10"/>
    <p:sldId id="329" r:id="rId11"/>
    <p:sldId id="297" r:id="rId12"/>
    <p:sldId id="331" r:id="rId13"/>
    <p:sldId id="298" r:id="rId14"/>
    <p:sldId id="292" r:id="rId15"/>
    <p:sldId id="336" r:id="rId16"/>
    <p:sldId id="303" r:id="rId17"/>
    <p:sldId id="285" r:id="rId18"/>
    <p:sldId id="334" r:id="rId19"/>
    <p:sldId id="313" r:id="rId20"/>
    <p:sldId id="332" r:id="rId21"/>
    <p:sldId id="304" r:id="rId22"/>
    <p:sldId id="299" r:id="rId23"/>
    <p:sldId id="300" r:id="rId24"/>
    <p:sldId id="301" r:id="rId25"/>
    <p:sldId id="335" r:id="rId26"/>
    <p:sldId id="305" r:id="rId27"/>
    <p:sldId id="333" r:id="rId28"/>
    <p:sldId id="306" r:id="rId29"/>
    <p:sldId id="307" r:id="rId30"/>
    <p:sldId id="309" r:id="rId31"/>
    <p:sldId id="310" r:id="rId32"/>
    <p:sldId id="311" r:id="rId33"/>
    <p:sldId id="314" r:id="rId34"/>
    <p:sldId id="315" r:id="rId35"/>
    <p:sldId id="316" r:id="rId36"/>
    <p:sldId id="317" r:id="rId37"/>
    <p:sldId id="318" r:id="rId38"/>
  </p:sldIdLst>
  <p:sldSz cx="9144000" cy="6858000" type="screen4x3"/>
  <p:notesSz cx="6858000" cy="9296400"/>
  <p:defaultTex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AECBC67A-0AA4-463B-881F-C92C886A7314}">
  <a:tblStyle styleId="{AECBC67A-0AA4-463B-881F-C92C886A7314}" styleName="Table_0"/>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614" autoAdjust="0"/>
    <p:restoredTop sz="94660"/>
  </p:normalViewPr>
  <p:slideViewPr>
    <p:cSldViewPr>
      <p:cViewPr varScale="1">
        <p:scale>
          <a:sx n="103" d="100"/>
          <a:sy n="103" d="100"/>
        </p:scale>
        <p:origin x="-168" y="-96"/>
      </p:cViewPr>
      <p:guideLst>
        <p:guide orient="horz" pos="2160"/>
        <p:guide pos="2880"/>
      </p:guideLst>
    </p:cSldViewPr>
  </p:slideViewPr>
  <p:notesTextViewPr>
    <p:cViewPr>
      <p:scale>
        <a:sx n="1" d="1"/>
        <a:sy n="1" d="1"/>
      </p:scale>
      <p:origin x="0" y="0"/>
    </p:cViewPr>
  </p:notesTextViewPr>
  <p:sorterViewPr>
    <p:cViewPr>
      <p:scale>
        <a:sx n="75" d="100"/>
        <a:sy n="75"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
        <p:cNvGrpSpPr/>
        <p:nvPr/>
      </p:nvGrpSpPr>
      <p:grpSpPr>
        <a:xfrm>
          <a:off x="0" y="0"/>
          <a:ext cx="0" cy="0"/>
          <a:chOff x="0" y="0"/>
          <a:chExt cx="0" cy="0"/>
        </a:xfrm>
      </p:grpSpPr>
      <p:sp>
        <p:nvSpPr>
          <p:cNvPr id="2" name="Shape 2"/>
          <p:cNvSpPr txBox="1">
            <a:spLocks noGrp="1"/>
          </p:cNvSpPr>
          <p:nvPr>
            <p:ph type="hdr" idx="2"/>
          </p:nvPr>
        </p:nvSpPr>
        <p:spPr>
          <a:xfrm>
            <a:off x="0" y="0"/>
            <a:ext cx="2971799" cy="465138"/>
          </a:xfrm>
          <a:prstGeom prst="rect">
            <a:avLst/>
          </a:prstGeom>
          <a:noFill/>
          <a:ln>
            <a:noFill/>
          </a:ln>
        </p:spPr>
        <p:txBody>
          <a:bodyPr lIns="91425" tIns="91425" rIns="91425" bIns="91425" anchor="t" anchorCtr="0"/>
          <a:lstStyle>
            <a:lvl1pPr marL="0" marR="0" indent="0" algn="l" rtl="0">
              <a:spcBef>
                <a:spcPts val="0"/>
              </a:spcBef>
              <a:spcAft>
                <a:spcPts val="0"/>
              </a:spcAft>
              <a:defRPr/>
            </a:lvl1pPr>
            <a:lvl2pPr marL="457200" marR="0" indent="0" algn="l" rtl="0">
              <a:spcBef>
                <a:spcPts val="0"/>
              </a:spcBef>
              <a:spcAft>
                <a:spcPts val="0"/>
              </a:spcAft>
              <a:defRPr/>
            </a:lvl2pPr>
            <a:lvl3pPr marL="914400" marR="0" indent="0" algn="l" rtl="0">
              <a:spcBef>
                <a:spcPts val="0"/>
              </a:spcBef>
              <a:spcAft>
                <a:spcPts val="0"/>
              </a:spcAft>
              <a:defRPr/>
            </a:lvl3pPr>
            <a:lvl4pPr marL="1371600" marR="0" indent="0" algn="l" rtl="0">
              <a:spcBef>
                <a:spcPts val="0"/>
              </a:spcBef>
              <a:spcAft>
                <a:spcPts val="0"/>
              </a:spcAft>
              <a:defRPr/>
            </a:lvl4pPr>
            <a:lvl5pPr marL="1828800" marR="0" indent="0" algn="l" rtl="0">
              <a:spcBef>
                <a:spcPts val="0"/>
              </a:spcBef>
              <a:spcAft>
                <a:spcPts val="0"/>
              </a:spcAft>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3" name="Shape 3"/>
          <p:cNvSpPr txBox="1">
            <a:spLocks noGrp="1"/>
          </p:cNvSpPr>
          <p:nvPr>
            <p:ph type="dt" idx="10"/>
          </p:nvPr>
        </p:nvSpPr>
        <p:spPr>
          <a:xfrm>
            <a:off x="3884612" y="0"/>
            <a:ext cx="2971799" cy="465138"/>
          </a:xfrm>
          <a:prstGeom prst="rect">
            <a:avLst/>
          </a:prstGeom>
          <a:noFill/>
          <a:ln>
            <a:noFill/>
          </a:ln>
        </p:spPr>
        <p:txBody>
          <a:bodyPr lIns="91425" tIns="91425" rIns="91425" bIns="91425" anchor="t" anchorCtr="0"/>
          <a:lstStyle>
            <a:lvl1pPr marL="0" marR="0" indent="0" algn="r" rtl="0">
              <a:spcBef>
                <a:spcPts val="0"/>
              </a:spcBef>
              <a:spcAft>
                <a:spcPts val="0"/>
              </a:spcAft>
              <a:defRPr/>
            </a:lvl1pPr>
            <a:lvl2pPr marL="457200" marR="0" indent="0" algn="l" rtl="0">
              <a:spcBef>
                <a:spcPts val="0"/>
              </a:spcBef>
              <a:spcAft>
                <a:spcPts val="0"/>
              </a:spcAft>
              <a:defRPr/>
            </a:lvl2pPr>
            <a:lvl3pPr marL="914400" marR="0" indent="0" algn="l" rtl="0">
              <a:spcBef>
                <a:spcPts val="0"/>
              </a:spcBef>
              <a:spcAft>
                <a:spcPts val="0"/>
              </a:spcAft>
              <a:defRPr/>
            </a:lvl3pPr>
            <a:lvl4pPr marL="1371600" marR="0" indent="0" algn="l" rtl="0">
              <a:spcBef>
                <a:spcPts val="0"/>
              </a:spcBef>
              <a:spcAft>
                <a:spcPts val="0"/>
              </a:spcAft>
              <a:defRPr/>
            </a:lvl4pPr>
            <a:lvl5pPr marL="1828800" marR="0" indent="0" algn="l" rtl="0">
              <a:spcBef>
                <a:spcPts val="0"/>
              </a:spcBef>
              <a:spcAft>
                <a:spcPts val="0"/>
              </a:spcAft>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4" name="Shape 4"/>
          <p:cNvSpPr>
            <a:spLocks noGrp="1" noRot="1" noChangeAspect="1"/>
          </p:cNvSpPr>
          <p:nvPr>
            <p:ph type="sldImg" idx="3"/>
          </p:nvPr>
        </p:nvSpPr>
        <p:spPr>
          <a:xfrm>
            <a:off x="1104900" y="696912"/>
            <a:ext cx="4648199"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5" name="Shape 5"/>
          <p:cNvSpPr txBox="1">
            <a:spLocks noGrp="1"/>
          </p:cNvSpPr>
          <p:nvPr>
            <p:ph type="body" idx="1"/>
          </p:nvPr>
        </p:nvSpPr>
        <p:spPr>
          <a:xfrm>
            <a:off x="685800" y="4416425"/>
            <a:ext cx="5486399" cy="4183063"/>
          </a:xfrm>
          <a:prstGeom prst="rect">
            <a:avLst/>
          </a:prstGeom>
          <a:noFill/>
          <a:ln>
            <a:noFill/>
          </a:ln>
        </p:spPr>
        <p:txBody>
          <a:bodyPr lIns="91425" tIns="91425" rIns="91425" bIns="91425" anchor="t"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6" name="Shape 6"/>
          <p:cNvSpPr txBox="1">
            <a:spLocks noGrp="1"/>
          </p:cNvSpPr>
          <p:nvPr>
            <p:ph type="ftr" idx="11"/>
          </p:nvPr>
        </p:nvSpPr>
        <p:spPr>
          <a:xfrm>
            <a:off x="0" y="8829675"/>
            <a:ext cx="2971799" cy="465138"/>
          </a:xfrm>
          <a:prstGeom prst="rect">
            <a:avLst/>
          </a:prstGeom>
          <a:noFill/>
          <a:ln>
            <a:noFill/>
          </a:ln>
        </p:spPr>
        <p:txBody>
          <a:bodyPr lIns="91425" tIns="91425" rIns="91425" bIns="91425" anchor="b" anchorCtr="0"/>
          <a:lstStyle>
            <a:lvl1pPr marL="0" marR="0" indent="0" algn="l" rtl="0">
              <a:spcBef>
                <a:spcPts val="0"/>
              </a:spcBef>
              <a:spcAft>
                <a:spcPts val="0"/>
              </a:spcAft>
              <a:defRPr/>
            </a:lvl1pPr>
            <a:lvl2pPr marL="457200" marR="0" indent="0" algn="l" rtl="0">
              <a:spcBef>
                <a:spcPts val="0"/>
              </a:spcBef>
              <a:spcAft>
                <a:spcPts val="0"/>
              </a:spcAft>
              <a:defRPr/>
            </a:lvl2pPr>
            <a:lvl3pPr marL="914400" marR="0" indent="0" algn="l" rtl="0">
              <a:spcBef>
                <a:spcPts val="0"/>
              </a:spcBef>
              <a:spcAft>
                <a:spcPts val="0"/>
              </a:spcAft>
              <a:defRPr/>
            </a:lvl3pPr>
            <a:lvl4pPr marL="1371600" marR="0" indent="0" algn="l" rtl="0">
              <a:spcBef>
                <a:spcPts val="0"/>
              </a:spcBef>
              <a:spcAft>
                <a:spcPts val="0"/>
              </a:spcAft>
              <a:defRPr/>
            </a:lvl4pPr>
            <a:lvl5pPr marL="1828800" marR="0" indent="0" algn="l" rtl="0">
              <a:spcBef>
                <a:spcPts val="0"/>
              </a:spcBef>
              <a:spcAft>
                <a:spcPts val="0"/>
              </a:spcAft>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7" name="Shape 7"/>
          <p:cNvSpPr txBox="1">
            <a:spLocks noGrp="1"/>
          </p:cNvSpPr>
          <p:nvPr>
            <p:ph type="sldNum" idx="12"/>
          </p:nvPr>
        </p:nvSpPr>
        <p:spPr>
          <a:xfrm>
            <a:off x="3884612" y="8829675"/>
            <a:ext cx="2971799" cy="465138"/>
          </a:xfrm>
          <a:prstGeom prst="rect">
            <a:avLst/>
          </a:prstGeom>
          <a:noFill/>
          <a:ln>
            <a:noFill/>
          </a:ln>
        </p:spPr>
        <p:txBody>
          <a:bodyPr lIns="91425" tIns="91425" rIns="91425" bIns="91425" anchor="b" anchorCtr="0"/>
          <a:lstStyle>
            <a:lvl1pPr marL="0" marR="0" indent="0" algn="r" rtl="0">
              <a:spcBef>
                <a:spcPts val="0"/>
              </a:spcBef>
              <a:spcAft>
                <a:spcPts val="0"/>
              </a:spcAft>
              <a:defRPr/>
            </a:lvl1pPr>
            <a:lvl2pPr marL="457200" marR="0" indent="0" algn="l" rtl="0">
              <a:spcBef>
                <a:spcPts val="0"/>
              </a:spcBef>
              <a:spcAft>
                <a:spcPts val="0"/>
              </a:spcAft>
              <a:defRPr/>
            </a:lvl2pPr>
            <a:lvl3pPr marL="914400" marR="0" indent="0" algn="l" rtl="0">
              <a:spcBef>
                <a:spcPts val="0"/>
              </a:spcBef>
              <a:spcAft>
                <a:spcPts val="0"/>
              </a:spcAft>
              <a:defRPr/>
            </a:lvl3pPr>
            <a:lvl4pPr marL="1371600" marR="0" indent="0" algn="l" rtl="0">
              <a:spcBef>
                <a:spcPts val="0"/>
              </a:spcBef>
              <a:spcAft>
                <a:spcPts val="0"/>
              </a:spcAft>
              <a:defRPr/>
            </a:lvl4pPr>
            <a:lvl5pPr marL="1828800" marR="0" indent="0" algn="l" rtl="0">
              <a:spcBef>
                <a:spcPts val="0"/>
              </a:spcBef>
              <a:spcAft>
                <a:spcPts val="0"/>
              </a:spcAft>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Tree>
    <p:extLst>
      <p:ext uri="{BB962C8B-B14F-4D97-AF65-F5344CB8AC3E}">
        <p14:creationId xmlns:p14="http://schemas.microsoft.com/office/powerpoint/2010/main" val="4199952201"/>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Shape 107"/>
          <p:cNvSpPr txBox="1">
            <a:spLocks noGrp="1"/>
          </p:cNvSpPr>
          <p:nvPr>
            <p:ph type="body" idx="1"/>
          </p:nvPr>
        </p:nvSpPr>
        <p:spPr>
          <a:xfrm>
            <a:off x="685800" y="4416425"/>
            <a:ext cx="5486399" cy="4183063"/>
          </a:xfrm>
          <a:prstGeom prst="rect">
            <a:avLst/>
          </a:prstGeom>
        </p:spPr>
        <p:txBody>
          <a:bodyPr lIns="91425" tIns="91425" rIns="91425" bIns="91425" anchor="t" anchorCtr="0">
            <a:spAutoFit/>
          </a:bodyPr>
          <a:lstStyle/>
          <a:p>
            <a:pPr>
              <a:spcBef>
                <a:spcPts val="0"/>
              </a:spcBef>
              <a:buNone/>
            </a:pPr>
            <a:endParaRPr/>
          </a:p>
        </p:txBody>
      </p:sp>
      <p:sp>
        <p:nvSpPr>
          <p:cNvPr id="108" name="Shape 108"/>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Shape 435"/>
          <p:cNvSpPr txBox="1">
            <a:spLocks noGrp="1"/>
          </p:cNvSpPr>
          <p:nvPr>
            <p:ph type="body" idx="1"/>
          </p:nvPr>
        </p:nvSpPr>
        <p:spPr>
          <a:xfrm>
            <a:off x="685800" y="4416425"/>
            <a:ext cx="5486399" cy="4183063"/>
          </a:xfrm>
          <a:prstGeom prst="rect">
            <a:avLst/>
          </a:prstGeom>
        </p:spPr>
        <p:txBody>
          <a:bodyPr lIns="91425" tIns="91425" rIns="91425" bIns="91425" anchor="t" anchorCtr="0">
            <a:spAutoFit/>
          </a:bodyPr>
          <a:lstStyle/>
          <a:p>
            <a:pPr>
              <a:spcBef>
                <a:spcPts val="0"/>
              </a:spcBef>
              <a:buNone/>
            </a:pPr>
            <a:endParaRPr/>
          </a:p>
        </p:txBody>
      </p:sp>
      <p:sp>
        <p:nvSpPr>
          <p:cNvPr id="436" name="Shape 436"/>
          <p:cNvSpPr>
            <a:spLocks noGrp="1" noRot="1" noChangeAspect="1"/>
          </p:cNvSpPr>
          <p:nvPr>
            <p:ph type="sldImg" idx="2"/>
          </p:nvPr>
        </p:nvSpPr>
        <p:spPr>
          <a:xfrm>
            <a:off x="1104900" y="696912"/>
            <a:ext cx="4648199"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Shape 395"/>
          <p:cNvSpPr txBox="1">
            <a:spLocks noGrp="1"/>
          </p:cNvSpPr>
          <p:nvPr>
            <p:ph type="body" idx="1"/>
          </p:nvPr>
        </p:nvSpPr>
        <p:spPr>
          <a:xfrm>
            <a:off x="685800" y="4416425"/>
            <a:ext cx="5486399" cy="4183063"/>
          </a:xfrm>
          <a:prstGeom prst="rect">
            <a:avLst/>
          </a:prstGeom>
        </p:spPr>
        <p:txBody>
          <a:bodyPr lIns="91425" tIns="91425" rIns="91425" bIns="91425" anchor="t" anchorCtr="0">
            <a:spAutoFit/>
          </a:bodyPr>
          <a:lstStyle/>
          <a:p>
            <a:pPr>
              <a:spcBef>
                <a:spcPts val="0"/>
              </a:spcBef>
              <a:buNone/>
            </a:pPr>
            <a:endParaRPr/>
          </a:p>
        </p:txBody>
      </p:sp>
      <p:sp>
        <p:nvSpPr>
          <p:cNvPr id="396" name="Shape 396"/>
          <p:cNvSpPr>
            <a:spLocks noGrp="1" noRot="1" noChangeAspect="1"/>
          </p:cNvSpPr>
          <p:nvPr>
            <p:ph type="sldImg" idx="2"/>
          </p:nvPr>
        </p:nvSpPr>
        <p:spPr>
          <a:xfrm>
            <a:off x="1104900" y="696912"/>
            <a:ext cx="4648199"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p:cNvGrpSpPr/>
        <p:nvPr/>
      </p:nvGrpSpPr>
      <p:grpSpPr>
        <a:xfrm>
          <a:off x="0" y="0"/>
          <a:ext cx="0" cy="0"/>
          <a:chOff x="0" y="0"/>
          <a:chExt cx="0" cy="0"/>
        </a:xfrm>
      </p:grpSpPr>
      <p:sp>
        <p:nvSpPr>
          <p:cNvPr id="473" name="Shape 473"/>
          <p:cNvSpPr txBox="1">
            <a:spLocks noGrp="1"/>
          </p:cNvSpPr>
          <p:nvPr>
            <p:ph type="body" idx="1"/>
          </p:nvPr>
        </p:nvSpPr>
        <p:spPr>
          <a:xfrm>
            <a:off x="685800" y="4416425"/>
            <a:ext cx="5486399" cy="4183063"/>
          </a:xfrm>
          <a:prstGeom prst="rect">
            <a:avLst/>
          </a:prstGeom>
        </p:spPr>
        <p:txBody>
          <a:bodyPr lIns="91425" tIns="91425" rIns="91425" bIns="91425" anchor="t" anchorCtr="0">
            <a:spAutoFit/>
          </a:bodyPr>
          <a:lstStyle/>
          <a:p>
            <a:pPr>
              <a:spcBef>
                <a:spcPts val="0"/>
              </a:spcBef>
              <a:buNone/>
            </a:pPr>
            <a:endParaRPr/>
          </a:p>
        </p:txBody>
      </p:sp>
      <p:sp>
        <p:nvSpPr>
          <p:cNvPr id="474" name="Shape 474"/>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Shape 345"/>
          <p:cNvSpPr txBox="1">
            <a:spLocks noGrp="1"/>
          </p:cNvSpPr>
          <p:nvPr>
            <p:ph type="body" idx="1"/>
          </p:nvPr>
        </p:nvSpPr>
        <p:spPr>
          <a:xfrm>
            <a:off x="685800" y="4416425"/>
            <a:ext cx="5486399" cy="4183063"/>
          </a:xfrm>
          <a:prstGeom prst="rect">
            <a:avLst/>
          </a:prstGeom>
        </p:spPr>
        <p:txBody>
          <a:bodyPr lIns="91425" tIns="91425" rIns="91425" bIns="91425" anchor="t" anchorCtr="0">
            <a:spAutoFit/>
          </a:bodyPr>
          <a:lstStyle/>
          <a:p>
            <a:pPr>
              <a:spcBef>
                <a:spcPts val="0"/>
              </a:spcBef>
              <a:buNone/>
            </a:pPr>
            <a:endParaRPr/>
          </a:p>
        </p:txBody>
      </p:sp>
      <p:sp>
        <p:nvSpPr>
          <p:cNvPr id="346" name="Shape 346"/>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
        <p:cNvGrpSpPr/>
        <p:nvPr/>
      </p:nvGrpSpPr>
      <p:grpSpPr>
        <a:xfrm>
          <a:off x="0" y="0"/>
          <a:ext cx="0" cy="0"/>
          <a:chOff x="0" y="0"/>
          <a:chExt cx="0" cy="0"/>
        </a:xfrm>
      </p:grpSpPr>
      <p:sp>
        <p:nvSpPr>
          <p:cNvPr id="561" name="Shape 561"/>
          <p:cNvSpPr txBox="1">
            <a:spLocks noGrp="1"/>
          </p:cNvSpPr>
          <p:nvPr>
            <p:ph type="body" idx="1"/>
          </p:nvPr>
        </p:nvSpPr>
        <p:spPr>
          <a:xfrm>
            <a:off x="685800" y="4416425"/>
            <a:ext cx="5486399" cy="4183063"/>
          </a:xfrm>
          <a:prstGeom prst="rect">
            <a:avLst/>
          </a:prstGeom>
        </p:spPr>
        <p:txBody>
          <a:bodyPr lIns="91425" tIns="91425" rIns="91425" bIns="91425" anchor="t" anchorCtr="0">
            <a:spAutoFit/>
          </a:bodyPr>
          <a:lstStyle/>
          <a:p>
            <a:pPr>
              <a:spcBef>
                <a:spcPts val="0"/>
              </a:spcBef>
              <a:buNone/>
            </a:pPr>
            <a:endParaRPr/>
          </a:p>
        </p:txBody>
      </p:sp>
      <p:sp>
        <p:nvSpPr>
          <p:cNvPr id="562" name="Shape 562"/>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
        <p:cNvGrpSpPr/>
        <p:nvPr/>
      </p:nvGrpSpPr>
      <p:grpSpPr>
        <a:xfrm>
          <a:off x="0" y="0"/>
          <a:ext cx="0" cy="0"/>
          <a:chOff x="0" y="0"/>
          <a:chExt cx="0" cy="0"/>
        </a:xfrm>
      </p:grpSpPr>
      <p:sp>
        <p:nvSpPr>
          <p:cNvPr id="561" name="Shape 561"/>
          <p:cNvSpPr txBox="1">
            <a:spLocks noGrp="1"/>
          </p:cNvSpPr>
          <p:nvPr>
            <p:ph type="body" idx="1"/>
          </p:nvPr>
        </p:nvSpPr>
        <p:spPr>
          <a:xfrm>
            <a:off x="685800" y="4416425"/>
            <a:ext cx="5486399" cy="4183063"/>
          </a:xfrm>
          <a:prstGeom prst="rect">
            <a:avLst/>
          </a:prstGeom>
        </p:spPr>
        <p:txBody>
          <a:bodyPr lIns="91425" tIns="91425" rIns="91425" bIns="91425" anchor="t" anchorCtr="0">
            <a:spAutoFit/>
          </a:bodyPr>
          <a:lstStyle/>
          <a:p>
            <a:pPr>
              <a:spcBef>
                <a:spcPts val="0"/>
              </a:spcBef>
              <a:buNone/>
            </a:pPr>
            <a:endParaRPr/>
          </a:p>
        </p:txBody>
      </p:sp>
      <p:sp>
        <p:nvSpPr>
          <p:cNvPr id="562" name="Shape 562"/>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Shape 482"/>
          <p:cNvSpPr txBox="1">
            <a:spLocks noGrp="1"/>
          </p:cNvSpPr>
          <p:nvPr>
            <p:ph type="body" idx="1"/>
          </p:nvPr>
        </p:nvSpPr>
        <p:spPr>
          <a:xfrm>
            <a:off x="685800" y="4416425"/>
            <a:ext cx="5486399" cy="4183063"/>
          </a:xfrm>
          <a:prstGeom prst="rect">
            <a:avLst/>
          </a:prstGeom>
        </p:spPr>
        <p:txBody>
          <a:bodyPr lIns="91425" tIns="91425" rIns="91425" bIns="91425" anchor="t" anchorCtr="0">
            <a:spAutoFit/>
          </a:bodyPr>
          <a:lstStyle/>
          <a:p>
            <a:pPr>
              <a:spcBef>
                <a:spcPts val="0"/>
              </a:spcBef>
              <a:buNone/>
            </a:pPr>
            <a:endParaRPr/>
          </a:p>
        </p:txBody>
      </p:sp>
      <p:sp>
        <p:nvSpPr>
          <p:cNvPr id="483" name="Shape 483"/>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Shape 441"/>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442" name="Shape 442"/>
          <p:cNvSpPr txBox="1">
            <a:spLocks noGrp="1"/>
          </p:cNvSpPr>
          <p:nvPr>
            <p:ph type="body" idx="1"/>
          </p:nvPr>
        </p:nvSpPr>
        <p:spPr>
          <a:xfrm>
            <a:off x="685800" y="4416425"/>
            <a:ext cx="5486399" cy="4183063"/>
          </a:xfrm>
          <a:prstGeom prst="rect">
            <a:avLst/>
          </a:prstGeom>
          <a:noFill/>
          <a:ln>
            <a:noFill/>
          </a:ln>
        </p:spPr>
        <p:txBody>
          <a:bodyPr lIns="91425" tIns="45700" rIns="91425" bIns="45700" anchor="t" anchorCtr="0">
            <a:spAutoFit/>
          </a:bodyPr>
          <a:lstStyle/>
          <a:p>
            <a:pPr marL="0" marR="0" lvl="0" indent="0" algn="l" rtl="0">
              <a:spcBef>
                <a:spcPts val="0"/>
              </a:spcBef>
              <a:buNone/>
            </a:pPr>
            <a:endParaRPr sz="1200" b="0" i="0" u="none" strike="noStrike" cap="none" baseline="0">
              <a:solidFill>
                <a:schemeClr val="dk1"/>
              </a:solidFill>
              <a:latin typeface="Calibri"/>
              <a:ea typeface="Calibri"/>
              <a:cs typeface="Calibri"/>
              <a:sym typeface="Calibri"/>
            </a:endParaRPr>
          </a:p>
        </p:txBody>
      </p:sp>
      <p:sp>
        <p:nvSpPr>
          <p:cNvPr id="443" name="Shape 443"/>
          <p:cNvSpPr txBox="1">
            <a:spLocks noGrp="1"/>
          </p:cNvSpPr>
          <p:nvPr>
            <p:ph type="sldNum" idx="12"/>
          </p:nvPr>
        </p:nvSpPr>
        <p:spPr>
          <a:xfrm>
            <a:off x="3884612" y="8829675"/>
            <a:ext cx="2971799" cy="465138"/>
          </a:xfrm>
          <a:prstGeom prst="rect">
            <a:avLst/>
          </a:prstGeom>
          <a:noFill/>
          <a:ln>
            <a:noFill/>
          </a:ln>
        </p:spPr>
        <p:txBody>
          <a:bodyPr lIns="91425" tIns="45700" rIns="91425" bIns="45700" anchor="b" anchorCtr="0">
            <a:spAutoFit/>
          </a:bodyPr>
          <a:lstStyle/>
          <a:p>
            <a:pPr marL="0" marR="0" lvl="0" indent="0" algn="r" rtl="0">
              <a:spcBef>
                <a:spcPts val="0"/>
              </a:spcBef>
              <a:spcAft>
                <a:spcPts val="0"/>
              </a:spcAft>
              <a:buSzPct val="25000"/>
              <a:buNone/>
            </a:pPr>
            <a:r>
              <a:rPr lang="en-US"/>
              <a:t> </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Shape 449"/>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450" name="Shape 450"/>
          <p:cNvSpPr txBox="1">
            <a:spLocks noGrp="1"/>
          </p:cNvSpPr>
          <p:nvPr>
            <p:ph type="body" idx="1"/>
          </p:nvPr>
        </p:nvSpPr>
        <p:spPr>
          <a:xfrm>
            <a:off x="685800" y="4416425"/>
            <a:ext cx="5486399" cy="4183063"/>
          </a:xfrm>
          <a:prstGeom prst="rect">
            <a:avLst/>
          </a:prstGeom>
          <a:noFill/>
          <a:ln>
            <a:noFill/>
          </a:ln>
        </p:spPr>
        <p:txBody>
          <a:bodyPr lIns="91425" tIns="45700" rIns="91425" bIns="45700" anchor="t" anchorCtr="0">
            <a:spAutoFit/>
          </a:bodyPr>
          <a:lstStyle/>
          <a:p>
            <a:pPr marL="0" marR="0" lvl="0" indent="0" algn="l" rtl="0">
              <a:spcBef>
                <a:spcPts val="0"/>
              </a:spcBef>
              <a:buNone/>
            </a:pPr>
            <a:endParaRPr sz="1200" b="0" i="0" u="none" strike="noStrike" cap="none" baseline="0" dirty="0">
              <a:solidFill>
                <a:schemeClr val="dk1"/>
              </a:solidFill>
              <a:latin typeface="Calibri"/>
              <a:ea typeface="Calibri"/>
              <a:cs typeface="Calibri"/>
              <a:sym typeface="Calibri"/>
            </a:endParaRPr>
          </a:p>
        </p:txBody>
      </p:sp>
      <p:sp>
        <p:nvSpPr>
          <p:cNvPr id="451" name="Shape 451"/>
          <p:cNvSpPr txBox="1">
            <a:spLocks noGrp="1"/>
          </p:cNvSpPr>
          <p:nvPr>
            <p:ph type="sldNum" idx="12"/>
          </p:nvPr>
        </p:nvSpPr>
        <p:spPr>
          <a:xfrm>
            <a:off x="3884612" y="8829675"/>
            <a:ext cx="2971799" cy="465138"/>
          </a:xfrm>
          <a:prstGeom prst="rect">
            <a:avLst/>
          </a:prstGeom>
          <a:noFill/>
          <a:ln>
            <a:noFill/>
          </a:ln>
        </p:spPr>
        <p:txBody>
          <a:bodyPr lIns="91425" tIns="45700" rIns="91425" bIns="45700" anchor="b" anchorCtr="0">
            <a:spAutoFit/>
          </a:bodyPr>
          <a:lstStyle/>
          <a:p>
            <a:pPr marL="0" marR="0" lvl="0" indent="0" algn="r" rtl="0">
              <a:spcBef>
                <a:spcPts val="0"/>
              </a:spcBef>
              <a:spcAft>
                <a:spcPts val="0"/>
              </a:spcAft>
              <a:buSzPct val="25000"/>
              <a:buNone/>
            </a:pPr>
            <a:r>
              <a:rPr lang="en-US"/>
              <a:t> </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
        <p:cNvGrpSpPr/>
        <p:nvPr/>
      </p:nvGrpSpPr>
      <p:grpSpPr>
        <a:xfrm>
          <a:off x="0" y="0"/>
          <a:ext cx="0" cy="0"/>
          <a:chOff x="0" y="0"/>
          <a:chExt cx="0" cy="0"/>
        </a:xfrm>
      </p:grpSpPr>
      <p:sp>
        <p:nvSpPr>
          <p:cNvPr id="459" name="Shape 459"/>
          <p:cNvSpPr txBox="1">
            <a:spLocks noGrp="1"/>
          </p:cNvSpPr>
          <p:nvPr>
            <p:ph type="body" idx="1"/>
          </p:nvPr>
        </p:nvSpPr>
        <p:spPr>
          <a:xfrm>
            <a:off x="685800" y="4416425"/>
            <a:ext cx="5486399" cy="4183063"/>
          </a:xfrm>
          <a:prstGeom prst="rect">
            <a:avLst/>
          </a:prstGeom>
        </p:spPr>
        <p:txBody>
          <a:bodyPr lIns="91425" tIns="91425" rIns="91425" bIns="91425" anchor="t" anchorCtr="0">
            <a:spAutoFit/>
          </a:bodyPr>
          <a:lstStyle/>
          <a:p>
            <a:pPr>
              <a:spcBef>
                <a:spcPts val="0"/>
              </a:spcBef>
              <a:buNone/>
            </a:pPr>
            <a:endParaRPr/>
          </a:p>
        </p:txBody>
      </p:sp>
      <p:sp>
        <p:nvSpPr>
          <p:cNvPr id="460" name="Shape 460"/>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5" name="Shape 555"/>
          <p:cNvSpPr txBox="1">
            <a:spLocks noGrp="1"/>
          </p:cNvSpPr>
          <p:nvPr>
            <p:ph type="body" idx="1"/>
          </p:nvPr>
        </p:nvSpPr>
        <p:spPr>
          <a:xfrm>
            <a:off x="685800" y="4416425"/>
            <a:ext cx="5486399" cy="4183063"/>
          </a:xfrm>
          <a:prstGeom prst="rect">
            <a:avLst/>
          </a:prstGeom>
        </p:spPr>
        <p:txBody>
          <a:bodyPr lIns="91425" tIns="91425" rIns="91425" bIns="91425" anchor="t" anchorCtr="0">
            <a:spAutoFit/>
          </a:bodyPr>
          <a:lstStyle/>
          <a:p>
            <a:pPr>
              <a:spcBef>
                <a:spcPts val="0"/>
              </a:spcBef>
              <a:buNone/>
            </a:pPr>
            <a:endParaRPr/>
          </a:p>
        </p:txBody>
      </p:sp>
      <p:sp>
        <p:nvSpPr>
          <p:cNvPr id="556" name="Shape 556"/>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Shape 495"/>
          <p:cNvSpPr txBox="1">
            <a:spLocks noGrp="1"/>
          </p:cNvSpPr>
          <p:nvPr>
            <p:ph type="body" idx="1"/>
          </p:nvPr>
        </p:nvSpPr>
        <p:spPr>
          <a:xfrm>
            <a:off x="685800" y="4416425"/>
            <a:ext cx="5486399" cy="4183063"/>
          </a:xfrm>
          <a:prstGeom prst="rect">
            <a:avLst/>
          </a:prstGeom>
        </p:spPr>
        <p:txBody>
          <a:bodyPr lIns="91425" tIns="91425" rIns="91425" bIns="91425" anchor="t" anchorCtr="0">
            <a:spAutoFit/>
          </a:bodyPr>
          <a:lstStyle/>
          <a:p>
            <a:pPr>
              <a:spcBef>
                <a:spcPts val="0"/>
              </a:spcBef>
              <a:buNone/>
            </a:pPr>
            <a:endParaRPr dirty="0"/>
          </a:p>
        </p:txBody>
      </p:sp>
      <p:sp>
        <p:nvSpPr>
          <p:cNvPr id="496" name="Shape 496"/>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Shape 495"/>
          <p:cNvSpPr txBox="1">
            <a:spLocks noGrp="1"/>
          </p:cNvSpPr>
          <p:nvPr>
            <p:ph type="body" idx="1"/>
          </p:nvPr>
        </p:nvSpPr>
        <p:spPr>
          <a:xfrm>
            <a:off x="685800" y="4416425"/>
            <a:ext cx="5486399" cy="4183063"/>
          </a:xfrm>
          <a:prstGeom prst="rect">
            <a:avLst/>
          </a:prstGeom>
        </p:spPr>
        <p:txBody>
          <a:bodyPr lIns="91425" tIns="91425" rIns="91425" bIns="91425" anchor="t" anchorCtr="0">
            <a:spAutoFit/>
          </a:bodyPr>
          <a:lstStyle/>
          <a:p>
            <a:pPr>
              <a:spcBef>
                <a:spcPts val="0"/>
              </a:spcBef>
              <a:buNone/>
            </a:pPr>
            <a:endParaRPr/>
          </a:p>
        </p:txBody>
      </p:sp>
      <p:sp>
        <p:nvSpPr>
          <p:cNvPr id="496" name="Shape 496"/>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
        <p:cNvGrpSpPr/>
        <p:nvPr/>
      </p:nvGrpSpPr>
      <p:grpSpPr>
        <a:xfrm>
          <a:off x="0" y="0"/>
          <a:ext cx="0" cy="0"/>
          <a:chOff x="0" y="0"/>
          <a:chExt cx="0" cy="0"/>
        </a:xfrm>
      </p:grpSpPr>
      <p:sp>
        <p:nvSpPr>
          <p:cNvPr id="500" name="Shape 500"/>
          <p:cNvSpPr txBox="1">
            <a:spLocks noGrp="1"/>
          </p:cNvSpPr>
          <p:nvPr>
            <p:ph type="body" idx="1"/>
          </p:nvPr>
        </p:nvSpPr>
        <p:spPr>
          <a:xfrm>
            <a:off x="685800" y="4416425"/>
            <a:ext cx="5486399" cy="4183063"/>
          </a:xfrm>
          <a:prstGeom prst="rect">
            <a:avLst/>
          </a:prstGeom>
        </p:spPr>
        <p:txBody>
          <a:bodyPr lIns="91425" tIns="91425" rIns="91425" bIns="91425" anchor="t" anchorCtr="0">
            <a:spAutoFit/>
          </a:bodyPr>
          <a:lstStyle/>
          <a:p>
            <a:pPr>
              <a:spcBef>
                <a:spcPts val="0"/>
              </a:spcBef>
              <a:buNone/>
            </a:pPr>
            <a:endParaRPr dirty="0"/>
          </a:p>
        </p:txBody>
      </p:sp>
      <p:sp>
        <p:nvSpPr>
          <p:cNvPr id="501" name="Shape 501"/>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Shape 505"/>
          <p:cNvSpPr txBox="1">
            <a:spLocks noGrp="1"/>
          </p:cNvSpPr>
          <p:nvPr>
            <p:ph type="body" idx="1"/>
          </p:nvPr>
        </p:nvSpPr>
        <p:spPr>
          <a:xfrm>
            <a:off x="685800" y="4416425"/>
            <a:ext cx="5486399" cy="4183063"/>
          </a:xfrm>
          <a:prstGeom prst="rect">
            <a:avLst/>
          </a:prstGeom>
        </p:spPr>
        <p:txBody>
          <a:bodyPr lIns="91425" tIns="91425" rIns="91425" bIns="91425" anchor="t" anchorCtr="0">
            <a:spAutoFit/>
          </a:bodyPr>
          <a:lstStyle/>
          <a:p>
            <a:pPr>
              <a:spcBef>
                <a:spcPts val="0"/>
              </a:spcBef>
              <a:buNone/>
            </a:pPr>
            <a:endParaRPr/>
          </a:p>
        </p:txBody>
      </p:sp>
      <p:sp>
        <p:nvSpPr>
          <p:cNvPr id="506" name="Shape 506"/>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6"/>
        <p:cNvGrpSpPr/>
        <p:nvPr/>
      </p:nvGrpSpPr>
      <p:grpSpPr>
        <a:xfrm>
          <a:off x="0" y="0"/>
          <a:ext cx="0" cy="0"/>
          <a:chOff x="0" y="0"/>
          <a:chExt cx="0" cy="0"/>
        </a:xfrm>
      </p:grpSpPr>
      <p:sp>
        <p:nvSpPr>
          <p:cNvPr id="527" name="Shape 527"/>
          <p:cNvSpPr txBox="1">
            <a:spLocks noGrp="1"/>
          </p:cNvSpPr>
          <p:nvPr>
            <p:ph type="body" idx="1"/>
          </p:nvPr>
        </p:nvSpPr>
        <p:spPr>
          <a:xfrm>
            <a:off x="685800" y="4416425"/>
            <a:ext cx="5486399" cy="4183063"/>
          </a:xfrm>
          <a:prstGeom prst="rect">
            <a:avLst/>
          </a:prstGeom>
        </p:spPr>
        <p:txBody>
          <a:bodyPr lIns="91425" tIns="91425" rIns="91425" bIns="91425" anchor="t" anchorCtr="0">
            <a:spAutoFit/>
          </a:bodyPr>
          <a:lstStyle/>
          <a:p>
            <a:pPr>
              <a:spcBef>
                <a:spcPts val="0"/>
              </a:spcBef>
              <a:buNone/>
            </a:pPr>
            <a:endParaRPr/>
          </a:p>
        </p:txBody>
      </p:sp>
      <p:sp>
        <p:nvSpPr>
          <p:cNvPr id="528" name="Shape 528"/>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Shape 538"/>
          <p:cNvSpPr txBox="1">
            <a:spLocks noGrp="1"/>
          </p:cNvSpPr>
          <p:nvPr>
            <p:ph type="body" idx="1"/>
          </p:nvPr>
        </p:nvSpPr>
        <p:spPr>
          <a:xfrm>
            <a:off x="685800" y="4416425"/>
            <a:ext cx="5486399" cy="4183063"/>
          </a:xfrm>
          <a:prstGeom prst="rect">
            <a:avLst/>
          </a:prstGeom>
        </p:spPr>
        <p:txBody>
          <a:bodyPr lIns="91425" tIns="91425" rIns="91425" bIns="91425" anchor="t" anchorCtr="0">
            <a:spAutoFit/>
          </a:bodyPr>
          <a:lstStyle/>
          <a:p>
            <a:pPr>
              <a:spcBef>
                <a:spcPts val="0"/>
              </a:spcBef>
              <a:buNone/>
            </a:pPr>
            <a:endParaRPr/>
          </a:p>
        </p:txBody>
      </p:sp>
      <p:sp>
        <p:nvSpPr>
          <p:cNvPr id="539" name="Shape 539"/>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p:cNvGrpSpPr/>
        <p:nvPr/>
      </p:nvGrpSpPr>
      <p:grpSpPr>
        <a:xfrm>
          <a:off x="0" y="0"/>
          <a:ext cx="0" cy="0"/>
          <a:chOff x="0" y="0"/>
          <a:chExt cx="0" cy="0"/>
        </a:xfrm>
      </p:grpSpPr>
      <p:sp>
        <p:nvSpPr>
          <p:cNvPr id="546" name="Shape 546"/>
          <p:cNvSpPr txBox="1">
            <a:spLocks noGrp="1"/>
          </p:cNvSpPr>
          <p:nvPr>
            <p:ph type="body" idx="1"/>
          </p:nvPr>
        </p:nvSpPr>
        <p:spPr>
          <a:xfrm>
            <a:off x="685800" y="4416425"/>
            <a:ext cx="5486399" cy="4183063"/>
          </a:xfrm>
          <a:prstGeom prst="rect">
            <a:avLst/>
          </a:prstGeom>
        </p:spPr>
        <p:txBody>
          <a:bodyPr lIns="91425" tIns="91425" rIns="91425" bIns="91425" anchor="t" anchorCtr="0">
            <a:spAutoFit/>
          </a:bodyPr>
          <a:lstStyle/>
          <a:p>
            <a:pPr>
              <a:spcBef>
                <a:spcPts val="0"/>
              </a:spcBef>
              <a:buNone/>
            </a:pPr>
            <a:endParaRPr/>
          </a:p>
        </p:txBody>
      </p:sp>
      <p:sp>
        <p:nvSpPr>
          <p:cNvPr id="547" name="Shape 547"/>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6"/>
        <p:cNvGrpSpPr/>
        <p:nvPr/>
      </p:nvGrpSpPr>
      <p:grpSpPr>
        <a:xfrm>
          <a:off x="0" y="0"/>
          <a:ext cx="0" cy="0"/>
          <a:chOff x="0" y="0"/>
          <a:chExt cx="0" cy="0"/>
        </a:xfrm>
      </p:grpSpPr>
      <p:sp>
        <p:nvSpPr>
          <p:cNvPr id="567" name="Shape 567"/>
          <p:cNvSpPr txBox="1">
            <a:spLocks noGrp="1"/>
          </p:cNvSpPr>
          <p:nvPr>
            <p:ph type="body" idx="1"/>
          </p:nvPr>
        </p:nvSpPr>
        <p:spPr>
          <a:xfrm>
            <a:off x="685800" y="4416425"/>
            <a:ext cx="5486399" cy="4183063"/>
          </a:xfrm>
          <a:prstGeom prst="rect">
            <a:avLst/>
          </a:prstGeom>
        </p:spPr>
        <p:txBody>
          <a:bodyPr lIns="91425" tIns="91425" rIns="91425" bIns="91425" anchor="t" anchorCtr="0">
            <a:spAutoFit/>
          </a:bodyPr>
          <a:lstStyle/>
          <a:p>
            <a:pPr>
              <a:spcBef>
                <a:spcPts val="0"/>
              </a:spcBef>
              <a:buNone/>
            </a:pPr>
            <a:endParaRPr/>
          </a:p>
        </p:txBody>
      </p:sp>
      <p:sp>
        <p:nvSpPr>
          <p:cNvPr id="568" name="Shape 568"/>
          <p:cNvSpPr>
            <a:spLocks noGrp="1" noRot="1" noChangeAspect="1"/>
          </p:cNvSpPr>
          <p:nvPr>
            <p:ph type="sldImg" idx="2"/>
          </p:nvPr>
        </p:nvSpPr>
        <p:spPr>
          <a:xfrm>
            <a:off x="1104900" y="696912"/>
            <a:ext cx="4648199"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2"/>
        <p:cNvGrpSpPr/>
        <p:nvPr/>
      </p:nvGrpSpPr>
      <p:grpSpPr>
        <a:xfrm>
          <a:off x="0" y="0"/>
          <a:ext cx="0" cy="0"/>
          <a:chOff x="0" y="0"/>
          <a:chExt cx="0" cy="0"/>
        </a:xfrm>
      </p:grpSpPr>
      <p:sp>
        <p:nvSpPr>
          <p:cNvPr id="573" name="Shape 573"/>
          <p:cNvSpPr txBox="1">
            <a:spLocks noGrp="1"/>
          </p:cNvSpPr>
          <p:nvPr>
            <p:ph type="body" idx="1"/>
          </p:nvPr>
        </p:nvSpPr>
        <p:spPr>
          <a:xfrm>
            <a:off x="685800" y="4416425"/>
            <a:ext cx="5486399" cy="4183063"/>
          </a:xfrm>
          <a:prstGeom prst="rect">
            <a:avLst/>
          </a:prstGeom>
        </p:spPr>
        <p:txBody>
          <a:bodyPr lIns="91425" tIns="91425" rIns="91425" bIns="91425" anchor="t" anchorCtr="0">
            <a:spAutoFit/>
          </a:bodyPr>
          <a:lstStyle/>
          <a:p>
            <a:pPr>
              <a:spcBef>
                <a:spcPts val="0"/>
              </a:spcBef>
              <a:buNone/>
            </a:pPr>
            <a:endParaRPr/>
          </a:p>
        </p:txBody>
      </p:sp>
      <p:sp>
        <p:nvSpPr>
          <p:cNvPr id="574" name="Shape 574"/>
          <p:cNvSpPr>
            <a:spLocks noGrp="1" noRot="1" noChangeAspect="1"/>
          </p:cNvSpPr>
          <p:nvPr>
            <p:ph type="sldImg" idx="2"/>
          </p:nvPr>
        </p:nvSpPr>
        <p:spPr>
          <a:xfrm>
            <a:off x="1104900" y="696912"/>
            <a:ext cx="4648199"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8"/>
        <p:cNvGrpSpPr/>
        <p:nvPr/>
      </p:nvGrpSpPr>
      <p:grpSpPr>
        <a:xfrm>
          <a:off x="0" y="0"/>
          <a:ext cx="0" cy="0"/>
          <a:chOff x="0" y="0"/>
          <a:chExt cx="0" cy="0"/>
        </a:xfrm>
      </p:grpSpPr>
      <p:sp>
        <p:nvSpPr>
          <p:cNvPr id="579" name="Shape 579"/>
          <p:cNvSpPr txBox="1">
            <a:spLocks noGrp="1"/>
          </p:cNvSpPr>
          <p:nvPr>
            <p:ph type="body" idx="1"/>
          </p:nvPr>
        </p:nvSpPr>
        <p:spPr>
          <a:xfrm>
            <a:off x="685800" y="4416425"/>
            <a:ext cx="5486399" cy="4183063"/>
          </a:xfrm>
          <a:prstGeom prst="rect">
            <a:avLst/>
          </a:prstGeom>
        </p:spPr>
        <p:txBody>
          <a:bodyPr lIns="91425" tIns="91425" rIns="91425" bIns="91425" anchor="t" anchorCtr="0">
            <a:spAutoFit/>
          </a:bodyPr>
          <a:lstStyle/>
          <a:p>
            <a:pPr>
              <a:spcBef>
                <a:spcPts val="0"/>
              </a:spcBef>
              <a:buNone/>
            </a:pPr>
            <a:endParaRPr/>
          </a:p>
        </p:txBody>
      </p:sp>
      <p:sp>
        <p:nvSpPr>
          <p:cNvPr id="580" name="Shape 580"/>
          <p:cNvSpPr>
            <a:spLocks noGrp="1" noRot="1" noChangeAspect="1"/>
          </p:cNvSpPr>
          <p:nvPr>
            <p:ph type="sldImg" idx="2"/>
          </p:nvPr>
        </p:nvSpPr>
        <p:spPr>
          <a:xfrm>
            <a:off x="1104900" y="696912"/>
            <a:ext cx="4648199"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Shape 351"/>
          <p:cNvSpPr txBox="1">
            <a:spLocks noGrp="1"/>
          </p:cNvSpPr>
          <p:nvPr>
            <p:ph type="body" idx="1"/>
          </p:nvPr>
        </p:nvSpPr>
        <p:spPr>
          <a:xfrm>
            <a:off x="685800" y="4416425"/>
            <a:ext cx="5486399" cy="4183063"/>
          </a:xfrm>
          <a:prstGeom prst="rect">
            <a:avLst/>
          </a:prstGeom>
        </p:spPr>
        <p:txBody>
          <a:bodyPr lIns="91425" tIns="91425" rIns="91425" bIns="91425" anchor="t" anchorCtr="0">
            <a:spAutoFit/>
          </a:bodyPr>
          <a:lstStyle/>
          <a:p>
            <a:pPr>
              <a:spcBef>
                <a:spcPts val="0"/>
              </a:spcBef>
              <a:buNone/>
            </a:pPr>
            <a:endParaRPr/>
          </a:p>
        </p:txBody>
      </p:sp>
      <p:sp>
        <p:nvSpPr>
          <p:cNvPr id="352" name="Shape 352"/>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4"/>
        <p:cNvGrpSpPr/>
        <p:nvPr/>
      </p:nvGrpSpPr>
      <p:grpSpPr>
        <a:xfrm>
          <a:off x="0" y="0"/>
          <a:ext cx="0" cy="0"/>
          <a:chOff x="0" y="0"/>
          <a:chExt cx="0" cy="0"/>
        </a:xfrm>
      </p:grpSpPr>
      <p:sp>
        <p:nvSpPr>
          <p:cNvPr id="585" name="Shape 585"/>
          <p:cNvSpPr txBox="1">
            <a:spLocks noGrp="1"/>
          </p:cNvSpPr>
          <p:nvPr>
            <p:ph type="body" idx="1"/>
          </p:nvPr>
        </p:nvSpPr>
        <p:spPr>
          <a:xfrm>
            <a:off x="685800" y="4416425"/>
            <a:ext cx="5486399" cy="4183063"/>
          </a:xfrm>
          <a:prstGeom prst="rect">
            <a:avLst/>
          </a:prstGeom>
        </p:spPr>
        <p:txBody>
          <a:bodyPr lIns="91425" tIns="91425" rIns="91425" bIns="91425" anchor="t" anchorCtr="0">
            <a:spAutoFit/>
          </a:bodyPr>
          <a:lstStyle/>
          <a:p>
            <a:pPr>
              <a:spcBef>
                <a:spcPts val="0"/>
              </a:spcBef>
              <a:buNone/>
            </a:pPr>
            <a:endParaRPr/>
          </a:p>
        </p:txBody>
      </p:sp>
      <p:sp>
        <p:nvSpPr>
          <p:cNvPr id="586" name="Shape 586"/>
          <p:cNvSpPr>
            <a:spLocks noGrp="1" noRot="1" noChangeAspect="1"/>
          </p:cNvSpPr>
          <p:nvPr>
            <p:ph type="sldImg" idx="2"/>
          </p:nvPr>
        </p:nvSpPr>
        <p:spPr>
          <a:xfrm>
            <a:off x="1104900" y="696912"/>
            <a:ext cx="4648199"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Shape 592"/>
          <p:cNvSpPr txBox="1">
            <a:spLocks noGrp="1"/>
          </p:cNvSpPr>
          <p:nvPr>
            <p:ph type="body" idx="1"/>
          </p:nvPr>
        </p:nvSpPr>
        <p:spPr>
          <a:xfrm>
            <a:off x="685800" y="4416425"/>
            <a:ext cx="5486399" cy="4183063"/>
          </a:xfrm>
          <a:prstGeom prst="rect">
            <a:avLst/>
          </a:prstGeom>
        </p:spPr>
        <p:txBody>
          <a:bodyPr lIns="91425" tIns="91425" rIns="91425" bIns="91425" anchor="t" anchorCtr="0">
            <a:spAutoFit/>
          </a:bodyPr>
          <a:lstStyle/>
          <a:p>
            <a:pPr>
              <a:spcBef>
                <a:spcPts val="0"/>
              </a:spcBef>
              <a:buNone/>
            </a:pPr>
            <a:endParaRPr/>
          </a:p>
        </p:txBody>
      </p:sp>
      <p:sp>
        <p:nvSpPr>
          <p:cNvPr id="593" name="Shape 593"/>
          <p:cNvSpPr>
            <a:spLocks noGrp="1" noRot="1" noChangeAspect="1"/>
          </p:cNvSpPr>
          <p:nvPr>
            <p:ph type="sldImg" idx="2"/>
          </p:nvPr>
        </p:nvSpPr>
        <p:spPr>
          <a:xfrm>
            <a:off x="1104900" y="696912"/>
            <a:ext cx="4648199"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Shape 339"/>
          <p:cNvSpPr txBox="1">
            <a:spLocks noGrp="1"/>
          </p:cNvSpPr>
          <p:nvPr>
            <p:ph type="body" idx="1"/>
          </p:nvPr>
        </p:nvSpPr>
        <p:spPr>
          <a:xfrm>
            <a:off x="685800" y="4416425"/>
            <a:ext cx="5486399" cy="4183063"/>
          </a:xfrm>
          <a:prstGeom prst="rect">
            <a:avLst/>
          </a:prstGeom>
        </p:spPr>
        <p:txBody>
          <a:bodyPr lIns="91425" tIns="91425" rIns="91425" bIns="91425" anchor="t" anchorCtr="0">
            <a:spAutoFit/>
          </a:bodyPr>
          <a:lstStyle/>
          <a:p>
            <a:pPr>
              <a:spcBef>
                <a:spcPts val="0"/>
              </a:spcBef>
              <a:buNone/>
            </a:pPr>
            <a:endParaRPr dirty="0"/>
          </a:p>
        </p:txBody>
      </p:sp>
      <p:sp>
        <p:nvSpPr>
          <p:cNvPr id="340" name="Shape 340"/>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Shape 408"/>
          <p:cNvSpPr txBox="1">
            <a:spLocks noGrp="1"/>
          </p:cNvSpPr>
          <p:nvPr>
            <p:ph type="body" idx="1"/>
          </p:nvPr>
        </p:nvSpPr>
        <p:spPr>
          <a:xfrm>
            <a:off x="685800" y="4416425"/>
            <a:ext cx="5486399" cy="4183063"/>
          </a:xfrm>
          <a:prstGeom prst="rect">
            <a:avLst/>
          </a:prstGeom>
        </p:spPr>
        <p:txBody>
          <a:bodyPr lIns="91425" tIns="91425" rIns="91425" bIns="91425" anchor="t" anchorCtr="0">
            <a:spAutoFit/>
          </a:bodyPr>
          <a:lstStyle/>
          <a:p>
            <a:pPr>
              <a:spcBef>
                <a:spcPts val="0"/>
              </a:spcBef>
              <a:buNone/>
            </a:pPr>
            <a:endParaRPr/>
          </a:p>
        </p:txBody>
      </p:sp>
      <p:sp>
        <p:nvSpPr>
          <p:cNvPr id="409" name="Shape 409"/>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Shape 415"/>
          <p:cNvSpPr txBox="1">
            <a:spLocks noGrp="1"/>
          </p:cNvSpPr>
          <p:nvPr>
            <p:ph type="body" idx="1"/>
          </p:nvPr>
        </p:nvSpPr>
        <p:spPr>
          <a:xfrm>
            <a:off x="685800" y="4416425"/>
            <a:ext cx="5486399" cy="4183063"/>
          </a:xfrm>
          <a:prstGeom prst="rect">
            <a:avLst/>
          </a:prstGeom>
        </p:spPr>
        <p:txBody>
          <a:bodyPr lIns="91425" tIns="91425" rIns="91425" bIns="91425" anchor="t" anchorCtr="0">
            <a:spAutoFit/>
          </a:bodyPr>
          <a:lstStyle/>
          <a:p>
            <a:pPr>
              <a:spcBef>
                <a:spcPts val="0"/>
              </a:spcBef>
              <a:buNone/>
            </a:pPr>
            <a:endParaRPr/>
          </a:p>
        </p:txBody>
      </p:sp>
      <p:sp>
        <p:nvSpPr>
          <p:cNvPr id="416" name="Shape 416"/>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Shape 423"/>
          <p:cNvSpPr txBox="1">
            <a:spLocks noGrp="1"/>
          </p:cNvSpPr>
          <p:nvPr>
            <p:ph type="body" idx="1"/>
          </p:nvPr>
        </p:nvSpPr>
        <p:spPr>
          <a:xfrm>
            <a:off x="685800" y="4416425"/>
            <a:ext cx="5486399" cy="4183063"/>
          </a:xfrm>
          <a:prstGeom prst="rect">
            <a:avLst/>
          </a:prstGeom>
        </p:spPr>
        <p:txBody>
          <a:bodyPr lIns="91425" tIns="91425" rIns="91425" bIns="91425" anchor="t" anchorCtr="0">
            <a:spAutoFit/>
          </a:bodyPr>
          <a:lstStyle/>
          <a:p>
            <a:pPr>
              <a:spcBef>
                <a:spcPts val="0"/>
              </a:spcBef>
              <a:buNone/>
            </a:pPr>
            <a:endParaRPr/>
          </a:p>
        </p:txBody>
      </p:sp>
      <p:sp>
        <p:nvSpPr>
          <p:cNvPr id="424" name="Shape 424"/>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Shape 423"/>
          <p:cNvSpPr txBox="1">
            <a:spLocks noGrp="1"/>
          </p:cNvSpPr>
          <p:nvPr>
            <p:ph type="body" idx="1"/>
          </p:nvPr>
        </p:nvSpPr>
        <p:spPr>
          <a:xfrm>
            <a:off x="685800" y="4416425"/>
            <a:ext cx="5486399" cy="4183063"/>
          </a:xfrm>
          <a:prstGeom prst="rect">
            <a:avLst/>
          </a:prstGeom>
        </p:spPr>
        <p:txBody>
          <a:bodyPr lIns="91425" tIns="91425" rIns="91425" bIns="91425" anchor="t" anchorCtr="0">
            <a:spAutoFit/>
          </a:bodyPr>
          <a:lstStyle/>
          <a:p>
            <a:pPr>
              <a:spcBef>
                <a:spcPts val="0"/>
              </a:spcBef>
              <a:buNone/>
            </a:pPr>
            <a:endParaRPr/>
          </a:p>
        </p:txBody>
      </p:sp>
      <p:sp>
        <p:nvSpPr>
          <p:cNvPr id="424" name="Shape 424"/>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Shape 429"/>
          <p:cNvSpPr txBox="1">
            <a:spLocks noGrp="1"/>
          </p:cNvSpPr>
          <p:nvPr>
            <p:ph type="body" idx="1"/>
          </p:nvPr>
        </p:nvSpPr>
        <p:spPr>
          <a:xfrm>
            <a:off x="685800" y="4416425"/>
            <a:ext cx="5486399" cy="4183063"/>
          </a:xfrm>
          <a:prstGeom prst="rect">
            <a:avLst/>
          </a:prstGeom>
        </p:spPr>
        <p:txBody>
          <a:bodyPr lIns="91425" tIns="91425" rIns="91425" bIns="91425" anchor="t" anchorCtr="0">
            <a:spAutoFit/>
          </a:bodyPr>
          <a:lstStyle/>
          <a:p>
            <a:pPr>
              <a:spcBef>
                <a:spcPts val="0"/>
              </a:spcBef>
              <a:buNone/>
            </a:pPr>
            <a:endParaRPr/>
          </a:p>
        </p:txBody>
      </p:sp>
      <p:sp>
        <p:nvSpPr>
          <p:cNvPr id="430" name="Shape 430"/>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4"/>
        <p:cNvGrpSpPr/>
        <p:nvPr/>
      </p:nvGrpSpPr>
      <p:grpSpPr>
        <a:xfrm>
          <a:off x="0" y="0"/>
          <a:ext cx="0" cy="0"/>
          <a:chOff x="0" y="0"/>
          <a:chExt cx="0" cy="0"/>
        </a:xfrm>
      </p:grpSpPr>
      <p:sp>
        <p:nvSpPr>
          <p:cNvPr id="15" name="Shape 15"/>
          <p:cNvSpPr txBox="1">
            <a:spLocks noGrp="1"/>
          </p:cNvSpPr>
          <p:nvPr>
            <p:ph type="ctrTitle"/>
          </p:nvPr>
        </p:nvSpPr>
        <p:spPr>
          <a:xfrm>
            <a:off x="685800" y="2130425"/>
            <a:ext cx="7772400" cy="1470024"/>
          </a:xfrm>
          <a:prstGeom prst="rect">
            <a:avLst/>
          </a:prstGeom>
          <a:noFill/>
          <a:ln>
            <a:noFill/>
          </a:ln>
        </p:spPr>
        <p:txBody>
          <a:bodyPr lIns="91425" tIns="91425" rIns="91425" bIns="91425" anchor="ctr" anchorCtr="0"/>
          <a:lstStyle>
            <a:lvl1pPr marL="0" marR="0" indent="0" algn="ctr" rtl="0">
              <a:spcBef>
                <a:spcPts val="0"/>
              </a:spcBef>
              <a:buClr>
                <a:schemeClr val="dk1"/>
              </a:buClr>
              <a:buFont typeface="Calibri"/>
              <a:buNone/>
              <a:defRPr/>
            </a:lvl1pPr>
            <a:lvl2pPr marL="0" marR="0" indent="0" algn="l" rtl="0">
              <a:spcBef>
                <a:spcPts val="0"/>
              </a:spcBef>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endParaRPr/>
          </a:p>
        </p:txBody>
      </p:sp>
      <p:sp>
        <p:nvSpPr>
          <p:cNvPr id="16" name="Shape 16"/>
          <p:cNvSpPr txBox="1">
            <a:spLocks noGrp="1"/>
          </p:cNvSpPr>
          <p:nvPr>
            <p:ph type="subTitle" idx="1"/>
          </p:nvPr>
        </p:nvSpPr>
        <p:spPr>
          <a:xfrm>
            <a:off x="1371600" y="3886200"/>
            <a:ext cx="6400799" cy="1752600"/>
          </a:xfrm>
          <a:prstGeom prst="rect">
            <a:avLst/>
          </a:prstGeom>
          <a:noFill/>
          <a:ln>
            <a:noFill/>
          </a:ln>
        </p:spPr>
        <p:txBody>
          <a:bodyPr lIns="91425" tIns="91425" rIns="91425" bIns="91425" anchor="t" anchorCtr="0"/>
          <a:lstStyle>
            <a:lvl1pPr marL="0" marR="0" indent="0" algn="ctr" rtl="0">
              <a:spcBef>
                <a:spcPts val="640"/>
              </a:spcBef>
              <a:buClr>
                <a:srgbClr val="888888"/>
              </a:buClr>
              <a:buFont typeface="Calibri"/>
              <a:buNone/>
              <a:defRPr/>
            </a:lvl1pPr>
            <a:lvl2pPr marL="457200" marR="0" indent="0" algn="ctr" rtl="0">
              <a:spcBef>
                <a:spcPts val="560"/>
              </a:spcBef>
              <a:buClr>
                <a:srgbClr val="888888"/>
              </a:buClr>
              <a:buFont typeface="Calibri"/>
              <a:buNone/>
              <a:defRPr/>
            </a:lvl2pPr>
            <a:lvl3pPr marL="914400" marR="0" indent="0" algn="ctr" rtl="0">
              <a:spcBef>
                <a:spcPts val="480"/>
              </a:spcBef>
              <a:buClr>
                <a:srgbClr val="888888"/>
              </a:buClr>
              <a:buFont typeface="Calibri"/>
              <a:buNone/>
              <a:defRPr/>
            </a:lvl3pPr>
            <a:lvl4pPr marL="1371600" marR="0" indent="0" algn="ctr" rtl="0">
              <a:spcBef>
                <a:spcPts val="400"/>
              </a:spcBef>
              <a:buClr>
                <a:srgbClr val="888888"/>
              </a:buClr>
              <a:buFont typeface="Calibri"/>
              <a:buNone/>
              <a:defRPr/>
            </a:lvl4pPr>
            <a:lvl5pPr marL="1828800" marR="0" indent="0" algn="ctr" rtl="0">
              <a:spcBef>
                <a:spcPts val="400"/>
              </a:spcBef>
              <a:buClr>
                <a:srgbClr val="888888"/>
              </a:buClr>
              <a:buFont typeface="Calibri"/>
              <a:buNone/>
              <a:defRPr/>
            </a:lvl5pPr>
            <a:lvl6pPr marL="2286000" marR="0" indent="0" algn="ctr" rtl="0">
              <a:spcBef>
                <a:spcPts val="400"/>
              </a:spcBef>
              <a:buClr>
                <a:srgbClr val="888888"/>
              </a:buClr>
              <a:buFont typeface="Calibri"/>
              <a:buNone/>
              <a:defRPr/>
            </a:lvl6pPr>
            <a:lvl7pPr marL="2743200" marR="0" indent="0" algn="ctr" rtl="0">
              <a:spcBef>
                <a:spcPts val="400"/>
              </a:spcBef>
              <a:buClr>
                <a:srgbClr val="888888"/>
              </a:buClr>
              <a:buFont typeface="Calibri"/>
              <a:buNone/>
              <a:defRPr/>
            </a:lvl7pPr>
            <a:lvl8pPr marL="3200400" marR="0" indent="0" algn="ctr" rtl="0">
              <a:spcBef>
                <a:spcPts val="400"/>
              </a:spcBef>
              <a:buClr>
                <a:srgbClr val="888888"/>
              </a:buClr>
              <a:buFont typeface="Calibri"/>
              <a:buNone/>
              <a:defRPr/>
            </a:lvl8pPr>
            <a:lvl9pPr marL="3657600" marR="0" indent="0" algn="ctr" rtl="0">
              <a:spcBef>
                <a:spcPts val="400"/>
              </a:spcBef>
              <a:buClr>
                <a:srgbClr val="888888"/>
              </a:buClr>
              <a:buFont typeface="Calibri"/>
              <a:buNone/>
              <a:defRPr/>
            </a:lvl9pPr>
          </a:lstStyle>
          <a:p>
            <a:endParaRPr/>
          </a:p>
        </p:txBody>
      </p:sp>
      <p:sp>
        <p:nvSpPr>
          <p:cNvPr id="17" name="Shape 17"/>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18" name="Shape 18"/>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19" name="Shape 19"/>
          <p:cNvSpPr txBox="1">
            <a:spLocks noGrp="1"/>
          </p:cNvSpPr>
          <p:nvPr>
            <p:ph type="sldNum" idx="12"/>
          </p:nvPr>
        </p:nvSpPr>
        <p:spPr>
          <a:xfrm>
            <a:off x="6553200" y="6356350"/>
            <a:ext cx="2133599" cy="365125"/>
          </a:xfrm>
          <a:prstGeom prst="rect">
            <a:avLst/>
          </a:prstGeom>
          <a:noFill/>
          <a:ln>
            <a:noFill/>
          </a:ln>
        </p:spPr>
        <p:txBody>
          <a:bodyPr lIns="91425" tIns="91425" rIns="91425" bIns="91425" anchor="ctr" anchorCtr="0"/>
          <a:lstStyle>
            <a:lvl1pPr marL="0" marR="0" indent="0" algn="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71"/>
        <p:cNvGrpSpPr/>
        <p:nvPr/>
      </p:nvGrpSpPr>
      <p:grpSpPr>
        <a:xfrm>
          <a:off x="0" y="0"/>
          <a:ext cx="0" cy="0"/>
          <a:chOff x="0" y="0"/>
          <a:chExt cx="0" cy="0"/>
        </a:xfrm>
      </p:grpSpPr>
      <p:sp>
        <p:nvSpPr>
          <p:cNvPr id="72" name="Shape 72"/>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algn="ctr" rtl="0">
              <a:spcBef>
                <a:spcPts val="0"/>
              </a:spcBef>
              <a:buClr>
                <a:schemeClr val="dk1"/>
              </a:buClr>
              <a:buFont typeface="Calibri"/>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73" name="Shape 73"/>
          <p:cNvSpPr txBox="1">
            <a:spLocks noGrp="1"/>
          </p:cNvSpPr>
          <p:nvPr>
            <p:ph type="body" idx="1"/>
          </p:nvPr>
        </p:nvSpPr>
        <p:spPr>
          <a:xfrm rot="5400000">
            <a:off x="2309018" y="-251618"/>
            <a:ext cx="4525963" cy="8229600"/>
          </a:xfrm>
          <a:prstGeom prst="rect">
            <a:avLst/>
          </a:prstGeom>
          <a:noFill/>
          <a:ln>
            <a:noFill/>
          </a:ln>
        </p:spPr>
        <p:txBody>
          <a:bodyPr lIns="91425" tIns="91425" rIns="91425" bIns="91425" anchor="t" anchorCtr="0"/>
          <a:lstStyle>
            <a:lvl1pPr marL="342900" indent="-139700" algn="l" rtl="0">
              <a:spcBef>
                <a:spcPts val="640"/>
              </a:spcBef>
              <a:buClr>
                <a:schemeClr val="dk1"/>
              </a:buClr>
              <a:buFont typeface="Calibri"/>
              <a:buChar char="•"/>
              <a:defRPr/>
            </a:lvl1pPr>
            <a:lvl2pPr marL="742950" indent="-107950" algn="l" rtl="0">
              <a:spcBef>
                <a:spcPts val="560"/>
              </a:spcBef>
              <a:buClr>
                <a:schemeClr val="dk1"/>
              </a:buClr>
              <a:buFont typeface="Calibri"/>
              <a:buChar char="–"/>
              <a:defRPr/>
            </a:lvl2pPr>
            <a:lvl3pPr marL="1143000" indent="-76200" algn="l" rtl="0">
              <a:spcBef>
                <a:spcPts val="480"/>
              </a:spcBef>
              <a:buClr>
                <a:schemeClr val="dk1"/>
              </a:buClr>
              <a:buFont typeface="Calibri"/>
              <a:buChar char="•"/>
              <a:defRPr/>
            </a:lvl3pPr>
            <a:lvl4pPr marL="1600200" indent="-101600" algn="l" rtl="0">
              <a:spcBef>
                <a:spcPts val="400"/>
              </a:spcBef>
              <a:buClr>
                <a:schemeClr val="dk1"/>
              </a:buClr>
              <a:buFont typeface="Calibri"/>
              <a:buChar char="–"/>
              <a:defRPr/>
            </a:lvl4pPr>
            <a:lvl5pPr marL="2057400" indent="-101600" algn="l" rtl="0">
              <a:spcBef>
                <a:spcPts val="400"/>
              </a:spcBef>
              <a:buClr>
                <a:schemeClr val="dk1"/>
              </a:buClr>
              <a:buFont typeface="Calibri"/>
              <a:buChar char="»"/>
              <a:defRPr/>
            </a:lvl5pPr>
            <a:lvl6pPr marL="2514600" indent="-101600" algn="l" rtl="0">
              <a:spcBef>
                <a:spcPts val="400"/>
              </a:spcBef>
              <a:buClr>
                <a:schemeClr val="dk1"/>
              </a:buClr>
              <a:buFont typeface="Calibri"/>
              <a:buChar char="•"/>
              <a:defRPr/>
            </a:lvl6pPr>
            <a:lvl7pPr marL="2971800" indent="-101600" algn="l" rtl="0">
              <a:spcBef>
                <a:spcPts val="400"/>
              </a:spcBef>
              <a:buClr>
                <a:schemeClr val="dk1"/>
              </a:buClr>
              <a:buFont typeface="Calibri"/>
              <a:buChar char="•"/>
              <a:defRPr/>
            </a:lvl7pPr>
            <a:lvl8pPr marL="3429000" indent="-101600" algn="l" rtl="0">
              <a:spcBef>
                <a:spcPts val="400"/>
              </a:spcBef>
              <a:buClr>
                <a:schemeClr val="dk1"/>
              </a:buClr>
              <a:buFont typeface="Calibri"/>
              <a:buChar char="•"/>
              <a:defRPr/>
            </a:lvl8pPr>
            <a:lvl9pPr marL="3886200" indent="-101600" algn="l" rtl="0">
              <a:spcBef>
                <a:spcPts val="400"/>
              </a:spcBef>
              <a:buClr>
                <a:schemeClr val="dk1"/>
              </a:buClr>
              <a:buFont typeface="Calibri"/>
              <a:buChar char="•"/>
              <a:defRPr/>
            </a:lvl9pPr>
          </a:lstStyle>
          <a:p>
            <a:endParaRPr/>
          </a:p>
        </p:txBody>
      </p:sp>
      <p:sp>
        <p:nvSpPr>
          <p:cNvPr id="74" name="Shape 74"/>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75" name="Shape 75"/>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76" name="Shape 76"/>
          <p:cNvSpPr txBox="1">
            <a:spLocks noGrp="1"/>
          </p:cNvSpPr>
          <p:nvPr>
            <p:ph type="sldNum" idx="12"/>
          </p:nvPr>
        </p:nvSpPr>
        <p:spPr>
          <a:xfrm>
            <a:off x="6553200" y="6356350"/>
            <a:ext cx="2133599" cy="365125"/>
          </a:xfrm>
          <a:prstGeom prst="rect">
            <a:avLst/>
          </a:prstGeom>
          <a:noFill/>
          <a:ln>
            <a:noFill/>
          </a:ln>
        </p:spPr>
        <p:txBody>
          <a:bodyPr lIns="91425" tIns="91425" rIns="91425" bIns="91425" anchor="ctr" anchorCtr="0"/>
          <a:lstStyle>
            <a:lvl1pPr marL="0" marR="0" indent="0" algn="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77"/>
        <p:cNvGrpSpPr/>
        <p:nvPr/>
      </p:nvGrpSpPr>
      <p:grpSpPr>
        <a:xfrm>
          <a:off x="0" y="0"/>
          <a:ext cx="0" cy="0"/>
          <a:chOff x="0" y="0"/>
          <a:chExt cx="0" cy="0"/>
        </a:xfrm>
      </p:grpSpPr>
      <p:sp>
        <p:nvSpPr>
          <p:cNvPr id="78" name="Shape 78"/>
          <p:cNvSpPr txBox="1">
            <a:spLocks noGrp="1"/>
          </p:cNvSpPr>
          <p:nvPr>
            <p:ph type="title"/>
          </p:nvPr>
        </p:nvSpPr>
        <p:spPr>
          <a:xfrm rot="5400000">
            <a:off x="4732337" y="2171700"/>
            <a:ext cx="5851525" cy="2057400"/>
          </a:xfrm>
          <a:prstGeom prst="rect">
            <a:avLst/>
          </a:prstGeom>
          <a:noFill/>
          <a:ln>
            <a:noFill/>
          </a:ln>
        </p:spPr>
        <p:txBody>
          <a:bodyPr lIns="91425" tIns="91425" rIns="91425" bIns="91425" anchor="ctr" anchorCtr="0"/>
          <a:lstStyle>
            <a:lvl1pPr algn="ctr" rtl="0">
              <a:spcBef>
                <a:spcPts val="0"/>
              </a:spcBef>
              <a:buClr>
                <a:schemeClr val="dk1"/>
              </a:buClr>
              <a:buFont typeface="Calibri"/>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79" name="Shape 79"/>
          <p:cNvSpPr txBox="1">
            <a:spLocks noGrp="1"/>
          </p:cNvSpPr>
          <p:nvPr>
            <p:ph type="body" idx="1"/>
          </p:nvPr>
        </p:nvSpPr>
        <p:spPr>
          <a:xfrm rot="5400000">
            <a:off x="541337" y="190500"/>
            <a:ext cx="5851525" cy="6019799"/>
          </a:xfrm>
          <a:prstGeom prst="rect">
            <a:avLst/>
          </a:prstGeom>
          <a:noFill/>
          <a:ln>
            <a:noFill/>
          </a:ln>
        </p:spPr>
        <p:txBody>
          <a:bodyPr lIns="91425" tIns="91425" rIns="91425" bIns="91425" anchor="t" anchorCtr="0"/>
          <a:lstStyle>
            <a:lvl1pPr marL="342900" indent="-139700" algn="l" rtl="0">
              <a:spcBef>
                <a:spcPts val="640"/>
              </a:spcBef>
              <a:buClr>
                <a:schemeClr val="dk1"/>
              </a:buClr>
              <a:buFont typeface="Calibri"/>
              <a:buChar char="•"/>
              <a:defRPr/>
            </a:lvl1pPr>
            <a:lvl2pPr marL="742950" indent="-107950" algn="l" rtl="0">
              <a:spcBef>
                <a:spcPts val="560"/>
              </a:spcBef>
              <a:buClr>
                <a:schemeClr val="dk1"/>
              </a:buClr>
              <a:buFont typeface="Calibri"/>
              <a:buChar char="–"/>
              <a:defRPr/>
            </a:lvl2pPr>
            <a:lvl3pPr marL="1143000" indent="-76200" algn="l" rtl="0">
              <a:spcBef>
                <a:spcPts val="480"/>
              </a:spcBef>
              <a:buClr>
                <a:schemeClr val="dk1"/>
              </a:buClr>
              <a:buFont typeface="Calibri"/>
              <a:buChar char="•"/>
              <a:defRPr/>
            </a:lvl3pPr>
            <a:lvl4pPr marL="1600200" indent="-101600" algn="l" rtl="0">
              <a:spcBef>
                <a:spcPts val="400"/>
              </a:spcBef>
              <a:buClr>
                <a:schemeClr val="dk1"/>
              </a:buClr>
              <a:buFont typeface="Calibri"/>
              <a:buChar char="–"/>
              <a:defRPr/>
            </a:lvl4pPr>
            <a:lvl5pPr marL="2057400" indent="-101600" algn="l" rtl="0">
              <a:spcBef>
                <a:spcPts val="400"/>
              </a:spcBef>
              <a:buClr>
                <a:schemeClr val="dk1"/>
              </a:buClr>
              <a:buFont typeface="Calibri"/>
              <a:buChar char="»"/>
              <a:defRPr/>
            </a:lvl5pPr>
            <a:lvl6pPr marL="2514600" indent="-101600" algn="l" rtl="0">
              <a:spcBef>
                <a:spcPts val="400"/>
              </a:spcBef>
              <a:buClr>
                <a:schemeClr val="dk1"/>
              </a:buClr>
              <a:buFont typeface="Calibri"/>
              <a:buChar char="•"/>
              <a:defRPr/>
            </a:lvl6pPr>
            <a:lvl7pPr marL="2971800" indent="-101600" algn="l" rtl="0">
              <a:spcBef>
                <a:spcPts val="400"/>
              </a:spcBef>
              <a:buClr>
                <a:schemeClr val="dk1"/>
              </a:buClr>
              <a:buFont typeface="Calibri"/>
              <a:buChar char="•"/>
              <a:defRPr/>
            </a:lvl7pPr>
            <a:lvl8pPr marL="3429000" indent="-101600" algn="l" rtl="0">
              <a:spcBef>
                <a:spcPts val="400"/>
              </a:spcBef>
              <a:buClr>
                <a:schemeClr val="dk1"/>
              </a:buClr>
              <a:buFont typeface="Calibri"/>
              <a:buChar char="•"/>
              <a:defRPr/>
            </a:lvl8pPr>
            <a:lvl9pPr marL="3886200" indent="-101600" algn="l" rtl="0">
              <a:spcBef>
                <a:spcPts val="400"/>
              </a:spcBef>
              <a:buClr>
                <a:schemeClr val="dk1"/>
              </a:buClr>
              <a:buFont typeface="Calibri"/>
              <a:buChar char="•"/>
              <a:defRPr/>
            </a:lvl9pPr>
          </a:lstStyle>
          <a:p>
            <a:endParaRPr/>
          </a:p>
        </p:txBody>
      </p:sp>
      <p:sp>
        <p:nvSpPr>
          <p:cNvPr id="80" name="Shape 80"/>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81" name="Shape 81"/>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82" name="Shape 82"/>
          <p:cNvSpPr txBox="1">
            <a:spLocks noGrp="1"/>
          </p:cNvSpPr>
          <p:nvPr>
            <p:ph type="sldNum" idx="12"/>
          </p:nvPr>
        </p:nvSpPr>
        <p:spPr>
          <a:xfrm>
            <a:off x="6553200" y="6356350"/>
            <a:ext cx="2133599" cy="365125"/>
          </a:xfrm>
          <a:prstGeom prst="rect">
            <a:avLst/>
          </a:prstGeom>
          <a:noFill/>
          <a:ln>
            <a:noFill/>
          </a:ln>
        </p:spPr>
        <p:txBody>
          <a:bodyPr lIns="91425" tIns="91425" rIns="91425" bIns="91425" anchor="ctr" anchorCtr="0"/>
          <a:lstStyle>
            <a:lvl1pPr marL="0" marR="0" indent="0" algn="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Shape 90"/>
        <p:cNvGrpSpPr/>
        <p:nvPr/>
      </p:nvGrpSpPr>
      <p:grpSpPr>
        <a:xfrm>
          <a:off x="0" y="0"/>
          <a:ext cx="0" cy="0"/>
          <a:chOff x="0" y="0"/>
          <a:chExt cx="0" cy="0"/>
        </a:xfrm>
      </p:grpSpPr>
      <p:sp>
        <p:nvSpPr>
          <p:cNvPr id="91" name="Shape 91"/>
          <p:cNvSpPr txBox="1">
            <a:spLocks noGrp="1"/>
          </p:cNvSpPr>
          <p:nvPr>
            <p:ph type="title"/>
          </p:nvPr>
        </p:nvSpPr>
        <p:spPr>
          <a:xfrm>
            <a:off x="1868488" y="228600"/>
            <a:ext cx="6956424" cy="1546225"/>
          </a:xfrm>
          <a:prstGeom prst="rect">
            <a:avLst/>
          </a:prstGeom>
          <a:noFill/>
          <a:ln>
            <a:noFill/>
          </a:ln>
        </p:spPr>
        <p:txBody>
          <a:bodyPr lIns="91425" tIns="91425" rIns="91425" bIns="91425" anchor="ctr" anchorCtr="0"/>
          <a:lstStyle>
            <a:lvl1pPr algn="ctr" rtl="0">
              <a:spcBef>
                <a:spcPts val="0"/>
              </a:spcBef>
              <a:buClr>
                <a:schemeClr val="dk1"/>
              </a:buClr>
              <a:buFont typeface="Calibri"/>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92" name="Shape 92"/>
          <p:cNvSpPr txBox="1">
            <a:spLocks noGrp="1"/>
          </p:cNvSpPr>
          <p:nvPr>
            <p:ph type="body" idx="1"/>
          </p:nvPr>
        </p:nvSpPr>
        <p:spPr>
          <a:xfrm>
            <a:off x="366712" y="1849438"/>
            <a:ext cx="4133849" cy="4391025"/>
          </a:xfrm>
          <a:prstGeom prst="rect">
            <a:avLst/>
          </a:prstGeom>
          <a:noFill/>
          <a:ln>
            <a:noFill/>
          </a:ln>
        </p:spPr>
        <p:txBody>
          <a:bodyPr lIns="91425" tIns="91425" rIns="91425" bIns="91425" anchor="t" anchorCtr="0"/>
          <a:lstStyle>
            <a:lvl1pPr marL="342900" indent="-139700" algn="l" rtl="0">
              <a:spcBef>
                <a:spcPts val="640"/>
              </a:spcBef>
              <a:buClr>
                <a:schemeClr val="dk1"/>
              </a:buClr>
              <a:buFont typeface="Calibri"/>
              <a:buChar char="•"/>
              <a:defRPr/>
            </a:lvl1pPr>
            <a:lvl2pPr marL="742950" indent="-107950" algn="l" rtl="0">
              <a:spcBef>
                <a:spcPts val="560"/>
              </a:spcBef>
              <a:buClr>
                <a:schemeClr val="dk1"/>
              </a:buClr>
              <a:buFont typeface="Calibri"/>
              <a:buChar char="–"/>
              <a:defRPr/>
            </a:lvl2pPr>
            <a:lvl3pPr marL="1143000" indent="-76200" algn="l" rtl="0">
              <a:spcBef>
                <a:spcPts val="480"/>
              </a:spcBef>
              <a:buClr>
                <a:schemeClr val="dk1"/>
              </a:buClr>
              <a:buFont typeface="Calibri"/>
              <a:buChar char="•"/>
              <a:defRPr/>
            </a:lvl3pPr>
            <a:lvl4pPr marL="1600200" indent="-101600" algn="l" rtl="0">
              <a:spcBef>
                <a:spcPts val="400"/>
              </a:spcBef>
              <a:buClr>
                <a:schemeClr val="dk1"/>
              </a:buClr>
              <a:buFont typeface="Calibri"/>
              <a:buChar char="–"/>
              <a:defRPr/>
            </a:lvl4pPr>
            <a:lvl5pPr marL="2057400" indent="-101600" algn="l" rtl="0">
              <a:spcBef>
                <a:spcPts val="400"/>
              </a:spcBef>
              <a:buClr>
                <a:schemeClr val="dk1"/>
              </a:buClr>
              <a:buFont typeface="Calibri"/>
              <a:buChar char="»"/>
              <a:defRPr/>
            </a:lvl5pPr>
            <a:lvl6pPr marL="2514600" indent="-101600" algn="l" rtl="0">
              <a:spcBef>
                <a:spcPts val="400"/>
              </a:spcBef>
              <a:buClr>
                <a:schemeClr val="dk1"/>
              </a:buClr>
              <a:buFont typeface="Calibri"/>
              <a:buChar char="•"/>
              <a:defRPr/>
            </a:lvl6pPr>
            <a:lvl7pPr marL="2971800" indent="-101600" algn="l" rtl="0">
              <a:spcBef>
                <a:spcPts val="400"/>
              </a:spcBef>
              <a:buClr>
                <a:schemeClr val="dk1"/>
              </a:buClr>
              <a:buFont typeface="Calibri"/>
              <a:buChar char="•"/>
              <a:defRPr/>
            </a:lvl7pPr>
            <a:lvl8pPr marL="3429000" indent="-101600" algn="l" rtl="0">
              <a:spcBef>
                <a:spcPts val="400"/>
              </a:spcBef>
              <a:buClr>
                <a:schemeClr val="dk1"/>
              </a:buClr>
              <a:buFont typeface="Calibri"/>
              <a:buChar char="•"/>
              <a:defRPr/>
            </a:lvl8pPr>
            <a:lvl9pPr marL="3886200" indent="-101600" algn="l" rtl="0">
              <a:spcBef>
                <a:spcPts val="400"/>
              </a:spcBef>
              <a:buClr>
                <a:schemeClr val="dk1"/>
              </a:buClr>
              <a:buFont typeface="Calibri"/>
              <a:buChar char="•"/>
              <a:defRPr/>
            </a:lvl9pPr>
          </a:lstStyle>
          <a:p>
            <a:endParaRPr/>
          </a:p>
        </p:txBody>
      </p:sp>
      <p:sp>
        <p:nvSpPr>
          <p:cNvPr id="93" name="Shape 93"/>
          <p:cNvSpPr txBox="1">
            <a:spLocks noGrp="1"/>
          </p:cNvSpPr>
          <p:nvPr>
            <p:ph type="body" idx="2"/>
          </p:nvPr>
        </p:nvSpPr>
        <p:spPr>
          <a:xfrm>
            <a:off x="4652962" y="1849438"/>
            <a:ext cx="4135437" cy="4391025"/>
          </a:xfrm>
          <a:prstGeom prst="rect">
            <a:avLst/>
          </a:prstGeom>
          <a:noFill/>
          <a:ln>
            <a:noFill/>
          </a:ln>
        </p:spPr>
        <p:txBody>
          <a:bodyPr lIns="91425" tIns="91425" rIns="91425" bIns="91425" anchor="t" anchorCtr="0"/>
          <a:lstStyle>
            <a:lvl1pPr marL="342900" indent="-139700" algn="l" rtl="0">
              <a:spcBef>
                <a:spcPts val="640"/>
              </a:spcBef>
              <a:buClr>
                <a:schemeClr val="dk1"/>
              </a:buClr>
              <a:buFont typeface="Calibri"/>
              <a:buChar char="•"/>
              <a:defRPr/>
            </a:lvl1pPr>
            <a:lvl2pPr marL="742950" indent="-107950" algn="l" rtl="0">
              <a:spcBef>
                <a:spcPts val="560"/>
              </a:spcBef>
              <a:buClr>
                <a:schemeClr val="dk1"/>
              </a:buClr>
              <a:buFont typeface="Calibri"/>
              <a:buChar char="–"/>
              <a:defRPr/>
            </a:lvl2pPr>
            <a:lvl3pPr marL="1143000" indent="-76200" algn="l" rtl="0">
              <a:spcBef>
                <a:spcPts val="480"/>
              </a:spcBef>
              <a:buClr>
                <a:schemeClr val="dk1"/>
              </a:buClr>
              <a:buFont typeface="Calibri"/>
              <a:buChar char="•"/>
              <a:defRPr/>
            </a:lvl3pPr>
            <a:lvl4pPr marL="1600200" indent="-101600" algn="l" rtl="0">
              <a:spcBef>
                <a:spcPts val="400"/>
              </a:spcBef>
              <a:buClr>
                <a:schemeClr val="dk1"/>
              </a:buClr>
              <a:buFont typeface="Calibri"/>
              <a:buChar char="–"/>
              <a:defRPr/>
            </a:lvl4pPr>
            <a:lvl5pPr marL="2057400" indent="-101600" algn="l" rtl="0">
              <a:spcBef>
                <a:spcPts val="400"/>
              </a:spcBef>
              <a:buClr>
                <a:schemeClr val="dk1"/>
              </a:buClr>
              <a:buFont typeface="Calibri"/>
              <a:buChar char="»"/>
              <a:defRPr/>
            </a:lvl5pPr>
            <a:lvl6pPr marL="2514600" indent="-101600" algn="l" rtl="0">
              <a:spcBef>
                <a:spcPts val="400"/>
              </a:spcBef>
              <a:buClr>
                <a:schemeClr val="dk1"/>
              </a:buClr>
              <a:buFont typeface="Calibri"/>
              <a:buChar char="•"/>
              <a:defRPr/>
            </a:lvl6pPr>
            <a:lvl7pPr marL="2971800" indent="-101600" algn="l" rtl="0">
              <a:spcBef>
                <a:spcPts val="400"/>
              </a:spcBef>
              <a:buClr>
                <a:schemeClr val="dk1"/>
              </a:buClr>
              <a:buFont typeface="Calibri"/>
              <a:buChar char="•"/>
              <a:defRPr/>
            </a:lvl7pPr>
            <a:lvl8pPr marL="3429000" indent="-101600" algn="l" rtl="0">
              <a:spcBef>
                <a:spcPts val="400"/>
              </a:spcBef>
              <a:buClr>
                <a:schemeClr val="dk1"/>
              </a:buClr>
              <a:buFont typeface="Calibri"/>
              <a:buChar char="•"/>
              <a:defRPr/>
            </a:lvl8pPr>
            <a:lvl9pPr marL="3886200" indent="-101600" algn="l" rtl="0">
              <a:spcBef>
                <a:spcPts val="400"/>
              </a:spcBef>
              <a:buClr>
                <a:schemeClr val="dk1"/>
              </a:buClr>
              <a:buFont typeface="Calibri"/>
              <a:buChar char="•"/>
              <a:defRPr/>
            </a:lvl9pPr>
          </a:lstStyle>
          <a:p>
            <a:endParaRPr/>
          </a:p>
        </p:txBody>
      </p:sp>
      <p:sp>
        <p:nvSpPr>
          <p:cNvPr id="94" name="Shape 94"/>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95" name="Shape 95"/>
          <p:cNvSpPr txBox="1">
            <a:spLocks noGrp="1"/>
          </p:cNvSpPr>
          <p:nvPr>
            <p:ph type="sldNum" idx="12"/>
          </p:nvPr>
        </p:nvSpPr>
        <p:spPr>
          <a:xfrm>
            <a:off x="6553200" y="6356350"/>
            <a:ext cx="2133599" cy="365125"/>
          </a:xfrm>
          <a:prstGeom prst="rect">
            <a:avLst/>
          </a:prstGeom>
          <a:noFill/>
          <a:ln>
            <a:noFill/>
          </a:ln>
        </p:spPr>
        <p:txBody>
          <a:bodyPr lIns="91425" tIns="91425" rIns="91425" bIns="91425" anchor="ctr" anchorCtr="0"/>
          <a:lstStyle>
            <a:lvl1pPr marL="0" marR="0" indent="0" algn="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Shape 96"/>
        <p:cNvGrpSpPr/>
        <p:nvPr/>
      </p:nvGrpSpPr>
      <p:grpSpPr>
        <a:xfrm>
          <a:off x="0" y="0"/>
          <a:ext cx="0" cy="0"/>
          <a:chOff x="0" y="0"/>
          <a:chExt cx="0" cy="0"/>
        </a:xfrm>
      </p:grpSpPr>
      <p:sp>
        <p:nvSpPr>
          <p:cNvPr id="97" name="Shape 97"/>
          <p:cNvSpPr txBox="1">
            <a:spLocks noGrp="1"/>
          </p:cNvSpPr>
          <p:nvPr>
            <p:ph type="title"/>
          </p:nvPr>
        </p:nvSpPr>
        <p:spPr>
          <a:xfrm>
            <a:off x="1868488" y="228600"/>
            <a:ext cx="6956424" cy="1546225"/>
          </a:xfrm>
          <a:prstGeom prst="rect">
            <a:avLst/>
          </a:prstGeom>
          <a:noFill/>
          <a:ln>
            <a:noFill/>
          </a:ln>
        </p:spPr>
        <p:txBody>
          <a:bodyPr lIns="91425" tIns="91425" rIns="91425" bIns="91425" anchor="ctr" anchorCtr="0"/>
          <a:lstStyle>
            <a:lvl1pPr algn="ctr" rtl="0">
              <a:spcBef>
                <a:spcPts val="0"/>
              </a:spcBef>
              <a:buClr>
                <a:schemeClr val="dk1"/>
              </a:buClr>
              <a:buFont typeface="Calibri"/>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98" name="Shape 98"/>
          <p:cNvSpPr txBox="1">
            <a:spLocks noGrp="1"/>
          </p:cNvSpPr>
          <p:nvPr>
            <p:ph type="body" idx="1"/>
          </p:nvPr>
        </p:nvSpPr>
        <p:spPr>
          <a:xfrm>
            <a:off x="366712" y="1849438"/>
            <a:ext cx="4133849" cy="4391025"/>
          </a:xfrm>
          <a:prstGeom prst="rect">
            <a:avLst/>
          </a:prstGeom>
          <a:noFill/>
          <a:ln>
            <a:noFill/>
          </a:ln>
        </p:spPr>
        <p:txBody>
          <a:bodyPr lIns="91425" tIns="91425" rIns="91425" bIns="91425" anchor="t" anchorCtr="0"/>
          <a:lstStyle>
            <a:lvl1pPr marL="342900" indent="-139700" algn="l" rtl="0">
              <a:spcBef>
                <a:spcPts val="640"/>
              </a:spcBef>
              <a:buClr>
                <a:schemeClr val="dk1"/>
              </a:buClr>
              <a:buFont typeface="Calibri"/>
              <a:buChar char="•"/>
              <a:defRPr/>
            </a:lvl1pPr>
            <a:lvl2pPr marL="742950" indent="-107950" algn="l" rtl="0">
              <a:spcBef>
                <a:spcPts val="560"/>
              </a:spcBef>
              <a:buClr>
                <a:schemeClr val="dk1"/>
              </a:buClr>
              <a:buFont typeface="Calibri"/>
              <a:buChar char="–"/>
              <a:defRPr/>
            </a:lvl2pPr>
            <a:lvl3pPr marL="1143000" indent="-76200" algn="l" rtl="0">
              <a:spcBef>
                <a:spcPts val="480"/>
              </a:spcBef>
              <a:buClr>
                <a:schemeClr val="dk1"/>
              </a:buClr>
              <a:buFont typeface="Calibri"/>
              <a:buChar char="•"/>
              <a:defRPr/>
            </a:lvl3pPr>
            <a:lvl4pPr marL="1600200" indent="-101600" algn="l" rtl="0">
              <a:spcBef>
                <a:spcPts val="400"/>
              </a:spcBef>
              <a:buClr>
                <a:schemeClr val="dk1"/>
              </a:buClr>
              <a:buFont typeface="Calibri"/>
              <a:buChar char="–"/>
              <a:defRPr/>
            </a:lvl4pPr>
            <a:lvl5pPr marL="2057400" indent="-101600" algn="l" rtl="0">
              <a:spcBef>
                <a:spcPts val="400"/>
              </a:spcBef>
              <a:buClr>
                <a:schemeClr val="dk1"/>
              </a:buClr>
              <a:buFont typeface="Calibri"/>
              <a:buChar char="»"/>
              <a:defRPr/>
            </a:lvl5pPr>
            <a:lvl6pPr marL="2514600" indent="-101600" algn="l" rtl="0">
              <a:spcBef>
                <a:spcPts val="400"/>
              </a:spcBef>
              <a:buClr>
                <a:schemeClr val="dk1"/>
              </a:buClr>
              <a:buFont typeface="Calibri"/>
              <a:buChar char="•"/>
              <a:defRPr/>
            </a:lvl6pPr>
            <a:lvl7pPr marL="2971800" indent="-101600" algn="l" rtl="0">
              <a:spcBef>
                <a:spcPts val="400"/>
              </a:spcBef>
              <a:buClr>
                <a:schemeClr val="dk1"/>
              </a:buClr>
              <a:buFont typeface="Calibri"/>
              <a:buChar char="•"/>
              <a:defRPr/>
            </a:lvl7pPr>
            <a:lvl8pPr marL="3429000" indent="-101600" algn="l" rtl="0">
              <a:spcBef>
                <a:spcPts val="400"/>
              </a:spcBef>
              <a:buClr>
                <a:schemeClr val="dk1"/>
              </a:buClr>
              <a:buFont typeface="Calibri"/>
              <a:buChar char="•"/>
              <a:defRPr/>
            </a:lvl8pPr>
            <a:lvl9pPr marL="3886200" indent="-101600" algn="l" rtl="0">
              <a:spcBef>
                <a:spcPts val="400"/>
              </a:spcBef>
              <a:buClr>
                <a:schemeClr val="dk1"/>
              </a:buClr>
              <a:buFont typeface="Calibri"/>
              <a:buChar char="•"/>
              <a:defRPr/>
            </a:lvl9pPr>
          </a:lstStyle>
          <a:p>
            <a:endParaRPr/>
          </a:p>
        </p:txBody>
      </p:sp>
      <p:sp>
        <p:nvSpPr>
          <p:cNvPr id="99" name="Shape 99"/>
          <p:cNvSpPr>
            <a:spLocks noGrp="1"/>
          </p:cNvSpPr>
          <p:nvPr>
            <p:ph type="clipArt" idx="2"/>
          </p:nvPr>
        </p:nvSpPr>
        <p:spPr>
          <a:xfrm>
            <a:off x="4652962" y="1849438"/>
            <a:ext cx="4135437" cy="4391025"/>
          </a:xfrm>
          <a:prstGeom prst="rect">
            <a:avLst/>
          </a:prstGeom>
          <a:noFill/>
          <a:ln>
            <a:noFill/>
          </a:ln>
        </p:spPr>
      </p:sp>
      <p:sp>
        <p:nvSpPr>
          <p:cNvPr id="100" name="Shape 100"/>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101" name="Shape 101"/>
          <p:cNvSpPr txBox="1">
            <a:spLocks noGrp="1"/>
          </p:cNvSpPr>
          <p:nvPr>
            <p:ph type="sldNum" idx="12"/>
          </p:nvPr>
        </p:nvSpPr>
        <p:spPr>
          <a:xfrm>
            <a:off x="6553200" y="6356350"/>
            <a:ext cx="2133599" cy="365125"/>
          </a:xfrm>
          <a:prstGeom prst="rect">
            <a:avLst/>
          </a:prstGeom>
          <a:noFill/>
          <a:ln>
            <a:noFill/>
          </a:ln>
        </p:spPr>
        <p:txBody>
          <a:bodyPr lIns="91425" tIns="91425" rIns="91425" bIns="91425" anchor="ctr" anchorCtr="0"/>
          <a:lstStyle>
            <a:lvl1pPr marL="0" marR="0" indent="0" algn="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20"/>
        <p:cNvGrpSpPr/>
        <p:nvPr/>
      </p:nvGrpSpPr>
      <p:grpSpPr>
        <a:xfrm>
          <a:off x="0" y="0"/>
          <a:ext cx="0" cy="0"/>
          <a:chOff x="0" y="0"/>
          <a:chExt cx="0" cy="0"/>
        </a:xfrm>
      </p:grpSpPr>
      <p:sp>
        <p:nvSpPr>
          <p:cNvPr id="21" name="Shape 21"/>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algn="ctr" rtl="0">
              <a:spcBef>
                <a:spcPts val="0"/>
              </a:spcBef>
              <a:buClr>
                <a:schemeClr val="dk1"/>
              </a:buClr>
              <a:buFont typeface="Calibri"/>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2" name="Shape 22"/>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342900" indent="-139700" algn="l" rtl="0">
              <a:spcBef>
                <a:spcPts val="640"/>
              </a:spcBef>
              <a:buClr>
                <a:schemeClr val="dk1"/>
              </a:buClr>
              <a:buFont typeface="Calibri"/>
              <a:buChar char="•"/>
              <a:defRPr/>
            </a:lvl1pPr>
            <a:lvl2pPr marL="742950" indent="-107950" algn="l" rtl="0">
              <a:spcBef>
                <a:spcPts val="560"/>
              </a:spcBef>
              <a:buClr>
                <a:schemeClr val="dk1"/>
              </a:buClr>
              <a:buFont typeface="Calibri"/>
              <a:buChar char="–"/>
              <a:defRPr/>
            </a:lvl2pPr>
            <a:lvl3pPr marL="1143000" indent="-76200" algn="l" rtl="0">
              <a:spcBef>
                <a:spcPts val="480"/>
              </a:spcBef>
              <a:buClr>
                <a:schemeClr val="dk1"/>
              </a:buClr>
              <a:buFont typeface="Calibri"/>
              <a:buChar char="•"/>
              <a:defRPr/>
            </a:lvl3pPr>
            <a:lvl4pPr marL="1600200" indent="-101600" algn="l" rtl="0">
              <a:spcBef>
                <a:spcPts val="400"/>
              </a:spcBef>
              <a:buClr>
                <a:schemeClr val="dk1"/>
              </a:buClr>
              <a:buFont typeface="Calibri"/>
              <a:buChar char="–"/>
              <a:defRPr/>
            </a:lvl4pPr>
            <a:lvl5pPr marL="2057400" indent="-101600" algn="l" rtl="0">
              <a:spcBef>
                <a:spcPts val="400"/>
              </a:spcBef>
              <a:buClr>
                <a:schemeClr val="dk1"/>
              </a:buClr>
              <a:buFont typeface="Calibri"/>
              <a:buChar char="»"/>
              <a:defRPr/>
            </a:lvl5pPr>
            <a:lvl6pPr marL="2514600" indent="-101600" algn="l" rtl="0">
              <a:spcBef>
                <a:spcPts val="400"/>
              </a:spcBef>
              <a:buClr>
                <a:schemeClr val="dk1"/>
              </a:buClr>
              <a:buFont typeface="Calibri"/>
              <a:buChar char="•"/>
              <a:defRPr/>
            </a:lvl6pPr>
            <a:lvl7pPr marL="2971800" indent="-101600" algn="l" rtl="0">
              <a:spcBef>
                <a:spcPts val="400"/>
              </a:spcBef>
              <a:buClr>
                <a:schemeClr val="dk1"/>
              </a:buClr>
              <a:buFont typeface="Calibri"/>
              <a:buChar char="•"/>
              <a:defRPr/>
            </a:lvl7pPr>
            <a:lvl8pPr marL="3429000" indent="-101600" algn="l" rtl="0">
              <a:spcBef>
                <a:spcPts val="400"/>
              </a:spcBef>
              <a:buClr>
                <a:schemeClr val="dk1"/>
              </a:buClr>
              <a:buFont typeface="Calibri"/>
              <a:buChar char="•"/>
              <a:defRPr/>
            </a:lvl8pPr>
            <a:lvl9pPr marL="3886200" indent="-101600" algn="l" rtl="0">
              <a:spcBef>
                <a:spcPts val="400"/>
              </a:spcBef>
              <a:buClr>
                <a:schemeClr val="dk1"/>
              </a:buClr>
              <a:buFont typeface="Calibri"/>
              <a:buChar char="•"/>
              <a:defRPr/>
            </a:lvl9pPr>
          </a:lstStyle>
          <a:p>
            <a:endParaRPr/>
          </a:p>
        </p:txBody>
      </p:sp>
      <p:sp>
        <p:nvSpPr>
          <p:cNvPr id="23" name="Shape 23"/>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24" name="Shape 24"/>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25" name="Shape 25"/>
          <p:cNvSpPr txBox="1">
            <a:spLocks noGrp="1"/>
          </p:cNvSpPr>
          <p:nvPr>
            <p:ph type="sldNum" idx="12"/>
          </p:nvPr>
        </p:nvSpPr>
        <p:spPr>
          <a:xfrm>
            <a:off x="6553200" y="6356350"/>
            <a:ext cx="2133599" cy="365125"/>
          </a:xfrm>
          <a:prstGeom prst="rect">
            <a:avLst/>
          </a:prstGeom>
          <a:noFill/>
          <a:ln>
            <a:noFill/>
          </a:ln>
        </p:spPr>
        <p:txBody>
          <a:bodyPr lIns="91425" tIns="91425" rIns="91425" bIns="91425" anchor="ctr" anchorCtr="0"/>
          <a:lstStyle>
            <a:lvl1pPr marL="0" marR="0" indent="0" algn="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26"/>
        <p:cNvGrpSpPr/>
        <p:nvPr/>
      </p:nvGrpSpPr>
      <p:grpSpPr>
        <a:xfrm>
          <a:off x="0" y="0"/>
          <a:ext cx="0" cy="0"/>
          <a:chOff x="0" y="0"/>
          <a:chExt cx="0" cy="0"/>
        </a:xfrm>
      </p:grpSpPr>
      <p:sp>
        <p:nvSpPr>
          <p:cNvPr id="27" name="Shape 27"/>
          <p:cNvSpPr txBox="1">
            <a:spLocks noGrp="1"/>
          </p:cNvSpPr>
          <p:nvPr>
            <p:ph type="title"/>
          </p:nvPr>
        </p:nvSpPr>
        <p:spPr>
          <a:xfrm>
            <a:off x="722312" y="4406900"/>
            <a:ext cx="7772400" cy="1362075"/>
          </a:xfrm>
          <a:prstGeom prst="rect">
            <a:avLst/>
          </a:prstGeom>
          <a:noFill/>
          <a:ln>
            <a:noFill/>
          </a:ln>
        </p:spPr>
        <p:txBody>
          <a:bodyPr lIns="91425" tIns="91425" rIns="91425" bIns="91425" anchor="t" anchorCtr="0"/>
          <a:lstStyle>
            <a:lvl1pPr algn="l"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8" name="Shape 28"/>
          <p:cNvSpPr txBox="1">
            <a:spLocks noGrp="1"/>
          </p:cNvSpPr>
          <p:nvPr>
            <p:ph type="body" idx="1"/>
          </p:nvPr>
        </p:nvSpPr>
        <p:spPr>
          <a:xfrm>
            <a:off x="722312" y="2906713"/>
            <a:ext cx="7772400" cy="1500187"/>
          </a:xfrm>
          <a:prstGeom prst="rect">
            <a:avLst/>
          </a:prstGeom>
          <a:noFill/>
          <a:ln>
            <a:noFill/>
          </a:ln>
        </p:spPr>
        <p:txBody>
          <a:bodyPr lIns="91425" tIns="91425" rIns="91425" bIns="91425" anchor="b" anchorCtr="0"/>
          <a:lstStyle>
            <a:lvl1pPr marL="0" indent="0" rtl="0">
              <a:spcBef>
                <a:spcPts val="0"/>
              </a:spcBef>
              <a:buClr>
                <a:srgbClr val="888888"/>
              </a:buClr>
              <a:buFont typeface="Calibri"/>
              <a:buNone/>
              <a:defRPr/>
            </a:lvl1pPr>
            <a:lvl2pPr marL="457200" indent="0" rtl="0">
              <a:spcBef>
                <a:spcPts val="0"/>
              </a:spcBef>
              <a:buClr>
                <a:srgbClr val="888888"/>
              </a:buClr>
              <a:buFont typeface="Calibri"/>
              <a:buNone/>
              <a:defRPr/>
            </a:lvl2pPr>
            <a:lvl3pPr marL="914400" indent="0" rtl="0">
              <a:spcBef>
                <a:spcPts val="0"/>
              </a:spcBef>
              <a:buClr>
                <a:srgbClr val="888888"/>
              </a:buClr>
              <a:buFont typeface="Calibri"/>
              <a:buNone/>
              <a:defRPr/>
            </a:lvl3pPr>
            <a:lvl4pPr marL="1371600" indent="0" rtl="0">
              <a:spcBef>
                <a:spcPts val="0"/>
              </a:spcBef>
              <a:buClr>
                <a:srgbClr val="888888"/>
              </a:buClr>
              <a:buFont typeface="Calibri"/>
              <a:buNone/>
              <a:defRPr/>
            </a:lvl4pPr>
            <a:lvl5pPr marL="1828800" indent="0" rtl="0">
              <a:spcBef>
                <a:spcPts val="0"/>
              </a:spcBef>
              <a:buClr>
                <a:srgbClr val="888888"/>
              </a:buClr>
              <a:buFont typeface="Calibri"/>
              <a:buNone/>
              <a:defRPr/>
            </a:lvl5pPr>
            <a:lvl6pPr marL="2286000" indent="0" rtl="0">
              <a:spcBef>
                <a:spcPts val="0"/>
              </a:spcBef>
              <a:buClr>
                <a:srgbClr val="888888"/>
              </a:buClr>
              <a:buFont typeface="Calibri"/>
              <a:buNone/>
              <a:defRPr/>
            </a:lvl6pPr>
            <a:lvl7pPr marL="2743200" indent="0" rtl="0">
              <a:spcBef>
                <a:spcPts val="0"/>
              </a:spcBef>
              <a:buClr>
                <a:srgbClr val="888888"/>
              </a:buClr>
              <a:buFont typeface="Calibri"/>
              <a:buNone/>
              <a:defRPr/>
            </a:lvl7pPr>
            <a:lvl8pPr marL="3200400" indent="0" rtl="0">
              <a:spcBef>
                <a:spcPts val="0"/>
              </a:spcBef>
              <a:buClr>
                <a:srgbClr val="888888"/>
              </a:buClr>
              <a:buFont typeface="Calibri"/>
              <a:buNone/>
              <a:defRPr/>
            </a:lvl8pPr>
            <a:lvl9pPr marL="3657600" indent="0" rtl="0">
              <a:spcBef>
                <a:spcPts val="0"/>
              </a:spcBef>
              <a:buClr>
                <a:srgbClr val="888888"/>
              </a:buClr>
              <a:buFont typeface="Calibri"/>
              <a:buNone/>
              <a:defRPr/>
            </a:lvl9pPr>
          </a:lstStyle>
          <a:p>
            <a:endParaRPr/>
          </a:p>
        </p:txBody>
      </p:sp>
      <p:sp>
        <p:nvSpPr>
          <p:cNvPr id="29" name="Shape 29"/>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30" name="Shape 30"/>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31" name="Shape 31"/>
          <p:cNvSpPr txBox="1">
            <a:spLocks noGrp="1"/>
          </p:cNvSpPr>
          <p:nvPr>
            <p:ph type="sldNum" idx="12"/>
          </p:nvPr>
        </p:nvSpPr>
        <p:spPr>
          <a:xfrm>
            <a:off x="6553200" y="6356350"/>
            <a:ext cx="2133599" cy="365125"/>
          </a:xfrm>
          <a:prstGeom prst="rect">
            <a:avLst/>
          </a:prstGeom>
          <a:noFill/>
          <a:ln>
            <a:noFill/>
          </a:ln>
        </p:spPr>
        <p:txBody>
          <a:bodyPr lIns="91425" tIns="91425" rIns="91425" bIns="91425" anchor="ctr" anchorCtr="0"/>
          <a:lstStyle>
            <a:lvl1pPr marL="0" marR="0" indent="0" algn="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32"/>
        <p:cNvGrpSpPr/>
        <p:nvPr/>
      </p:nvGrpSpPr>
      <p:grpSpPr>
        <a:xfrm>
          <a:off x="0" y="0"/>
          <a:ext cx="0" cy="0"/>
          <a:chOff x="0" y="0"/>
          <a:chExt cx="0" cy="0"/>
        </a:xfrm>
      </p:grpSpPr>
      <p:sp>
        <p:nvSpPr>
          <p:cNvPr id="33" name="Shape 33"/>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algn="ctr" rtl="0">
              <a:spcBef>
                <a:spcPts val="0"/>
              </a:spcBef>
              <a:buClr>
                <a:schemeClr val="dk1"/>
              </a:buClr>
              <a:buFont typeface="Calibri"/>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4" name="Shape 34"/>
          <p:cNvSpPr txBox="1">
            <a:spLocks noGrp="1"/>
          </p:cNvSpPr>
          <p:nvPr>
            <p:ph type="body" idx="1"/>
          </p:nvPr>
        </p:nvSpPr>
        <p:spPr>
          <a:xfrm>
            <a:off x="457200" y="1600200"/>
            <a:ext cx="4038599" cy="4525963"/>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5" name="Shape 35"/>
          <p:cNvSpPr txBox="1">
            <a:spLocks noGrp="1"/>
          </p:cNvSpPr>
          <p:nvPr>
            <p:ph type="body" idx="2"/>
          </p:nvPr>
        </p:nvSpPr>
        <p:spPr>
          <a:xfrm>
            <a:off x="4648200" y="1600200"/>
            <a:ext cx="4038599" cy="4525963"/>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6" name="Shape 36"/>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37" name="Shape 37"/>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38" name="Shape 38"/>
          <p:cNvSpPr txBox="1">
            <a:spLocks noGrp="1"/>
          </p:cNvSpPr>
          <p:nvPr>
            <p:ph type="sldNum" idx="12"/>
          </p:nvPr>
        </p:nvSpPr>
        <p:spPr>
          <a:xfrm>
            <a:off x="6553200" y="6356350"/>
            <a:ext cx="2133599" cy="365125"/>
          </a:xfrm>
          <a:prstGeom prst="rect">
            <a:avLst/>
          </a:prstGeom>
          <a:noFill/>
          <a:ln>
            <a:noFill/>
          </a:ln>
        </p:spPr>
        <p:txBody>
          <a:bodyPr lIns="91425" tIns="91425" rIns="91425" bIns="91425" anchor="ctr" anchorCtr="0"/>
          <a:lstStyle>
            <a:lvl1pPr marL="0" marR="0" indent="0" algn="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39"/>
        <p:cNvGrpSpPr/>
        <p:nvPr/>
      </p:nvGrpSpPr>
      <p:grpSpPr>
        <a:xfrm>
          <a:off x="0" y="0"/>
          <a:ext cx="0" cy="0"/>
          <a:chOff x="0" y="0"/>
          <a:chExt cx="0" cy="0"/>
        </a:xfrm>
      </p:grpSpPr>
      <p:sp>
        <p:nvSpPr>
          <p:cNvPr id="40" name="Shape 40"/>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41" name="Shape 41"/>
          <p:cNvSpPr txBox="1">
            <a:spLocks noGrp="1"/>
          </p:cNvSpPr>
          <p:nvPr>
            <p:ph type="body" idx="1"/>
          </p:nvPr>
        </p:nvSpPr>
        <p:spPr>
          <a:xfrm>
            <a:off x="457200" y="1535112"/>
            <a:ext cx="4040187" cy="639762"/>
          </a:xfrm>
          <a:prstGeom prst="rect">
            <a:avLst/>
          </a:prstGeom>
          <a:noFill/>
          <a:ln>
            <a:noFill/>
          </a:ln>
        </p:spPr>
        <p:txBody>
          <a:bodyPr lIns="91425" tIns="91425" rIns="91425" bIns="91425" anchor="b" anchorCtr="0"/>
          <a:lstStyle>
            <a:lvl1pPr marL="0" indent="0" rtl="0">
              <a:spcBef>
                <a:spcPts val="0"/>
              </a:spcBef>
              <a:buFont typeface="Calibri"/>
              <a:buNone/>
              <a:defRPr/>
            </a:lvl1pPr>
            <a:lvl2pPr marL="457200" indent="0" rtl="0">
              <a:spcBef>
                <a:spcPts val="0"/>
              </a:spcBef>
              <a:buFont typeface="Calibri"/>
              <a:buNone/>
              <a:defRPr/>
            </a:lvl2pPr>
            <a:lvl3pPr marL="914400" indent="0" rtl="0">
              <a:spcBef>
                <a:spcPts val="0"/>
              </a:spcBef>
              <a:buFont typeface="Calibri"/>
              <a:buNone/>
              <a:defRPr/>
            </a:lvl3pPr>
            <a:lvl4pPr marL="1371600" indent="0" rtl="0">
              <a:spcBef>
                <a:spcPts val="0"/>
              </a:spcBef>
              <a:buFont typeface="Calibri"/>
              <a:buNone/>
              <a:defRPr/>
            </a:lvl4pPr>
            <a:lvl5pPr marL="1828800" indent="0" rtl="0">
              <a:spcBef>
                <a:spcPts val="0"/>
              </a:spcBef>
              <a:buFont typeface="Calibri"/>
              <a:buNone/>
              <a:defRPr/>
            </a:lvl5pPr>
            <a:lvl6pPr marL="2286000" indent="0" rtl="0">
              <a:spcBef>
                <a:spcPts val="0"/>
              </a:spcBef>
              <a:buFont typeface="Calibri"/>
              <a:buNone/>
              <a:defRPr/>
            </a:lvl6pPr>
            <a:lvl7pPr marL="2743200" indent="0" rtl="0">
              <a:spcBef>
                <a:spcPts val="0"/>
              </a:spcBef>
              <a:buFont typeface="Calibri"/>
              <a:buNone/>
              <a:defRPr/>
            </a:lvl7pPr>
            <a:lvl8pPr marL="3200400" indent="0" rtl="0">
              <a:spcBef>
                <a:spcPts val="0"/>
              </a:spcBef>
              <a:buFont typeface="Calibri"/>
              <a:buNone/>
              <a:defRPr/>
            </a:lvl8pPr>
            <a:lvl9pPr marL="3657600" indent="0" rtl="0">
              <a:spcBef>
                <a:spcPts val="0"/>
              </a:spcBef>
              <a:buFont typeface="Calibri"/>
              <a:buNone/>
              <a:defRPr/>
            </a:lvl9pPr>
          </a:lstStyle>
          <a:p>
            <a:endParaRPr/>
          </a:p>
        </p:txBody>
      </p:sp>
      <p:sp>
        <p:nvSpPr>
          <p:cNvPr id="42" name="Shape 42"/>
          <p:cNvSpPr txBox="1">
            <a:spLocks noGrp="1"/>
          </p:cNvSpPr>
          <p:nvPr>
            <p:ph type="body" idx="2"/>
          </p:nvPr>
        </p:nvSpPr>
        <p:spPr>
          <a:xfrm>
            <a:off x="457200" y="2174875"/>
            <a:ext cx="4040187" cy="3951287"/>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43" name="Shape 43"/>
          <p:cNvSpPr txBox="1">
            <a:spLocks noGrp="1"/>
          </p:cNvSpPr>
          <p:nvPr>
            <p:ph type="body" idx="3"/>
          </p:nvPr>
        </p:nvSpPr>
        <p:spPr>
          <a:xfrm>
            <a:off x="4645025" y="1535112"/>
            <a:ext cx="4041774" cy="639762"/>
          </a:xfrm>
          <a:prstGeom prst="rect">
            <a:avLst/>
          </a:prstGeom>
          <a:noFill/>
          <a:ln>
            <a:noFill/>
          </a:ln>
        </p:spPr>
        <p:txBody>
          <a:bodyPr lIns="91425" tIns="91425" rIns="91425" bIns="91425" anchor="b" anchorCtr="0"/>
          <a:lstStyle>
            <a:lvl1pPr marL="0" indent="0" rtl="0">
              <a:spcBef>
                <a:spcPts val="0"/>
              </a:spcBef>
              <a:buFont typeface="Calibri"/>
              <a:buNone/>
              <a:defRPr/>
            </a:lvl1pPr>
            <a:lvl2pPr marL="457200" indent="0" rtl="0">
              <a:spcBef>
                <a:spcPts val="0"/>
              </a:spcBef>
              <a:buFont typeface="Calibri"/>
              <a:buNone/>
              <a:defRPr/>
            </a:lvl2pPr>
            <a:lvl3pPr marL="914400" indent="0" rtl="0">
              <a:spcBef>
                <a:spcPts val="0"/>
              </a:spcBef>
              <a:buFont typeface="Calibri"/>
              <a:buNone/>
              <a:defRPr/>
            </a:lvl3pPr>
            <a:lvl4pPr marL="1371600" indent="0" rtl="0">
              <a:spcBef>
                <a:spcPts val="0"/>
              </a:spcBef>
              <a:buFont typeface="Calibri"/>
              <a:buNone/>
              <a:defRPr/>
            </a:lvl4pPr>
            <a:lvl5pPr marL="1828800" indent="0" rtl="0">
              <a:spcBef>
                <a:spcPts val="0"/>
              </a:spcBef>
              <a:buFont typeface="Calibri"/>
              <a:buNone/>
              <a:defRPr/>
            </a:lvl5pPr>
            <a:lvl6pPr marL="2286000" indent="0" rtl="0">
              <a:spcBef>
                <a:spcPts val="0"/>
              </a:spcBef>
              <a:buFont typeface="Calibri"/>
              <a:buNone/>
              <a:defRPr/>
            </a:lvl6pPr>
            <a:lvl7pPr marL="2743200" indent="0" rtl="0">
              <a:spcBef>
                <a:spcPts val="0"/>
              </a:spcBef>
              <a:buFont typeface="Calibri"/>
              <a:buNone/>
              <a:defRPr/>
            </a:lvl7pPr>
            <a:lvl8pPr marL="3200400" indent="0" rtl="0">
              <a:spcBef>
                <a:spcPts val="0"/>
              </a:spcBef>
              <a:buFont typeface="Calibri"/>
              <a:buNone/>
              <a:defRPr/>
            </a:lvl8pPr>
            <a:lvl9pPr marL="3657600" indent="0" rtl="0">
              <a:spcBef>
                <a:spcPts val="0"/>
              </a:spcBef>
              <a:buFont typeface="Calibri"/>
              <a:buNone/>
              <a:defRPr/>
            </a:lvl9pPr>
          </a:lstStyle>
          <a:p>
            <a:endParaRPr/>
          </a:p>
        </p:txBody>
      </p:sp>
      <p:sp>
        <p:nvSpPr>
          <p:cNvPr id="44" name="Shape 44"/>
          <p:cNvSpPr txBox="1">
            <a:spLocks noGrp="1"/>
          </p:cNvSpPr>
          <p:nvPr>
            <p:ph type="body" idx="4"/>
          </p:nvPr>
        </p:nvSpPr>
        <p:spPr>
          <a:xfrm>
            <a:off x="4645025" y="2174875"/>
            <a:ext cx="4041774" cy="3951287"/>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45" name="Shape 45"/>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46" name="Shape 46"/>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47" name="Shape 47"/>
          <p:cNvSpPr txBox="1">
            <a:spLocks noGrp="1"/>
          </p:cNvSpPr>
          <p:nvPr>
            <p:ph type="sldNum" idx="12"/>
          </p:nvPr>
        </p:nvSpPr>
        <p:spPr>
          <a:xfrm>
            <a:off x="6553200" y="6356350"/>
            <a:ext cx="2133599" cy="365125"/>
          </a:xfrm>
          <a:prstGeom prst="rect">
            <a:avLst/>
          </a:prstGeom>
          <a:noFill/>
          <a:ln>
            <a:noFill/>
          </a:ln>
        </p:spPr>
        <p:txBody>
          <a:bodyPr lIns="91425" tIns="91425" rIns="91425" bIns="91425" anchor="ctr" anchorCtr="0"/>
          <a:lstStyle>
            <a:lvl1pPr marL="0" marR="0" indent="0" algn="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48"/>
        <p:cNvGrpSpPr/>
        <p:nvPr/>
      </p:nvGrpSpPr>
      <p:grpSpPr>
        <a:xfrm>
          <a:off x="0" y="0"/>
          <a:ext cx="0" cy="0"/>
          <a:chOff x="0" y="0"/>
          <a:chExt cx="0" cy="0"/>
        </a:xfrm>
      </p:grpSpPr>
      <p:sp>
        <p:nvSpPr>
          <p:cNvPr id="49" name="Shape 49"/>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algn="ctr" rtl="0">
              <a:spcBef>
                <a:spcPts val="0"/>
              </a:spcBef>
              <a:buClr>
                <a:schemeClr val="dk1"/>
              </a:buClr>
              <a:buFont typeface="Calibri"/>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0" name="Shape 50"/>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51" name="Shape 51"/>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52" name="Shape 52"/>
          <p:cNvSpPr txBox="1">
            <a:spLocks noGrp="1"/>
          </p:cNvSpPr>
          <p:nvPr>
            <p:ph type="sldNum" idx="12"/>
          </p:nvPr>
        </p:nvSpPr>
        <p:spPr>
          <a:xfrm>
            <a:off x="6553200" y="6356350"/>
            <a:ext cx="2133599" cy="365125"/>
          </a:xfrm>
          <a:prstGeom prst="rect">
            <a:avLst/>
          </a:prstGeom>
          <a:noFill/>
          <a:ln>
            <a:noFill/>
          </a:ln>
        </p:spPr>
        <p:txBody>
          <a:bodyPr lIns="91425" tIns="91425" rIns="91425" bIns="91425" anchor="ctr" anchorCtr="0"/>
          <a:lstStyle>
            <a:lvl1pPr marL="0" marR="0" indent="0" algn="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53"/>
        <p:cNvGrpSpPr/>
        <p:nvPr/>
      </p:nvGrpSpPr>
      <p:grpSpPr>
        <a:xfrm>
          <a:off x="0" y="0"/>
          <a:ext cx="0" cy="0"/>
          <a:chOff x="0" y="0"/>
          <a:chExt cx="0" cy="0"/>
        </a:xfrm>
      </p:grpSpPr>
      <p:sp>
        <p:nvSpPr>
          <p:cNvPr id="54" name="Shape 54"/>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55" name="Shape 55"/>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56" name="Shape 56"/>
          <p:cNvSpPr txBox="1">
            <a:spLocks noGrp="1"/>
          </p:cNvSpPr>
          <p:nvPr>
            <p:ph type="sldNum" idx="12"/>
          </p:nvPr>
        </p:nvSpPr>
        <p:spPr>
          <a:xfrm>
            <a:off x="6553200" y="6356350"/>
            <a:ext cx="2133599" cy="365125"/>
          </a:xfrm>
          <a:prstGeom prst="rect">
            <a:avLst/>
          </a:prstGeom>
          <a:noFill/>
          <a:ln>
            <a:noFill/>
          </a:ln>
        </p:spPr>
        <p:txBody>
          <a:bodyPr lIns="91425" tIns="91425" rIns="91425" bIns="91425" anchor="ctr" anchorCtr="0"/>
          <a:lstStyle>
            <a:lvl1pPr marL="0" marR="0" indent="0" algn="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57"/>
        <p:cNvGrpSpPr/>
        <p:nvPr/>
      </p:nvGrpSpPr>
      <p:grpSpPr>
        <a:xfrm>
          <a:off x="0" y="0"/>
          <a:ext cx="0" cy="0"/>
          <a:chOff x="0" y="0"/>
          <a:chExt cx="0" cy="0"/>
        </a:xfrm>
      </p:grpSpPr>
      <p:sp>
        <p:nvSpPr>
          <p:cNvPr id="58" name="Shape 58"/>
          <p:cNvSpPr txBox="1">
            <a:spLocks noGrp="1"/>
          </p:cNvSpPr>
          <p:nvPr>
            <p:ph type="title"/>
          </p:nvPr>
        </p:nvSpPr>
        <p:spPr>
          <a:xfrm>
            <a:off x="457200" y="273050"/>
            <a:ext cx="3008313" cy="1162049"/>
          </a:xfrm>
          <a:prstGeom prst="rect">
            <a:avLst/>
          </a:prstGeom>
          <a:noFill/>
          <a:ln>
            <a:noFill/>
          </a:ln>
        </p:spPr>
        <p:txBody>
          <a:bodyPr lIns="91425" tIns="91425" rIns="91425" bIns="91425" anchor="b" anchorCtr="0"/>
          <a:lstStyle>
            <a:lvl1pPr algn="l"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9" name="Shape 59"/>
          <p:cNvSpPr txBox="1">
            <a:spLocks noGrp="1"/>
          </p:cNvSpPr>
          <p:nvPr>
            <p:ph type="body" idx="1"/>
          </p:nvPr>
        </p:nvSpPr>
        <p:spPr>
          <a:xfrm>
            <a:off x="3575050" y="273050"/>
            <a:ext cx="5111750" cy="5853112"/>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60" name="Shape 60"/>
          <p:cNvSpPr txBox="1">
            <a:spLocks noGrp="1"/>
          </p:cNvSpPr>
          <p:nvPr>
            <p:ph type="body" idx="2"/>
          </p:nvPr>
        </p:nvSpPr>
        <p:spPr>
          <a:xfrm>
            <a:off x="457200" y="1435100"/>
            <a:ext cx="3008313" cy="4691063"/>
          </a:xfrm>
          <a:prstGeom prst="rect">
            <a:avLst/>
          </a:prstGeom>
          <a:noFill/>
          <a:ln>
            <a:noFill/>
          </a:ln>
        </p:spPr>
        <p:txBody>
          <a:bodyPr lIns="91425" tIns="91425" rIns="91425" bIns="91425" anchor="t" anchorCtr="0"/>
          <a:lstStyle>
            <a:lvl1pPr marL="0" indent="0" rtl="0">
              <a:spcBef>
                <a:spcPts val="0"/>
              </a:spcBef>
              <a:buFont typeface="Calibri"/>
              <a:buNone/>
              <a:defRPr/>
            </a:lvl1pPr>
            <a:lvl2pPr marL="457200" indent="0" rtl="0">
              <a:spcBef>
                <a:spcPts val="0"/>
              </a:spcBef>
              <a:buFont typeface="Calibri"/>
              <a:buNone/>
              <a:defRPr/>
            </a:lvl2pPr>
            <a:lvl3pPr marL="914400" indent="0" rtl="0">
              <a:spcBef>
                <a:spcPts val="0"/>
              </a:spcBef>
              <a:buFont typeface="Calibri"/>
              <a:buNone/>
              <a:defRPr/>
            </a:lvl3pPr>
            <a:lvl4pPr marL="1371600" indent="0" rtl="0">
              <a:spcBef>
                <a:spcPts val="0"/>
              </a:spcBef>
              <a:buFont typeface="Calibri"/>
              <a:buNone/>
              <a:defRPr/>
            </a:lvl4pPr>
            <a:lvl5pPr marL="1828800" indent="0" rtl="0">
              <a:spcBef>
                <a:spcPts val="0"/>
              </a:spcBef>
              <a:buFont typeface="Calibri"/>
              <a:buNone/>
              <a:defRPr/>
            </a:lvl5pPr>
            <a:lvl6pPr marL="2286000" indent="0" rtl="0">
              <a:spcBef>
                <a:spcPts val="0"/>
              </a:spcBef>
              <a:buFont typeface="Calibri"/>
              <a:buNone/>
              <a:defRPr/>
            </a:lvl6pPr>
            <a:lvl7pPr marL="2743200" indent="0" rtl="0">
              <a:spcBef>
                <a:spcPts val="0"/>
              </a:spcBef>
              <a:buFont typeface="Calibri"/>
              <a:buNone/>
              <a:defRPr/>
            </a:lvl7pPr>
            <a:lvl8pPr marL="3200400" indent="0" rtl="0">
              <a:spcBef>
                <a:spcPts val="0"/>
              </a:spcBef>
              <a:buFont typeface="Calibri"/>
              <a:buNone/>
              <a:defRPr/>
            </a:lvl8pPr>
            <a:lvl9pPr marL="3657600" indent="0" rtl="0">
              <a:spcBef>
                <a:spcPts val="0"/>
              </a:spcBef>
              <a:buFont typeface="Calibri"/>
              <a:buNone/>
              <a:defRPr/>
            </a:lvl9pPr>
          </a:lstStyle>
          <a:p>
            <a:endParaRPr/>
          </a:p>
        </p:txBody>
      </p:sp>
      <p:sp>
        <p:nvSpPr>
          <p:cNvPr id="61" name="Shape 61"/>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62" name="Shape 62"/>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63" name="Shape 63"/>
          <p:cNvSpPr txBox="1">
            <a:spLocks noGrp="1"/>
          </p:cNvSpPr>
          <p:nvPr>
            <p:ph type="sldNum" idx="12"/>
          </p:nvPr>
        </p:nvSpPr>
        <p:spPr>
          <a:xfrm>
            <a:off x="6553200" y="6356350"/>
            <a:ext cx="2133599" cy="365125"/>
          </a:xfrm>
          <a:prstGeom prst="rect">
            <a:avLst/>
          </a:prstGeom>
          <a:noFill/>
          <a:ln>
            <a:noFill/>
          </a:ln>
        </p:spPr>
        <p:txBody>
          <a:bodyPr lIns="91425" tIns="91425" rIns="91425" bIns="91425" anchor="ctr" anchorCtr="0"/>
          <a:lstStyle>
            <a:lvl1pPr marL="0" marR="0" indent="0" algn="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64"/>
        <p:cNvGrpSpPr/>
        <p:nvPr/>
      </p:nvGrpSpPr>
      <p:grpSpPr>
        <a:xfrm>
          <a:off x="0" y="0"/>
          <a:ext cx="0" cy="0"/>
          <a:chOff x="0" y="0"/>
          <a:chExt cx="0" cy="0"/>
        </a:xfrm>
      </p:grpSpPr>
      <p:sp>
        <p:nvSpPr>
          <p:cNvPr id="65" name="Shape 65"/>
          <p:cNvSpPr txBox="1">
            <a:spLocks noGrp="1"/>
          </p:cNvSpPr>
          <p:nvPr>
            <p:ph type="title"/>
          </p:nvPr>
        </p:nvSpPr>
        <p:spPr>
          <a:xfrm>
            <a:off x="1792288" y="4800600"/>
            <a:ext cx="5486399" cy="566737"/>
          </a:xfrm>
          <a:prstGeom prst="rect">
            <a:avLst/>
          </a:prstGeom>
          <a:noFill/>
          <a:ln>
            <a:noFill/>
          </a:ln>
        </p:spPr>
        <p:txBody>
          <a:bodyPr lIns="91425" tIns="91425" rIns="91425" bIns="91425" anchor="b" anchorCtr="0"/>
          <a:lstStyle>
            <a:lvl1pPr algn="l"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66" name="Shape 66"/>
          <p:cNvSpPr>
            <a:spLocks noGrp="1"/>
          </p:cNvSpPr>
          <p:nvPr>
            <p:ph type="pic" idx="2"/>
          </p:nvPr>
        </p:nvSpPr>
        <p:spPr>
          <a:xfrm>
            <a:off x="1792288" y="612775"/>
            <a:ext cx="5486399" cy="4114800"/>
          </a:xfrm>
          <a:prstGeom prst="rect">
            <a:avLst/>
          </a:prstGeom>
          <a:noFill/>
          <a:ln>
            <a:noFill/>
          </a:ln>
        </p:spPr>
      </p:sp>
      <p:sp>
        <p:nvSpPr>
          <p:cNvPr id="67" name="Shape 67"/>
          <p:cNvSpPr txBox="1">
            <a:spLocks noGrp="1"/>
          </p:cNvSpPr>
          <p:nvPr>
            <p:ph type="body" idx="1"/>
          </p:nvPr>
        </p:nvSpPr>
        <p:spPr>
          <a:xfrm>
            <a:off x="1792288" y="5367337"/>
            <a:ext cx="5486399" cy="804861"/>
          </a:xfrm>
          <a:prstGeom prst="rect">
            <a:avLst/>
          </a:prstGeom>
          <a:noFill/>
          <a:ln>
            <a:noFill/>
          </a:ln>
        </p:spPr>
        <p:txBody>
          <a:bodyPr lIns="91425" tIns="91425" rIns="91425" bIns="91425" anchor="t" anchorCtr="0"/>
          <a:lstStyle>
            <a:lvl1pPr marL="0" indent="0" rtl="0">
              <a:spcBef>
                <a:spcPts val="0"/>
              </a:spcBef>
              <a:buFont typeface="Calibri"/>
              <a:buNone/>
              <a:defRPr/>
            </a:lvl1pPr>
            <a:lvl2pPr marL="457200" indent="0" rtl="0">
              <a:spcBef>
                <a:spcPts val="0"/>
              </a:spcBef>
              <a:buFont typeface="Calibri"/>
              <a:buNone/>
              <a:defRPr/>
            </a:lvl2pPr>
            <a:lvl3pPr marL="914400" indent="0" rtl="0">
              <a:spcBef>
                <a:spcPts val="0"/>
              </a:spcBef>
              <a:buFont typeface="Calibri"/>
              <a:buNone/>
              <a:defRPr/>
            </a:lvl3pPr>
            <a:lvl4pPr marL="1371600" indent="0" rtl="0">
              <a:spcBef>
                <a:spcPts val="0"/>
              </a:spcBef>
              <a:buFont typeface="Calibri"/>
              <a:buNone/>
              <a:defRPr/>
            </a:lvl4pPr>
            <a:lvl5pPr marL="1828800" indent="0" rtl="0">
              <a:spcBef>
                <a:spcPts val="0"/>
              </a:spcBef>
              <a:buFont typeface="Calibri"/>
              <a:buNone/>
              <a:defRPr/>
            </a:lvl5pPr>
            <a:lvl6pPr marL="2286000" indent="0" rtl="0">
              <a:spcBef>
                <a:spcPts val="0"/>
              </a:spcBef>
              <a:buFont typeface="Calibri"/>
              <a:buNone/>
              <a:defRPr/>
            </a:lvl6pPr>
            <a:lvl7pPr marL="2743200" indent="0" rtl="0">
              <a:spcBef>
                <a:spcPts val="0"/>
              </a:spcBef>
              <a:buFont typeface="Calibri"/>
              <a:buNone/>
              <a:defRPr/>
            </a:lvl7pPr>
            <a:lvl8pPr marL="3200400" indent="0" rtl="0">
              <a:spcBef>
                <a:spcPts val="0"/>
              </a:spcBef>
              <a:buFont typeface="Calibri"/>
              <a:buNone/>
              <a:defRPr/>
            </a:lvl8pPr>
            <a:lvl9pPr marL="3657600" indent="0" rtl="0">
              <a:spcBef>
                <a:spcPts val="0"/>
              </a:spcBef>
              <a:buFont typeface="Calibri"/>
              <a:buNone/>
              <a:defRPr/>
            </a:lvl9pPr>
          </a:lstStyle>
          <a:p>
            <a:endParaRPr/>
          </a:p>
        </p:txBody>
      </p:sp>
      <p:sp>
        <p:nvSpPr>
          <p:cNvPr id="68" name="Shape 68"/>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69" name="Shape 69"/>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70" name="Shape 70"/>
          <p:cNvSpPr txBox="1">
            <a:spLocks noGrp="1"/>
          </p:cNvSpPr>
          <p:nvPr>
            <p:ph type="sldNum" idx="12"/>
          </p:nvPr>
        </p:nvSpPr>
        <p:spPr>
          <a:xfrm>
            <a:off x="6553200" y="6356350"/>
            <a:ext cx="2133599" cy="365125"/>
          </a:xfrm>
          <a:prstGeom prst="rect">
            <a:avLst/>
          </a:prstGeom>
          <a:noFill/>
          <a:ln>
            <a:noFill/>
          </a:ln>
        </p:spPr>
        <p:txBody>
          <a:bodyPr lIns="91425" tIns="91425" rIns="91425" bIns="91425" anchor="ctr" anchorCtr="0"/>
          <a:lstStyle>
            <a:lvl1pPr marL="0" marR="0" indent="0" algn="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
        <p:cNvGrpSpPr/>
        <p:nvPr/>
      </p:nvGrpSpPr>
      <p:grpSpPr>
        <a:xfrm>
          <a:off x="0" y="0"/>
          <a:ext cx="0" cy="0"/>
          <a:chOff x="0" y="0"/>
          <a:chExt cx="0" cy="0"/>
        </a:xfrm>
      </p:grpSpPr>
      <p:sp>
        <p:nvSpPr>
          <p:cNvPr id="9" name="Shape 9"/>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indent="0" algn="ctr" rtl="0">
              <a:spcBef>
                <a:spcPts val="0"/>
              </a:spcBef>
              <a:buClr>
                <a:schemeClr val="dk1"/>
              </a:buClr>
              <a:buFont typeface="Calibri"/>
              <a:buNone/>
              <a:defRPr/>
            </a:lvl1pPr>
            <a:lvl2pPr marL="0" marR="0" indent="0" algn="l" rtl="0">
              <a:spcBef>
                <a:spcPts val="0"/>
              </a:spcBef>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endParaRPr/>
          </a:p>
        </p:txBody>
      </p:sp>
      <p:sp>
        <p:nvSpPr>
          <p:cNvPr id="10" name="Shape 10"/>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342900" marR="0" indent="-139700" algn="l" rtl="0">
              <a:spcBef>
                <a:spcPts val="640"/>
              </a:spcBef>
              <a:buClr>
                <a:schemeClr val="dk1"/>
              </a:buClr>
              <a:buFont typeface="Calibri"/>
              <a:buChar char="•"/>
              <a:defRPr/>
            </a:lvl1pPr>
            <a:lvl2pPr marL="742950" marR="0" indent="-107950" algn="l" rtl="0">
              <a:spcBef>
                <a:spcPts val="560"/>
              </a:spcBef>
              <a:buClr>
                <a:schemeClr val="dk1"/>
              </a:buClr>
              <a:buFont typeface="Calibri"/>
              <a:buChar char="–"/>
              <a:defRPr/>
            </a:lvl2pPr>
            <a:lvl3pPr marL="1143000" marR="0" indent="-76200" algn="l" rtl="0">
              <a:spcBef>
                <a:spcPts val="480"/>
              </a:spcBef>
              <a:buClr>
                <a:schemeClr val="dk1"/>
              </a:buClr>
              <a:buFont typeface="Calibri"/>
              <a:buChar char="•"/>
              <a:defRPr/>
            </a:lvl3pPr>
            <a:lvl4pPr marL="1600200" marR="0" indent="-101600" algn="l" rtl="0">
              <a:spcBef>
                <a:spcPts val="400"/>
              </a:spcBef>
              <a:buClr>
                <a:schemeClr val="dk1"/>
              </a:buClr>
              <a:buFont typeface="Calibri"/>
              <a:buChar char="–"/>
              <a:defRPr/>
            </a:lvl4pPr>
            <a:lvl5pPr marL="2057400" marR="0" indent="-101600" algn="l" rtl="0">
              <a:spcBef>
                <a:spcPts val="400"/>
              </a:spcBef>
              <a:buClr>
                <a:schemeClr val="dk1"/>
              </a:buClr>
              <a:buFont typeface="Calibri"/>
              <a:buChar char="»"/>
              <a:defRPr/>
            </a:lvl5pPr>
            <a:lvl6pPr marL="2514600" marR="0" indent="-101600" algn="l" rtl="0">
              <a:spcBef>
                <a:spcPts val="400"/>
              </a:spcBef>
              <a:buClr>
                <a:schemeClr val="dk1"/>
              </a:buClr>
              <a:buFont typeface="Calibri"/>
              <a:buChar char="•"/>
              <a:defRPr/>
            </a:lvl6pPr>
            <a:lvl7pPr marL="2971800" marR="0" indent="-101600" algn="l" rtl="0">
              <a:spcBef>
                <a:spcPts val="400"/>
              </a:spcBef>
              <a:buClr>
                <a:schemeClr val="dk1"/>
              </a:buClr>
              <a:buFont typeface="Calibri"/>
              <a:buChar char="•"/>
              <a:defRPr/>
            </a:lvl7pPr>
            <a:lvl8pPr marL="3429000" marR="0" indent="-101600" algn="l" rtl="0">
              <a:spcBef>
                <a:spcPts val="400"/>
              </a:spcBef>
              <a:buClr>
                <a:schemeClr val="dk1"/>
              </a:buClr>
              <a:buFont typeface="Calibri"/>
              <a:buChar char="•"/>
              <a:defRPr/>
            </a:lvl8pPr>
            <a:lvl9pPr marL="3886200" marR="0" indent="-101600" algn="l" rtl="0">
              <a:spcBef>
                <a:spcPts val="400"/>
              </a:spcBef>
              <a:buClr>
                <a:schemeClr val="dk1"/>
              </a:buClr>
              <a:buFont typeface="Calibri"/>
              <a:buChar char="•"/>
              <a:defRPr/>
            </a:lvl9pPr>
          </a:lstStyle>
          <a:p>
            <a:endParaRPr/>
          </a:p>
        </p:txBody>
      </p:sp>
      <p:sp>
        <p:nvSpPr>
          <p:cNvPr id="11" name="Shape 11"/>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12" name="Shape 12"/>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13" name="Shape 13"/>
          <p:cNvSpPr txBox="1">
            <a:spLocks noGrp="1"/>
          </p:cNvSpPr>
          <p:nvPr>
            <p:ph type="sldNum" idx="12"/>
          </p:nvPr>
        </p:nvSpPr>
        <p:spPr>
          <a:xfrm>
            <a:off x="6553200" y="6356350"/>
            <a:ext cx="2133599" cy="365125"/>
          </a:xfrm>
          <a:prstGeom prst="rect">
            <a:avLst/>
          </a:prstGeom>
          <a:noFill/>
          <a:ln>
            <a:noFill/>
          </a:ln>
        </p:spPr>
        <p:txBody>
          <a:bodyPr lIns="91425" tIns="91425" rIns="91425" bIns="91425" anchor="ctr" anchorCtr="0"/>
          <a:lstStyle>
            <a:lvl1pPr marL="0" marR="0" indent="0" algn="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60" r:id="rId12"/>
    <p:sldLayoutId id="2147483661" r:id="rId13"/>
  </p:sldLayoutIdLst>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19.gif"/></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32.gif"/><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 Id="rId9" Type="http://schemas.openxmlformats.org/officeDocument/2006/relationships/image" Target="../media/image33.jpe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asf"/><Relationship Id="rId1" Type="http://schemas.microsoft.com/office/2007/relationships/media" Target="../media/media2.asf"/><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36.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38.jpeg"/></Relationships>
</file>

<file path=ppt/slides/_rels/slide21.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41.jpg"/><Relationship Id="rId4" Type="http://schemas.openxmlformats.org/officeDocument/2006/relationships/image" Target="../media/image40.jpg"/></Relationships>
</file>

<file path=ppt/slides/_rels/slide22.xml.rels><?xml version="1.0" encoding="UTF-8" standalone="yes"?>
<Relationships xmlns="http://schemas.openxmlformats.org/package/2006/relationships"><Relationship Id="rId3" Type="http://schemas.openxmlformats.org/officeDocument/2006/relationships/hyperlink" Target="http://en.wikipedia.org/wiki/Crime_victim"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42.jpeg"/><Relationship Id="rId4" Type="http://schemas.openxmlformats.org/officeDocument/2006/relationships/hyperlink" Target="http://en.wikipedia.org/wiki/Direct_evidence"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jpg"/><Relationship Id="rId4" Type="http://schemas.openxmlformats.org/officeDocument/2006/relationships/image" Target="../media/image46.jpg"/></Relationships>
</file>

<file path=ppt/slides/_rels/slide25.xml.rels><?xml version="1.0" encoding="UTF-8" standalone="yes"?>
<Relationships xmlns="http://schemas.openxmlformats.org/package/2006/relationships"><Relationship Id="rId3" Type="http://schemas.openxmlformats.org/officeDocument/2006/relationships/hyperlink" Target="Forensic%20Files%20-%20Season%205,%20Ep%208_%20Material%20Evidence.mp4" TargetMode="External"/><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20.xml"/><Relationship Id="rId1" Type="http://schemas.openxmlformats.org/officeDocument/2006/relationships/slideLayout" Target="../slideLayouts/slideLayout12.xml"/><Relationship Id="rId5" Type="http://schemas.openxmlformats.org/officeDocument/2006/relationships/image" Target="../media/image53.jpg"/><Relationship Id="rId4" Type="http://schemas.openxmlformats.org/officeDocument/2006/relationships/image" Target="../media/image52.jpg"/></Relationships>
</file>

<file path=ppt/slides/_rels/slide2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1.xml"/><Relationship Id="rId1" Type="http://schemas.openxmlformats.org/officeDocument/2006/relationships/slideLayout" Target="../slideLayouts/slideLayout12.xml"/><Relationship Id="rId5" Type="http://schemas.openxmlformats.org/officeDocument/2006/relationships/image" Target="../media/image56.png"/><Relationship Id="rId4" Type="http://schemas.openxmlformats.org/officeDocument/2006/relationships/image" Target="../media/image55.jpg"/></Relationships>
</file>

<file path=ppt/slides/_rels/slide2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59.jpeg"/><Relationship Id="rId4" Type="http://schemas.openxmlformats.org/officeDocument/2006/relationships/image" Target="../media/image58.png"/></Relationships>
</file>

<file path=ppt/slides/_rels/slide2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hyperlink" Target="http://blog.ctnews.com/connecticutpostings/2014/09/30/monroe-senior-nabbed-in-trumbull-bank-robbery/" TargetMode="External"/><Relationship Id="rId3" Type="http://schemas.openxmlformats.org/officeDocument/2006/relationships/image" Target="../media/image4.png"/><Relationship Id="rId7"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image" Target="../media/image61.jpg"/><Relationship Id="rId7" Type="http://schemas.openxmlformats.org/officeDocument/2006/relationships/image" Target="../media/image65.jp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64.jpg"/><Relationship Id="rId5" Type="http://schemas.openxmlformats.org/officeDocument/2006/relationships/image" Target="../media/image63.jpg"/><Relationship Id="rId4" Type="http://schemas.openxmlformats.org/officeDocument/2006/relationships/image" Target="../media/image62.jpg"/></Relationships>
</file>

<file path=ppt/slides/_rels/slide31.xml.rels><?xml version="1.0" encoding="UTF-8" standalone="yes"?>
<Relationships xmlns="http://schemas.openxmlformats.org/package/2006/relationships"><Relationship Id="rId3" Type="http://schemas.openxmlformats.org/officeDocument/2006/relationships/image" Target="../media/image66.jpg"/><Relationship Id="rId7" Type="http://schemas.openxmlformats.org/officeDocument/2006/relationships/image" Target="../media/image70.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69.jpg"/><Relationship Id="rId5" Type="http://schemas.openxmlformats.org/officeDocument/2006/relationships/image" Target="../media/image68.jpg"/><Relationship Id="rId4" Type="http://schemas.openxmlformats.org/officeDocument/2006/relationships/image" Target="../media/image67.jpg"/></Relationships>
</file>

<file path=ppt/slides/_rels/slide32.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73.jpg"/><Relationship Id="rId4" Type="http://schemas.openxmlformats.org/officeDocument/2006/relationships/image" Target="../media/image72.jp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www.drhenrylee.com/review.shtml" TargetMode="External"/><Relationship Id="rId2" Type="http://schemas.openxmlformats.org/officeDocument/2006/relationships/notesSlide" Target="../notesSlides/notesSlide31.xml"/><Relationship Id="rId1" Type="http://schemas.openxmlformats.org/officeDocument/2006/relationships/slideLayout" Target="../slideLayouts/slideLayout13.xml"/><Relationship Id="rId4" Type="http://schemas.openxmlformats.org/officeDocument/2006/relationships/image" Target="../media/image75.jp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10.jpg"/></Relationships>
</file>

<file path=ppt/slides/_rels/slide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www.foxnews.com/topics/casey-anthony.htm" TargetMode="Externa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hyperlink" Target="http://www.cnn.com/2011/CRIME/07/15/casey.anthony.forensic.evidence/" TargetMode="External"/><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hyperlink" Target="http://en.wikipedia.org/wiki/Death_of_Caylee_Anthony#Evidence" TargetMode="Externa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Shape 103"/>
          <p:cNvSpPr txBox="1">
            <a:spLocks noGrp="1"/>
          </p:cNvSpPr>
          <p:nvPr>
            <p:ph type="ctrTitle"/>
          </p:nvPr>
        </p:nvSpPr>
        <p:spPr>
          <a:xfrm>
            <a:off x="172025" y="528955"/>
            <a:ext cx="6030913" cy="923289"/>
          </a:xfrm>
          <a:prstGeom prst="rect">
            <a:avLst/>
          </a:prstGeom>
          <a:noFill/>
          <a:ln>
            <a:noFill/>
          </a:ln>
        </p:spPr>
        <p:txBody>
          <a:bodyPr lIns="91425" tIns="45700" rIns="91425" bIns="45700" anchor="ctr" anchorCtr="0">
            <a:spAutoFit/>
          </a:bodyPr>
          <a:lstStyle/>
          <a:p>
            <a:pPr marL="0" marR="0" lvl="0" indent="0" algn="ctr" rtl="0">
              <a:spcBef>
                <a:spcPts val="0"/>
              </a:spcBef>
              <a:buClr>
                <a:schemeClr val="dk1"/>
              </a:buClr>
              <a:buSzPct val="25000"/>
              <a:buFont typeface="Calibri"/>
              <a:buNone/>
            </a:pPr>
            <a:r>
              <a:rPr lang="en-US" sz="5400" b="0" i="0" u="sng" strike="noStrike" cap="none" baseline="0" smtClean="0">
                <a:solidFill>
                  <a:schemeClr val="dk1"/>
                </a:solidFill>
                <a:latin typeface="Calibri"/>
                <a:ea typeface="Calibri"/>
                <a:cs typeface="Calibri"/>
                <a:sym typeface="Calibri"/>
              </a:rPr>
              <a:t>EVIDENCE</a:t>
            </a:r>
            <a:endParaRPr lang="en-US" sz="5400" b="0" i="0" u="sng" strike="noStrike" cap="none" baseline="0" dirty="0">
              <a:solidFill>
                <a:schemeClr val="dk1"/>
              </a:solidFill>
              <a:latin typeface="Calibri"/>
              <a:ea typeface="Calibri"/>
              <a:cs typeface="Calibri"/>
              <a:sym typeface="Calibri"/>
            </a:endParaRPr>
          </a:p>
        </p:txBody>
      </p:sp>
      <p:sp>
        <p:nvSpPr>
          <p:cNvPr id="104" name="Shape 104"/>
          <p:cNvSpPr/>
          <p:nvPr/>
        </p:nvSpPr>
        <p:spPr>
          <a:xfrm>
            <a:off x="197425" y="3104525"/>
            <a:ext cx="4572000" cy="831000"/>
          </a:xfrm>
          <a:prstGeom prst="rect">
            <a:avLst/>
          </a:prstGeom>
          <a:noFill/>
          <a:ln>
            <a:noFill/>
          </a:ln>
        </p:spPr>
        <p:txBody>
          <a:bodyPr lIns="91425" tIns="45700" rIns="91425" bIns="45700" anchor="t" anchorCtr="0">
            <a:spAutoFit/>
          </a:bodyPr>
          <a:lstStyle/>
          <a:p>
            <a:pPr marL="0" marR="0" lvl="0" indent="0" algn="ctr" rtl="0">
              <a:spcBef>
                <a:spcPts val="0"/>
              </a:spcBef>
              <a:spcAft>
                <a:spcPts val="0"/>
              </a:spcAft>
              <a:buSzPct val="25000"/>
              <a:buNone/>
            </a:pPr>
            <a:r>
              <a:rPr lang="en-US" sz="2400" b="1" i="0" u="none" strike="noStrike" cap="none" baseline="0" dirty="0">
                <a:solidFill>
                  <a:schemeClr val="dk1"/>
                </a:solidFill>
                <a:latin typeface="Arial"/>
                <a:ea typeface="Arial"/>
                <a:cs typeface="Arial"/>
                <a:sym typeface="Arial"/>
              </a:rPr>
              <a:t>Anything that tends to prove or disprove an alleged fact.</a:t>
            </a:r>
          </a:p>
        </p:txBody>
      </p:sp>
      <p:sp>
        <p:nvSpPr>
          <p:cNvPr id="2" name="Subtitle 1"/>
          <p:cNvSpPr>
            <a:spLocks noGrp="1"/>
          </p:cNvSpPr>
          <p:nvPr>
            <p:ph type="subTitle" idx="1"/>
          </p:nvPr>
        </p:nvSpPr>
        <p:spPr/>
        <p:txBody>
          <a:bodyPr/>
          <a:lstStyle/>
          <a:p>
            <a:endParaRPr lang="en-US"/>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9425" y="1904999"/>
            <a:ext cx="4212939" cy="42129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04"/>
                                        </p:tgtEl>
                                        <p:attrNameLst>
                                          <p:attrName>style.visibility</p:attrName>
                                        </p:attrNameLst>
                                      </p:cBhvr>
                                      <p:to>
                                        <p:strVal val="visible"/>
                                      </p:to>
                                    </p:set>
                                    <p:anim calcmode="lin" valueType="num">
                                      <p:cBhvr additive="base">
                                        <p:cTn id="7" dur="500"/>
                                        <p:tgtEl>
                                          <p:spTgt spid="104"/>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418" name="Shape 418"/>
          <p:cNvSpPr txBox="1">
            <a:spLocks noGrp="1"/>
          </p:cNvSpPr>
          <p:nvPr>
            <p:ph type="title"/>
          </p:nvPr>
        </p:nvSpPr>
        <p:spPr>
          <a:xfrm>
            <a:off x="381000" y="355333"/>
            <a:ext cx="8381999" cy="584735"/>
          </a:xfrm>
          <a:prstGeom prst="rect">
            <a:avLst/>
          </a:prstGeom>
          <a:noFill/>
          <a:ln>
            <a:noFill/>
          </a:ln>
        </p:spPr>
        <p:txBody>
          <a:bodyPr lIns="91425" tIns="45700" rIns="91425" bIns="45700" anchor="ctr" anchorCtr="0">
            <a:spAutoFit/>
          </a:bodyPr>
          <a:lstStyle/>
          <a:p>
            <a:pPr marL="342900" lvl="0" indent="-342900" algn="l">
              <a:lnSpc>
                <a:spcPct val="80000"/>
              </a:lnSpc>
            </a:pPr>
            <a:r>
              <a:rPr lang="en-US" sz="4000" b="1" i="1" dirty="0">
                <a:solidFill>
                  <a:srgbClr val="FF0000"/>
                </a:solidFill>
              </a:rPr>
              <a:t>1993 </a:t>
            </a:r>
            <a:r>
              <a:rPr lang="en-US" sz="4000" b="1" i="1" dirty="0" err="1">
                <a:solidFill>
                  <a:srgbClr val="FF0000"/>
                </a:solidFill>
              </a:rPr>
              <a:t>Daubert</a:t>
            </a:r>
            <a:r>
              <a:rPr lang="en-US" sz="4000" b="1" i="1" dirty="0">
                <a:solidFill>
                  <a:srgbClr val="FF0000"/>
                </a:solidFill>
              </a:rPr>
              <a:t> v. Dow</a:t>
            </a:r>
          </a:p>
        </p:txBody>
      </p:sp>
      <p:sp>
        <p:nvSpPr>
          <p:cNvPr id="419" name="Shape 419"/>
          <p:cNvSpPr txBox="1">
            <a:spLocks noGrp="1"/>
          </p:cNvSpPr>
          <p:nvPr>
            <p:ph type="body" idx="1"/>
          </p:nvPr>
        </p:nvSpPr>
        <p:spPr>
          <a:xfrm>
            <a:off x="304800" y="1600200"/>
            <a:ext cx="4114800" cy="3457316"/>
          </a:xfrm>
          <a:prstGeom prst="rect">
            <a:avLst/>
          </a:prstGeom>
          <a:noFill/>
          <a:ln>
            <a:noFill/>
          </a:ln>
        </p:spPr>
        <p:txBody>
          <a:bodyPr lIns="91425" tIns="45700" rIns="91425" bIns="45700" anchor="t" anchorCtr="0">
            <a:spAutoFit/>
          </a:bodyPr>
          <a:lstStyle/>
          <a:p>
            <a:pPr marL="342900" marR="0" lvl="0" indent="-342900" algn="l" rtl="0">
              <a:lnSpc>
                <a:spcPct val="80000"/>
              </a:lnSpc>
              <a:spcBef>
                <a:spcPts val="400"/>
              </a:spcBef>
              <a:buClr>
                <a:schemeClr val="dk1"/>
              </a:buClr>
              <a:buSzPct val="25000"/>
              <a:buFont typeface="Arial"/>
              <a:buNone/>
            </a:pPr>
            <a:r>
              <a:rPr lang="en-US" sz="2000" b="0" i="0" u="none" strike="noStrike" cap="none" baseline="0" dirty="0" smtClean="0">
                <a:solidFill>
                  <a:schemeClr val="dk1"/>
                </a:solidFill>
                <a:latin typeface="Arial"/>
                <a:ea typeface="Arial"/>
                <a:cs typeface="Arial"/>
                <a:sym typeface="Arial"/>
              </a:rPr>
              <a:t>Admissibility </a:t>
            </a:r>
            <a:r>
              <a:rPr lang="en-US" sz="2000" b="0" i="0" u="none" strike="noStrike" cap="none" baseline="0" dirty="0">
                <a:solidFill>
                  <a:schemeClr val="dk1"/>
                </a:solidFill>
                <a:latin typeface="Arial"/>
                <a:ea typeface="Arial"/>
                <a:cs typeface="Arial"/>
                <a:sym typeface="Arial"/>
              </a:rPr>
              <a:t>is determined by:</a:t>
            </a:r>
          </a:p>
          <a:p>
            <a:pPr marL="342900" marR="0" lvl="0" indent="-342900" algn="l" rtl="0">
              <a:lnSpc>
                <a:spcPct val="80000"/>
              </a:lnSpc>
              <a:spcBef>
                <a:spcPts val="400"/>
              </a:spcBef>
              <a:buClr>
                <a:schemeClr val="dk1"/>
              </a:buClr>
              <a:buSzPct val="100000"/>
              <a:buFont typeface="Wingdings" panose="05000000000000000000" pitchFamily="2" charset="2"/>
              <a:buChar char="Ø"/>
            </a:pPr>
            <a:r>
              <a:rPr lang="en-US" sz="2000" b="0" i="0" u="none" strike="noStrike" cap="none" baseline="0" dirty="0" smtClean="0">
                <a:solidFill>
                  <a:schemeClr val="dk1"/>
                </a:solidFill>
                <a:latin typeface="Arial"/>
                <a:ea typeface="Arial"/>
                <a:cs typeface="Arial"/>
                <a:sym typeface="Arial"/>
              </a:rPr>
              <a:t>can it be tested?</a:t>
            </a:r>
            <a:endParaRPr lang="en-US" sz="2000" b="0" i="0" u="none" strike="noStrike" cap="none" baseline="0" dirty="0">
              <a:solidFill>
                <a:schemeClr val="dk1"/>
              </a:solidFill>
              <a:latin typeface="Arial"/>
              <a:ea typeface="Arial"/>
              <a:cs typeface="Arial"/>
              <a:sym typeface="Arial"/>
            </a:endParaRPr>
          </a:p>
          <a:p>
            <a:pPr marL="342900" marR="0" lvl="0" indent="-342900" algn="l" rtl="0">
              <a:lnSpc>
                <a:spcPct val="80000"/>
              </a:lnSpc>
              <a:spcBef>
                <a:spcPts val="400"/>
              </a:spcBef>
              <a:buClr>
                <a:schemeClr val="dk1"/>
              </a:buClr>
              <a:buSzPct val="100000"/>
              <a:buFont typeface="Wingdings" panose="05000000000000000000" pitchFamily="2" charset="2"/>
              <a:buChar char="Ø"/>
            </a:pPr>
            <a:r>
              <a:rPr lang="en-US" sz="2000" b="0" i="0" u="none" strike="noStrike" cap="none" baseline="0" dirty="0" smtClean="0">
                <a:solidFill>
                  <a:schemeClr val="dk1"/>
                </a:solidFill>
                <a:latin typeface="Arial"/>
                <a:ea typeface="Arial"/>
                <a:cs typeface="Arial"/>
                <a:sym typeface="Arial"/>
              </a:rPr>
              <a:t>offered </a:t>
            </a:r>
            <a:r>
              <a:rPr lang="en-US" sz="2000" b="0" i="0" u="none" strike="noStrike" cap="none" baseline="0" dirty="0">
                <a:solidFill>
                  <a:schemeClr val="dk1"/>
                </a:solidFill>
                <a:latin typeface="Arial"/>
                <a:ea typeface="Arial"/>
                <a:cs typeface="Arial"/>
                <a:sym typeface="Arial"/>
              </a:rPr>
              <a:t>for peer </a:t>
            </a:r>
            <a:r>
              <a:rPr lang="en-US" sz="2000" b="0" i="0" u="none" strike="noStrike" cap="none" baseline="0" dirty="0" smtClean="0">
                <a:solidFill>
                  <a:schemeClr val="dk1"/>
                </a:solidFill>
                <a:latin typeface="Arial"/>
                <a:ea typeface="Arial"/>
                <a:cs typeface="Arial"/>
                <a:sym typeface="Arial"/>
              </a:rPr>
              <a:t>review?</a:t>
            </a:r>
            <a:endParaRPr lang="en-US" sz="2000" b="0" i="0" u="none" strike="noStrike" cap="none" baseline="0" dirty="0">
              <a:solidFill>
                <a:schemeClr val="dk1"/>
              </a:solidFill>
              <a:latin typeface="Arial"/>
              <a:ea typeface="Arial"/>
              <a:cs typeface="Arial"/>
              <a:sym typeface="Arial"/>
            </a:endParaRPr>
          </a:p>
          <a:p>
            <a:pPr marL="342900" marR="0" lvl="0" indent="-342900" algn="l" rtl="0">
              <a:lnSpc>
                <a:spcPct val="80000"/>
              </a:lnSpc>
              <a:spcBef>
                <a:spcPts val="400"/>
              </a:spcBef>
              <a:buClr>
                <a:schemeClr val="dk1"/>
              </a:buClr>
              <a:buSzPct val="100000"/>
              <a:buFont typeface="Wingdings" panose="05000000000000000000" pitchFamily="2" charset="2"/>
              <a:buChar char="Ø"/>
            </a:pPr>
            <a:r>
              <a:rPr lang="en-US" sz="2000" b="0" i="0" u="none" strike="noStrike" cap="none" baseline="0" dirty="0" smtClean="0">
                <a:solidFill>
                  <a:schemeClr val="dk1"/>
                </a:solidFill>
                <a:latin typeface="Arial"/>
                <a:ea typeface="Arial"/>
                <a:cs typeface="Arial"/>
                <a:sym typeface="Arial"/>
              </a:rPr>
              <a:t>rate </a:t>
            </a:r>
            <a:r>
              <a:rPr lang="en-US" sz="2000" b="0" i="0" u="none" strike="noStrike" cap="none" baseline="0" dirty="0">
                <a:solidFill>
                  <a:schemeClr val="dk1"/>
                </a:solidFill>
                <a:latin typeface="Arial"/>
                <a:ea typeface="Arial"/>
                <a:cs typeface="Arial"/>
                <a:sym typeface="Arial"/>
              </a:rPr>
              <a:t>of error is </a:t>
            </a:r>
            <a:r>
              <a:rPr lang="en-US" sz="2000" b="0" i="0" u="none" strike="noStrike" cap="none" baseline="0" dirty="0" smtClean="0">
                <a:solidFill>
                  <a:schemeClr val="dk1"/>
                </a:solidFill>
                <a:latin typeface="Arial"/>
                <a:ea typeface="Arial"/>
                <a:cs typeface="Arial"/>
                <a:sym typeface="Arial"/>
              </a:rPr>
              <a:t>acceptable?</a:t>
            </a:r>
            <a:endParaRPr lang="en-US" sz="2000" b="0" i="0" u="none" strike="noStrike" cap="none" baseline="0" dirty="0">
              <a:solidFill>
                <a:schemeClr val="dk1"/>
              </a:solidFill>
              <a:latin typeface="Arial"/>
              <a:ea typeface="Arial"/>
              <a:cs typeface="Arial"/>
              <a:sym typeface="Arial"/>
            </a:endParaRPr>
          </a:p>
          <a:p>
            <a:pPr marL="342900" marR="0" lvl="0" indent="-342900" algn="l" rtl="0">
              <a:lnSpc>
                <a:spcPct val="80000"/>
              </a:lnSpc>
              <a:spcBef>
                <a:spcPts val="400"/>
              </a:spcBef>
              <a:buClr>
                <a:schemeClr val="dk1"/>
              </a:buClr>
              <a:buSzPct val="100000"/>
              <a:buFont typeface="Wingdings" panose="05000000000000000000" pitchFamily="2" charset="2"/>
              <a:buChar char="Ø"/>
            </a:pPr>
            <a:r>
              <a:rPr lang="en-US" sz="2000" b="0" i="0" u="none" strike="noStrike" cap="none" baseline="0" dirty="0" smtClean="0">
                <a:solidFill>
                  <a:schemeClr val="dk1"/>
                </a:solidFill>
                <a:latin typeface="Arial"/>
                <a:ea typeface="Arial"/>
                <a:cs typeface="Arial"/>
                <a:sym typeface="Arial"/>
              </a:rPr>
              <a:t>The method has widespread acceptance?</a:t>
            </a:r>
            <a:endParaRPr lang="en-US" sz="2000" b="0" i="0" u="none" strike="noStrike" cap="none" baseline="0" dirty="0">
              <a:solidFill>
                <a:schemeClr val="dk1"/>
              </a:solidFill>
              <a:latin typeface="Arial"/>
              <a:ea typeface="Arial"/>
              <a:cs typeface="Arial"/>
              <a:sym typeface="Arial"/>
            </a:endParaRPr>
          </a:p>
          <a:p>
            <a:pPr marL="342900" marR="0" lvl="0" indent="-342900" algn="l" rtl="0">
              <a:lnSpc>
                <a:spcPct val="80000"/>
              </a:lnSpc>
              <a:spcBef>
                <a:spcPts val="400"/>
              </a:spcBef>
              <a:buClr>
                <a:schemeClr val="dk1"/>
              </a:buClr>
              <a:buSzPct val="100000"/>
              <a:buFont typeface="Wingdings" panose="05000000000000000000" pitchFamily="2" charset="2"/>
              <a:buChar char="Ø"/>
            </a:pPr>
            <a:r>
              <a:rPr lang="en-US" sz="2000" b="0" i="0" u="none" strike="noStrike" cap="none" baseline="0" dirty="0" smtClean="0">
                <a:solidFill>
                  <a:schemeClr val="dk1"/>
                </a:solidFill>
                <a:latin typeface="Arial"/>
                <a:ea typeface="Arial"/>
                <a:cs typeface="Arial"/>
                <a:sym typeface="Arial"/>
              </a:rPr>
              <a:t>the </a:t>
            </a:r>
            <a:r>
              <a:rPr lang="en-US" sz="2000" b="0" i="0" u="none" strike="noStrike" cap="none" baseline="0" dirty="0">
                <a:solidFill>
                  <a:schemeClr val="dk1"/>
                </a:solidFill>
                <a:latin typeface="Arial"/>
                <a:ea typeface="Arial"/>
                <a:cs typeface="Arial"/>
                <a:sym typeface="Arial"/>
              </a:rPr>
              <a:t>opinion is relevant to the </a:t>
            </a:r>
            <a:r>
              <a:rPr lang="en-US" sz="2000" b="0" i="0" u="none" strike="noStrike" cap="none" baseline="0" dirty="0" smtClean="0">
                <a:solidFill>
                  <a:schemeClr val="dk1"/>
                </a:solidFill>
                <a:latin typeface="Arial"/>
                <a:ea typeface="Arial"/>
                <a:cs typeface="Arial"/>
                <a:sym typeface="Arial"/>
              </a:rPr>
              <a:t>issue?</a:t>
            </a:r>
            <a:endParaRPr lang="en-US" sz="2000" b="0" i="0" u="none" strike="noStrike" cap="none" baseline="0" dirty="0">
              <a:solidFill>
                <a:schemeClr val="dk1"/>
              </a:solidFill>
              <a:latin typeface="Arial"/>
              <a:ea typeface="Arial"/>
              <a:cs typeface="Arial"/>
              <a:sym typeface="Arial"/>
            </a:endParaRPr>
          </a:p>
          <a:p>
            <a:pPr marL="342900" marR="0" lvl="0" indent="-342900" algn="l" rtl="0">
              <a:lnSpc>
                <a:spcPct val="80000"/>
              </a:lnSpc>
              <a:spcBef>
                <a:spcPts val="400"/>
              </a:spcBef>
              <a:buClr>
                <a:schemeClr val="accent1"/>
              </a:buClr>
              <a:buSzPct val="25000"/>
              <a:buFont typeface="Arial"/>
              <a:buNone/>
            </a:pPr>
            <a:endParaRPr lang="en-US" sz="2000" b="0" i="0" u="none" strike="noStrike" cap="none" baseline="0" dirty="0" smtClean="0">
              <a:solidFill>
                <a:srgbClr val="FF0000"/>
              </a:solidFill>
              <a:latin typeface="Arial"/>
              <a:ea typeface="Arial"/>
              <a:cs typeface="Arial"/>
              <a:sym typeface="Arial"/>
            </a:endParaRPr>
          </a:p>
          <a:p>
            <a:pPr marL="342900" marR="0" lvl="0" indent="-342900" algn="l" rtl="0">
              <a:lnSpc>
                <a:spcPct val="80000"/>
              </a:lnSpc>
              <a:spcBef>
                <a:spcPts val="400"/>
              </a:spcBef>
              <a:buClr>
                <a:schemeClr val="accent1"/>
              </a:buClr>
              <a:buSzPct val="25000"/>
              <a:buFont typeface="Arial"/>
              <a:buNone/>
            </a:pPr>
            <a:endParaRPr lang="en-US" sz="2000" dirty="0">
              <a:solidFill>
                <a:srgbClr val="FF0000"/>
              </a:solidFill>
            </a:endParaRPr>
          </a:p>
          <a:p>
            <a:pPr marL="342900" marR="0" lvl="0" indent="-342900" algn="l" rtl="0">
              <a:lnSpc>
                <a:spcPct val="80000"/>
              </a:lnSpc>
              <a:spcBef>
                <a:spcPts val="400"/>
              </a:spcBef>
              <a:buClr>
                <a:schemeClr val="accent1"/>
              </a:buClr>
              <a:buSzPct val="25000"/>
              <a:buFont typeface="Arial"/>
              <a:buNone/>
            </a:pPr>
            <a:r>
              <a:rPr lang="en-US" sz="2000" b="0" i="0" u="none" strike="noStrike" cap="none" baseline="0" dirty="0" smtClean="0">
                <a:solidFill>
                  <a:srgbClr val="FF0000"/>
                </a:solidFill>
                <a:latin typeface="Arial"/>
                <a:ea typeface="Arial"/>
                <a:cs typeface="Arial"/>
                <a:sym typeface="Arial"/>
              </a:rPr>
              <a:t>The </a:t>
            </a:r>
            <a:r>
              <a:rPr lang="en-US" sz="2000" b="0" i="0" u="none" strike="noStrike" cap="none" baseline="0" dirty="0">
                <a:solidFill>
                  <a:srgbClr val="FF0000"/>
                </a:solidFill>
                <a:latin typeface="Arial"/>
                <a:ea typeface="Arial"/>
                <a:cs typeface="Arial"/>
                <a:sym typeface="Arial"/>
              </a:rPr>
              <a:t>judge decides if the evidence can be entered into the trial.</a:t>
            </a:r>
          </a:p>
        </p:txBody>
      </p:sp>
      <p:pic>
        <p:nvPicPr>
          <p:cNvPr id="420" name="Shape 420"/>
          <p:cNvPicPr preferRelativeResize="0"/>
          <p:nvPr/>
        </p:nvPicPr>
        <p:blipFill rotWithShape="1">
          <a:blip r:embed="rId3">
            <a:alphaModFix/>
          </a:blip>
          <a:srcRect/>
          <a:stretch/>
        </p:blipFill>
        <p:spPr>
          <a:xfrm>
            <a:off x="4724400" y="990600"/>
            <a:ext cx="3600451" cy="1981200"/>
          </a:xfrm>
          <a:prstGeom prst="rect">
            <a:avLst/>
          </a:prstGeom>
          <a:noFill/>
          <a:ln>
            <a:noFill/>
          </a:ln>
        </p:spPr>
      </p:pic>
      <p:pic>
        <p:nvPicPr>
          <p:cNvPr id="421" name="Shape 421"/>
          <p:cNvPicPr preferRelativeResize="0"/>
          <p:nvPr/>
        </p:nvPicPr>
        <p:blipFill rotWithShape="1">
          <a:blip r:embed="rId4">
            <a:alphaModFix/>
          </a:blip>
          <a:srcRect/>
          <a:stretch/>
        </p:blipFill>
        <p:spPr>
          <a:xfrm>
            <a:off x="4495800" y="3886200"/>
            <a:ext cx="4457699" cy="2743199"/>
          </a:xfrm>
          <a:prstGeom prst="rect">
            <a:avLst/>
          </a:prstGeom>
          <a:noFill/>
          <a:ln>
            <a:noFill/>
          </a:ln>
        </p:spPr>
      </p:pic>
    </p:spTree>
    <p:extLst>
      <p:ext uri="{BB962C8B-B14F-4D97-AF65-F5344CB8AC3E}">
        <p14:creationId xmlns:p14="http://schemas.microsoft.com/office/powerpoint/2010/main" val="1015443497"/>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9">
                                            <p:txEl>
                                              <p:pRg st="0" end="0"/>
                                            </p:txEl>
                                          </p:spTgt>
                                        </p:tgtEl>
                                        <p:attrNameLst>
                                          <p:attrName>style.visibility</p:attrName>
                                        </p:attrNameLst>
                                      </p:cBhvr>
                                      <p:to>
                                        <p:strVal val="visible"/>
                                      </p:to>
                                    </p:set>
                                    <p:animEffect transition="in" filter="fade">
                                      <p:cBhvr>
                                        <p:cTn id="7" dur="500"/>
                                        <p:tgtEl>
                                          <p:spTgt spid="4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19">
                                            <p:txEl>
                                              <p:pRg st="1" end="1"/>
                                            </p:txEl>
                                          </p:spTgt>
                                        </p:tgtEl>
                                        <p:attrNameLst>
                                          <p:attrName>style.visibility</p:attrName>
                                        </p:attrNameLst>
                                      </p:cBhvr>
                                      <p:to>
                                        <p:strVal val="visible"/>
                                      </p:to>
                                    </p:set>
                                    <p:animEffect transition="in" filter="fade">
                                      <p:cBhvr>
                                        <p:cTn id="12" dur="500"/>
                                        <p:tgtEl>
                                          <p:spTgt spid="41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19">
                                            <p:txEl>
                                              <p:pRg st="2" end="2"/>
                                            </p:txEl>
                                          </p:spTgt>
                                        </p:tgtEl>
                                        <p:attrNameLst>
                                          <p:attrName>style.visibility</p:attrName>
                                        </p:attrNameLst>
                                      </p:cBhvr>
                                      <p:to>
                                        <p:strVal val="visible"/>
                                      </p:to>
                                    </p:set>
                                    <p:animEffect transition="in" filter="fade">
                                      <p:cBhvr>
                                        <p:cTn id="17" dur="500"/>
                                        <p:tgtEl>
                                          <p:spTgt spid="41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19">
                                            <p:txEl>
                                              <p:pRg st="3" end="3"/>
                                            </p:txEl>
                                          </p:spTgt>
                                        </p:tgtEl>
                                        <p:attrNameLst>
                                          <p:attrName>style.visibility</p:attrName>
                                        </p:attrNameLst>
                                      </p:cBhvr>
                                      <p:to>
                                        <p:strVal val="visible"/>
                                      </p:to>
                                    </p:set>
                                    <p:animEffect transition="in" filter="fade">
                                      <p:cBhvr>
                                        <p:cTn id="22" dur="500"/>
                                        <p:tgtEl>
                                          <p:spTgt spid="41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19">
                                            <p:txEl>
                                              <p:pRg st="4" end="4"/>
                                            </p:txEl>
                                          </p:spTgt>
                                        </p:tgtEl>
                                        <p:attrNameLst>
                                          <p:attrName>style.visibility</p:attrName>
                                        </p:attrNameLst>
                                      </p:cBhvr>
                                      <p:to>
                                        <p:strVal val="visible"/>
                                      </p:to>
                                    </p:set>
                                    <p:animEffect transition="in" filter="fade">
                                      <p:cBhvr>
                                        <p:cTn id="27" dur="500"/>
                                        <p:tgtEl>
                                          <p:spTgt spid="41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19">
                                            <p:txEl>
                                              <p:pRg st="5" end="5"/>
                                            </p:txEl>
                                          </p:spTgt>
                                        </p:tgtEl>
                                        <p:attrNameLst>
                                          <p:attrName>style.visibility</p:attrName>
                                        </p:attrNameLst>
                                      </p:cBhvr>
                                      <p:to>
                                        <p:strVal val="visible"/>
                                      </p:to>
                                    </p:set>
                                    <p:animEffect transition="in" filter="fade">
                                      <p:cBhvr>
                                        <p:cTn id="32" dur="500"/>
                                        <p:tgtEl>
                                          <p:spTgt spid="419">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19">
                                            <p:txEl>
                                              <p:pRg st="8" end="8"/>
                                            </p:txEl>
                                          </p:spTgt>
                                        </p:tgtEl>
                                        <p:attrNameLst>
                                          <p:attrName>style.visibility</p:attrName>
                                        </p:attrNameLst>
                                      </p:cBhvr>
                                      <p:to>
                                        <p:strVal val="visible"/>
                                      </p:to>
                                    </p:set>
                                    <p:animEffect transition="in" filter="fade">
                                      <p:cBhvr>
                                        <p:cTn id="37" dur="500"/>
                                        <p:tgtEl>
                                          <p:spTgt spid="419">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sp>
        <p:nvSpPr>
          <p:cNvPr id="427" name="Shape 427"/>
          <p:cNvSpPr txBox="1">
            <a:spLocks noGrp="1"/>
          </p:cNvSpPr>
          <p:nvPr>
            <p:ph type="body" idx="1"/>
          </p:nvPr>
        </p:nvSpPr>
        <p:spPr>
          <a:xfrm>
            <a:off x="590550" y="3688490"/>
            <a:ext cx="7848599" cy="2440628"/>
          </a:xfrm>
          <a:prstGeom prst="rect">
            <a:avLst/>
          </a:prstGeom>
          <a:noFill/>
          <a:ln>
            <a:noFill/>
          </a:ln>
        </p:spPr>
        <p:txBody>
          <a:bodyPr wrap="square" lIns="91425" tIns="45700" rIns="91425" bIns="45700" anchor="t" anchorCtr="0">
            <a:spAutoFit/>
          </a:bodyPr>
          <a:lstStyle/>
          <a:p>
            <a:pPr marL="342900" marR="0" lvl="0" indent="-342900" algn="l" rtl="0">
              <a:lnSpc>
                <a:spcPct val="80000"/>
              </a:lnSpc>
              <a:spcBef>
                <a:spcPts val="560"/>
              </a:spcBef>
              <a:buClr>
                <a:schemeClr val="dk1"/>
              </a:buClr>
              <a:buSzPct val="25000"/>
              <a:buFont typeface="Calibri"/>
              <a:buNone/>
            </a:pPr>
            <a:r>
              <a:rPr lang="en-US" sz="2800" b="0" i="0" u="none" strike="noStrike" cap="none" baseline="0" dirty="0" smtClean="0">
                <a:solidFill>
                  <a:schemeClr val="dk1"/>
                </a:solidFill>
                <a:latin typeface="Calibri"/>
                <a:ea typeface="Calibri"/>
                <a:cs typeface="Calibri"/>
                <a:sym typeface="Calibri"/>
              </a:rPr>
              <a:t>States </a:t>
            </a:r>
            <a:r>
              <a:rPr lang="en-US" sz="2800" b="0" i="0" u="none" strike="noStrike" cap="none" baseline="0" dirty="0">
                <a:solidFill>
                  <a:schemeClr val="dk1"/>
                </a:solidFill>
                <a:latin typeface="Calibri"/>
                <a:ea typeface="Calibri"/>
                <a:cs typeface="Calibri"/>
                <a:sym typeface="Calibri"/>
              </a:rPr>
              <a:t>Frye standard is not an absolute requirement for admissibility of scientific evidence</a:t>
            </a:r>
          </a:p>
          <a:p>
            <a:pPr marL="342900" marR="0" lvl="0" indent="-342900" algn="l" rtl="0">
              <a:lnSpc>
                <a:spcPct val="80000"/>
              </a:lnSpc>
              <a:spcBef>
                <a:spcPts val="560"/>
              </a:spcBef>
              <a:buClr>
                <a:schemeClr val="dk1"/>
              </a:buClr>
              <a:buSzPct val="25000"/>
              <a:buFont typeface="Calibri"/>
              <a:buNone/>
            </a:pPr>
            <a:r>
              <a:rPr lang="en-US" sz="2800" b="0" i="0" u="none" strike="noStrike" cap="none" baseline="0" dirty="0">
                <a:solidFill>
                  <a:schemeClr val="dk1"/>
                </a:solidFill>
                <a:latin typeface="Calibri"/>
                <a:ea typeface="Calibri"/>
                <a:cs typeface="Calibri"/>
                <a:sym typeface="Calibri"/>
              </a:rPr>
              <a:t>Only applies to Federal Court</a:t>
            </a:r>
          </a:p>
          <a:p>
            <a:pPr marL="342900" marR="0" lvl="0" indent="-342900" algn="l" rtl="0">
              <a:lnSpc>
                <a:spcPct val="80000"/>
              </a:lnSpc>
              <a:spcBef>
                <a:spcPts val="560"/>
              </a:spcBef>
              <a:buClr>
                <a:schemeClr val="dk1"/>
              </a:buClr>
              <a:buSzPct val="25000"/>
              <a:buFont typeface="Calibri"/>
              <a:buNone/>
            </a:pPr>
            <a:r>
              <a:rPr lang="en-US" sz="2800" b="0" i="0" u="none" strike="noStrike" cap="none" baseline="0" dirty="0">
                <a:solidFill>
                  <a:schemeClr val="dk1"/>
                </a:solidFill>
                <a:latin typeface="Calibri"/>
                <a:ea typeface="Calibri"/>
                <a:cs typeface="Calibri"/>
                <a:sym typeface="Calibri"/>
              </a:rPr>
              <a:t>Trial judge determines responsibility for admissibility of evidence</a:t>
            </a:r>
          </a:p>
          <a:p>
            <a:pPr marL="342900" marR="0" lvl="0" indent="-342900" algn="l" rtl="0">
              <a:lnSpc>
                <a:spcPct val="80000"/>
              </a:lnSpc>
              <a:spcBef>
                <a:spcPts val="640"/>
              </a:spcBef>
              <a:buClr>
                <a:schemeClr val="dk1"/>
              </a:buClr>
              <a:buFont typeface="Calibri"/>
              <a:buNone/>
            </a:pPr>
            <a:endParaRPr sz="3200" b="0" i="0" u="sng" strike="noStrike" cap="none" baseline="0" dirty="0">
              <a:solidFill>
                <a:schemeClr val="dk1"/>
              </a:solidFill>
              <a:latin typeface="Calibri"/>
              <a:ea typeface="Calibri"/>
              <a:cs typeface="Calibri"/>
              <a:sym typeface="Calibri"/>
            </a:endParaRPr>
          </a:p>
        </p:txBody>
      </p:sp>
      <p:sp>
        <p:nvSpPr>
          <p:cNvPr id="3" name="AutoShape 2" descr="data:image/jpeg;base64,/9j/4AAQSkZJRgABAQAAAQABAAD/2wCEAAkGBhQSEBUSExQVFRQVGBcVGBQUFRkXFBcYFRcXFRoXGRcYGyYeGBkkGhgVHy8gIycpLCwsFR8xNTAqNSYrLSkBCQoKDgwOGg8PGiklHyMqLC40LyosLTQsLSwsKTIvNCwsKiwsKSosLy00LzApMCwtLS8tLC81LywtKSwsLSwsLP/AABEIAKgBLAMBIgACEQEDEQH/xAAbAAEAAgMBAQAAAAAAAAAAAAAABQYDBAcCAf/EADsQAAEDAgQDBgQEBQMFAAAAAAEAAhEDIQQFEjFBUWEGEyJxgZEHMkKxI6Hh8BRSYsHRM4KiFRZykvH/xAAaAQEAAwEBAQAAAAAAAAAAAAAAAgMEBQEG/8QANBEAAgIBAwICCAUDBQAAAAAAAAECAxEEEiExQQVREyJhcYGxwdEjM5Gh8BRyshUyNEJi/9oADAMBAAIRAxEAPwDhqIiAIiIAiIgCIiAIiIAiIgCIiAIiIAiIgCIiAIiIAiIgCIiAIiIAiIgCIiAIiIAiIgCIiAIiIAiIgCIiAIiIAiIgCIiAIiIAiIgCIiAIiIAiIgCIiAIiIAiIgCL6viA906ZP3XkhZmmwDd76us7D981tYakG/M3WTZrOZPlyUHLBYoZI5Fkr0w0wDMb8p4jr5rGpkGsBERDwIiIAiIgCIiA+wvTWIBsFJYHKTW8LJJEB1rCZvPOx9lCUlFZZZCDb4I5tEna/BeXNhXHMMv1Frj4Xx8ptLSZtyPLmJ6KtYykGuI5E/wBlVVepl1lGw0UXpwXujQLp2AaJJPt7yr8mbD6GJF6hfF6MHxERDwIiID6AvrgjV6eF4SxwY0WSmwlY16eYCIiHgREQBEX0ID4voW0aHhHP/wCrA+nCinkm4tHkCVnp4SRJIAHn7ea8YRoLxO3nH5qXxFJrmBsaS3gOv3Vc57Xgsrhu5NZtFreB8zb7/dY34gtkjciJAPhHJpO3KyxUnAOubbTx9JW1UxbOoG0bn12Ci858yzhryI/RI6Ly5i3MRTsHAgtdwiItsQTay+VcA8Uw8tOl2xn844DkVYpFTgaRXxfSvisKWEREAREQBERAZKY/fEqxYCr3QABAANyTALvqPMxZojkoLDmBq5Fb1cwQ8bOuI5C0R0us9q3cGul7eSXrZoajgTv9r8eQA+6is2pNNU8iARG10o4lw8MiDeePW6lsRQDqcam6iCBPC078P1WVYqkjU/xIlWNP2W3hMMeokG5adIi8kxtZZsHS8I0gFxsHHqeA4efCVsNwzu7c8vBGoUyQ3Tp6zxbNp6LTKzsZY19yMxtMg3jiLdP7LUK3czaQQXCHHjzgALXw+EfUMMaXOJADWglxJmIAudldB+rkps/3YMdNhJgAk8gJ2vsjvZWDBdi8U+iK9FoqtJLXMpmarXNs5rqUa9QsYANiCsGI7MvaXeIamN1upuDqdRouSS17RsATEzF4hR9NDOMhVya6EO6nF9xz/ey8LYEsJDhuIIttwI/ysQp2lWZIOJ5C38Bhw52l3hMSJG/Gy0FJ5XTNR4FzHW7eIjpP3ULHiOSdSy8HirQgwAYWnUZ0V7xuAL8PScxrdTQ/U5oALocd/wCsAX6zyVfzjLnMpBzmm5B1emx5eqzU6hSePgabqdqyV9EX2FtMJ8REQBZKFLUQOq+UypTLML4m6gAOBJBvu2Y29VCctqLa4bmalSpfa3H9+S13ukkqVzBoJdaCL2UXVbAH79f3yUa3lE7YtM+Ut1IYetGpx3g387KPovggrbrUTo1DbjzvsfJJrLwzyt4WUbOHwDHjU7WRyYABPLW6Y/8AVb9EMaJFGlTHN471x9XS38go+lT/AAAXH6jA2JBE3/NecNidEkEt2jTfpccQqJJyzz/P57DRHasPBcqFFlZhc4Uy6BD3beRHThZVvPsSNJYHAnYkHeCtSrmpEmZJ6AD0A2UVUqlxkqujTOMst8Ht96awjwiIugc8IiIAiIgCIiAkMGWkQ4Wi942Uvg8I12GlpkNeRJ32mfZwEcYUPg6BcxxAmIHvxU6+i6lQAYIaXPPmQ7T9gFhvfZPudCld2uxFnDEOkX4+3RTmGwEgB19oH9e9vt5FeshOouBYHEgEcCOPr5Kdq0mUxrJh7bxFtvyuN1ivvedprrrSWSrSMPUABDqjZgAeBh8vrcJ8p5r5TrPr94wQKr5Ja6IiNNv6tIEdVmznxHVESA+R/K4ArVwGHcajRrIaCHCLX4T++K0Jpx3PqUOL3bURuYYjXQpWg0y9rp3u7UPYW9AseT1g2pqLxTIuHFmsAgHhO/KxU3mnZ94c4fS86h0JO/75L3l/Y6s1vehzRB4tDhaCLOBB3HBWrUVKHXr9SmWntU+hZ8ZjaVLCVWuDnOqMa/W0RVdXg6ajg0ENLjJPECJJJU52Ww9bEYd4tVewjR3z53AcYqD6HNLgCBwIIlpC5Zjcyr0qlQvee8fJ1g3vAMAWALZFgNgrn8KKjwXnSQKoDS9kGIMyRM7xPFc/UUbKXPOecmyu3dPYuODW7R/D8UZ7uqxw8cMc35WiS4NqkwY6tbuNlz6q2LT5Rx6rtnb/ABmGayajXVKrW1WkU4cy7dUPbPODIva9guJmmXlxa0kbw0EwFq8PtnZDdMy6uEY4UephVo7H5JUxBqClpBDINR8hjQ4wSSAYtIHVROW5SagJIdEEtgbkTsfQq4/DSkXUsU3pTjzl8H7+6s112ymTi+Vj92R0lWbFu6MncTkOIw1IvaW1paLMsIIMuOom4/mEExsqHnuMPd6GmBMlvEeVtl0vA5o1lHuHuJkOGvTIYdVom56rmGf5DVbiXgDvJJ/0wSB5j6Vh0D3Te9rK/c1azMI4SIEhfdJW47LXt3aW/wDlZe6VGLEbrsuxdjmKtkcV6bSJIA4qZbkZLbXJsOFz0914w+XOaSzi3c/cA9VH00X0ZP0Es8mlQw8nSBqdyG3+FP0qJY4tee7LjEOG4gbQLxb/ACstXKGUcKH1ARUcHVGsFoG1Nz+hdBA5XK9nEsrNDDVc0AtLiWTYCwuRB1ArJZbv6dP57zZTXs69TRzrK3U9DydTajS0OBsS0kQT5fYqB0zIVhLKlEupkuqUXeMFrSWEkggiR4TvZR+kuradBE6t94gkfYK2qbS559pXdFN5X6EQN1JYClUqP7trdWoXHADmTwA5r3TyZ2oAkNJ2LtlKVAaADWGYElw+p0blSsuXSPLKqqn3PeeYYNBaIIEOkCJi0QPNVqvUgkBTzq+u+x5KDxtCHHko6bj1ZFmo80axK+Ii2mAIiIAiIgCIiAIiICb7MPms1hJIJaNPPxAkX5xHqrrmWGca2l1xYAcgbiwsN1T+wbx/H0g6IcS0SJGoghv/AChdXxTQKRcSO8Di6Tws4D2Me6+f8Rt2XJJdv58jt6CG6vL8yn4fBuo0q1UNBNMFzQeJ0utHHyUliaU0add0nWxhNhBLmjbY2Kw5/hzTy7FOJkvcwCCCbuIM+hKkc1aBRoNaJIpMIA+kBg9ysjnuxLzbX6Jfc2OOG4ryXzZHYzLWOwtV7dRdpAE3IuOQHJZuz3ZZtSkKgvAcSIubkz+gWxl1MvZUa6dJaNTpjRp8QJPHqOMqRyLtTh6bSzvGh7SJaZEtPK0Gx4bKqVlm1xjl89vLBYq4p7sckZnODaKY710RJdH0ixuY3giw4lS+GYwUKdJgDwRIcHktG0O2vG8WVe7UZhSdQqUh+JUcQGim7UQWAN8UcbbcVI/DnKHtwwFRrmuNQw1wI8JABtw4qM4NUb5PnPTzLm1uxjt1PHbTsn32FDqRl9PU5znACWgEkCBvxjqeSydjs1p0sJRLXFogBx0+bSHEbeIb8xeFM5nrfQxEywCk9oA2ado6779VCdnezzv4ek1jmFrpcNRkFjw15BB46ptz25KMbd9Gyb6S4/QodajZu45XJZMywdN1M19Ac8mxaZBLiGg8R0jqVy7sdfEVmU2+EtEwPEIJ4bTv4fSeK6fmWDqUqYbSa4tpsNXQPqIBc1jiN/FA9Fzf4WZU7E4qsdYaAG6gbatT9UA8D4TdaNJ+Ra2+mPmZ7mlZD4k8KQBa2qwgiYIbEAiNv3uoXsu11DEYrDxI0uJO16MkG3Mke6uNbJqtPE66t6ZdZwggcAHAbEAN6dVWskoaTjHG9cVRTdY2Y/U6WzN3OaZv9I5ryE16Oa9i/XP0L5KLcWkbNJ5eWkkhwmwggncEDhvfyUzjcj/FNRz26fC0gfMCRJkcyZWpkOIY2ozUybgSRJDpOw4HYKMyxtUZjmFN7iSGOMHY/i09J6GHT6nmoNN7mnjC+pPjhPuSebYXDVgXANBbI34DZxMC8zwVYxvZwVXs7kiGsmoTw3OqDvtHmRzUyPmdNgSSR5E/qtnLmNrNqObDSxwYZ4ggf59wVZG6dS3J/bkrdUJNRZB4PLSRFnCY5ARvH6Kbw2U0Q+2l1Wm0OFF14m4c7+YAQY6jgtvD4FsaQZ4zw/VaR7N1P+p/xbajO6LtUajr06fE3Tp4iR5cVW797eZY4fxfkXeiUVhLJgrZaazyHulzzIdxDtpj2/RV7JqQFapSqGXNDgBw1MPi9dzMfSri7BOFQVAAzTBM7zxMDb1UfUy5n/Wqg2DqTqgb/MXUNbo9SSradRxOLfG3P6FVtS3JmlhsM+eJG/QHdZxgWHU8M/ELfEf5QNIgeZlb1HW4S0aaQc1riOZM3PH7LazNjKLAKtanS2Lgfml3j+Vskm/2UJWyzju/I99HHHJG4nJiWBzQ0OLRa2q1oE78TbmoTG5eNMnc2VopZvhMQ/DU6ZNV7agIeaZa0NHicDJvOkAdQFo45orVXAN0wSYFwLxt7KVVs4vEk135I7ISTwQ1PJywNJaIjVMiYVZz7GNe8lojoNgrr2xwPdUKTzd2gsEbbk+65q83uuvoPxF6Rs5WtlsexHlERdU5gREQBERAEREAREQG7k89/T0/NqEec2/NdtzvCTVLdQaS0GN/EYLvt+a472RwtOpjaFOq7Sxz2gu43PPhO08JXUc/xJGIeb6gSOgiwXzniuXfBLyfzR3fDPy37/sQ/aaoTllWRGl9MA8wCY9laxR/DoVqjQA6jTBBMkO0xHUxKq+f1HVsvqt0+LXSFuNz7LaxlcxSpOddlJmrkHaW2j0/NYnHdWl/6fyRvae9v2L6krjMUG4LEOY0uc4HwNG0Ftxx46jyXLciySri6x+eC67mtOlvmeFl02hiRTHfl2llFrnPcD0B0jmXO0jrqUN2RxpGVP0OIeaxdU4fO1unT7FWae2VFU3BctpZ8s/bH7lF0FOyKZZsLRaygzD0HBjaYM7d4fqc4uPM+y3GY0d20OqFsEOMGA8XGnUIm946KmY7Cv8A4TEuaZfpaTBuGBwLj9vSVj7NVYy9hMVXOqVDeToLQyxG+3it/Msv9P6rs3f9se3LWcmvdFPZj2lxzrH0zSqiiCCabqrp2IbLi3p4QTJVR7K5k9+CB1ae6JpySILDDh7avWyz0qjqmHxZBGt1Ii9hpHzRFrMBstXsNTDsAQQZkxfedLR5Dw/kro1qFMs9pR+RTn8WKXk/oWdmeimwyZYwF8y4OdoBd4mkQATpA43HBUb4XYx7X4hjSQXBhsOIcR/dWPKabBVqNqCaIBLwZI0i23P/AAq98LQ4Va1RgmNIk7QS4xHEq6uMVRcvZH5lVv59fx+R0BjnvZFWo4w46mwWyLO2DhIHCx8lWuyHeVXYyo3Qe8qMdqm7NOs8RtpJ8rKco5131Rr9R1MJBbpG29oA5G0Kt/DjFOOIxr2EBrml4pESC5z/AA25CNJ/8gs1cX6KzPbb/kX2vEol5rNYDIY1pLC4ED6j9V9pJ/NUXKMWama493B1OrP+xzY/No91cMwzlp7qk7S1wczWWfLYOJF+BdbdUPK8NUpZpinXFNorioeGl4doBPMu0EeSnTH1bP7fqVc+rx3JF2INSOBJggDjwP75LX7LYgF2Lpt+RpFQO5+LRfzsR5LNkwBqNDvld4TBuNQLSR1Ekr52cy+nRqY+lSeXhhpMDjuWjXq/5hoU5OKhOPu/yR7luyJOZPU1MfeNIJBNgIBJubcr8Fpf92YSlqDnnWZa3QzU6TYvDnfSb8AtnJmEOJeIbIE+t29QRIhU3s/kHeZt3VRsspucXTsRTkxexBgC+4JUKaq5b5T7LPBbbOUcY7sm/wDunBh0OOIeBuQ1sO5i7vCOqZZj2YrN6dajTcwCi9ul13vIo1Gg2t8paPRW3D4WiNOihQbDoa3uWm8iPGRM9Rz6KrgsZnQFJ4qd6Hl7g7UWF7X62h39Om3SAo1zrmp7YtPZLq/4iFuW1nzLE/Dilh2AtBG5nedfiPXjC518T8Y9+JIc0NDYAjiABDp4yIPqumZxRc6k7fS1jSBzEGf30XMfic/8alydQpmecFw+4I9Fo8O/5Cb8n9DNqvyJMi+yOaGjV1gA6dJ08wCZ9Y48F0/FYZtMP0C5cBJ3F5/sucfD3LxVxtJrvlLhPEQL/wBl1Aupuc8hxIBJggiTNvF1P5KzxNr02F5cnmgf4XPmaGdYJjsK01KzmBoOpoAOokyN+O+39lyHMyzWQ24HHZdF7d5hVFFjAAGhmt3hG7iRG3IBcvJW3wmtqvc2Y/EpfibcHxERdk5YREQBERAEREAREQG1lmK7uvTqROh7XRz0kGF2CnGNd/EYfW9tQnU2AXUnEk6Xxba4O35riwK2sNmtWmCGPc0OsdJImOcbrna3R/1GJReJL5G/SapU5ydpw2X12lwDS0zHn1lQePwQo1h39WnTLjIDnFxMXPyB0cNzxVDb2vrxDnl5HFziT7laeMzl9UlzgNR3c20wsFXhlsZetJfBfc3z8Sg1wiz9q+1TDSdhqJL2u066hEai0ggNB2Ahe+x2auNE0Ja0XLZIG8eu/wB1Ri6Vu5fmBYYsASNRIJMAzwXQnooqn0cff8fMwQ1Tdu+TOwYGlUqTTInwua4Hwhzag0kSLzHHgsuE7K6QKdIN7qk6HsY6Xhz2hxJeRDnaQ3bYQqlR7RVDSe6hUcWMaBpP+oHPd9I2LGg7cA3ionOM1NSkyua2l5cZa0uLtQbGq1gTAE23XFjornLCeF7u/tR17NXBLJbsVTGFFZ2JaWUy2pTa36362kDTHC48W32Wn2DzmkMD3b6jGva8jS6AdPzT5Xhc+x2avqNbrqOc6IOpxNuC0qVcsMgwukvDd1TjN8tp8ewwvXpWqa6L6ncqVDVV0Oa4B0sqNt6ehHHmtnJ+zNHBtLaTQ12oyHP1yeBmLCDtb81yvAfELENjW7XpiC4anW2AJuPPy9ZrG/FTXRgUyKpM6jcE28RiP2FzJ+HalLYuj8nwa/66iTUm+UXypR7sOfVa0Bt5a3TpIIN42sDfp1VP7F4gV8Zjhh2HS9pqNfB8Aa8GOkzt/SFW85+IVevQ7oOLZAa+NnACIv63VeyzNatCoKlGo6m8bOaYP6jotVHhliqmpNKT4Xlw88me/Xxc1t6I7CzC95VZUIkE/iMiwc0TYcjBI9uC85g4RVew0zU1NZVPiJaWjw6hGkbRIFyDfwlUXDfFfHMaRqpudeKjqTdbZGwgBsA3uCo2l21xTX962pDyNLoALXzclzDLSSeijHw29vMscdOXh/sS/wBQr8mX7KMO+o/XBJm8CLnnHFVWjn38PmFSo0NdD6rHNnwvbqMiRzIDp5gKMx3brG1RBxD2i9qZ7sGd5FOAfVQAdC2afQSW5245WML78Ge/WptbF07naKGL72k2tTbLXHS5rjL6T4kt1DdsXB5KWo42kHCppLalzZtn7XPEnl5lcfyXtpicM1zaTxpeAC17Q5sjZwB2IViyjttXLfxKgJ4O0jWATeCBt0XNv8Ntg21jHvece3g31a6qzh9S75tnBDO/rRTZTa+GbOcXwGgN5k+yonw3fqx5f83d0qp2vGksBHqR7qtZ3Vc55eXFxJkk8/dYMpzJ1JxLHOYXDSXMcWnSdxI4GAt1Wg20TinzJY9xjt1i9IklwjudDHVO5DTJgOaZF7uIFue3uuXfE9rm4mk1wIijTgHl4pj/AHavVeKfbKtTY1ra9UgGf9R9oiOO3RVnHY11QjW4uiYJJO5J49fuvdHop1W75NYRHUamudbjHuTfYXMhQxdKq75Q4tdAkhr2lhMDlqn0XVqz2inpcNTXnwOpwQ7rOy4MxT+TZ5WoscyjVeyYJgw2R9iRNx/KFPXaF2y9JF89COk1ShHZJcHSs2rUalNratJznNtF4gNLQSPKR6rjuY0g2q8NmA4gTyBhSmbdpq1Sxqvdt9X5kjdQbnSZKt0GllRH1mVay+Nr9VHxERdIwBERAEREAREQBERAEREAREQBERAZaWKc0ENcQDvCxyviJgBERAEREAREQBERAfSV8REB9Cz08SW7Fa6LxpPqeptdD3Uqk7leERenh61LyiID6CspxJiLRyWFF5g9yfSV8RF6eBERAEREAREQBERAEREAREQBERAEREAREQBERAEREAREQBERAEREAREQBERAEREAREQBERAEREAREQBERAEREAREQBERAEREAREQBERAEREAREQBERAEREAREQBERAEREAREQBERAEREAREQBERAEREB/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8393" y="304800"/>
            <a:ext cx="5600700" cy="31363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27">
                                            <p:txEl>
                                              <p:pRg st="0" end="0"/>
                                            </p:txEl>
                                          </p:spTgt>
                                        </p:tgtEl>
                                        <p:attrNameLst>
                                          <p:attrName>style.visibility</p:attrName>
                                        </p:attrNameLst>
                                      </p:cBhvr>
                                      <p:to>
                                        <p:strVal val="visible"/>
                                      </p:to>
                                    </p:set>
                                    <p:animEffect transition="in" filter="fade">
                                      <p:cBhvr>
                                        <p:cTn id="7" dur="1000"/>
                                        <p:tgtEl>
                                          <p:spTgt spid="42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27">
                                            <p:txEl>
                                              <p:pRg st="1" end="1"/>
                                            </p:txEl>
                                          </p:spTgt>
                                        </p:tgtEl>
                                        <p:attrNameLst>
                                          <p:attrName>style.visibility</p:attrName>
                                        </p:attrNameLst>
                                      </p:cBhvr>
                                      <p:to>
                                        <p:strVal val="visible"/>
                                      </p:to>
                                    </p:set>
                                    <p:animEffect transition="in" filter="fade">
                                      <p:cBhvr>
                                        <p:cTn id="12" dur="1000"/>
                                        <p:tgtEl>
                                          <p:spTgt spid="42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27">
                                            <p:txEl>
                                              <p:pRg st="2" end="2"/>
                                            </p:txEl>
                                          </p:spTgt>
                                        </p:tgtEl>
                                        <p:attrNameLst>
                                          <p:attrName>style.visibility</p:attrName>
                                        </p:attrNameLst>
                                      </p:cBhvr>
                                      <p:to>
                                        <p:strVal val="visible"/>
                                      </p:to>
                                    </p:set>
                                    <p:animEffect transition="in" filter="fade">
                                      <p:cBhvr>
                                        <p:cTn id="17" dur="1000"/>
                                        <p:tgtEl>
                                          <p:spTgt spid="42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sp>
        <p:nvSpPr>
          <p:cNvPr id="4" name="Text Placeholder 3"/>
          <p:cNvSpPr>
            <a:spLocks noGrp="1"/>
          </p:cNvSpPr>
          <p:nvPr>
            <p:ph type="body" idx="2"/>
          </p:nvPr>
        </p:nvSpPr>
        <p:spPr/>
        <p:txBody>
          <a:bodyPr/>
          <a:lstStyle/>
          <a:p>
            <a:endParaRPr lang="en-US"/>
          </a:p>
        </p:txBody>
      </p:sp>
      <p:pic>
        <p:nvPicPr>
          <p:cNvPr id="5" name="LRANY Video Series_ Daubert Standard of Evidence.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857250"/>
            <a:ext cx="9144000" cy="5143500"/>
          </a:xfrm>
          <a:prstGeom prst="rect">
            <a:avLst/>
          </a:prstGeom>
        </p:spPr>
      </p:pic>
    </p:spTree>
    <p:extLst>
      <p:ext uri="{BB962C8B-B14F-4D97-AF65-F5344CB8AC3E}">
        <p14:creationId xmlns:p14="http://schemas.microsoft.com/office/powerpoint/2010/main" val="81235333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Shape 431"/>
        <p:cNvGrpSpPr/>
        <p:nvPr/>
      </p:nvGrpSpPr>
      <p:grpSpPr>
        <a:xfrm>
          <a:off x="0" y="0"/>
          <a:ext cx="0" cy="0"/>
          <a:chOff x="0" y="0"/>
          <a:chExt cx="0" cy="0"/>
        </a:xfrm>
      </p:grpSpPr>
      <p:sp>
        <p:nvSpPr>
          <p:cNvPr id="432" name="Shape 432"/>
          <p:cNvSpPr txBox="1">
            <a:spLocks noGrp="1"/>
          </p:cNvSpPr>
          <p:nvPr>
            <p:ph type="title"/>
          </p:nvPr>
        </p:nvSpPr>
        <p:spPr>
          <a:xfrm>
            <a:off x="381000" y="0"/>
            <a:ext cx="7543800" cy="1676399"/>
          </a:xfrm>
          <a:prstGeom prst="rect">
            <a:avLst/>
          </a:prstGeom>
          <a:noFill/>
          <a:ln>
            <a:noFill/>
          </a:ln>
        </p:spPr>
        <p:txBody>
          <a:bodyPr lIns="91425" tIns="45700" rIns="91425" bIns="45700" anchor="ctr" anchorCtr="0">
            <a:spAutoFit/>
          </a:bodyPr>
          <a:lstStyle/>
          <a:p>
            <a:pPr marL="0" marR="0" lvl="0" indent="0" algn="ctr" rtl="0">
              <a:spcBef>
                <a:spcPts val="0"/>
              </a:spcBef>
              <a:buClr>
                <a:schemeClr val="dk1"/>
              </a:buClr>
              <a:buSzPct val="25000"/>
              <a:buFont typeface="Calibri"/>
              <a:buNone/>
            </a:pPr>
            <a:r>
              <a:rPr lang="en-US" sz="3500" b="0" i="0" u="none" strike="noStrike" cap="none" baseline="0">
                <a:solidFill>
                  <a:schemeClr val="dk1"/>
                </a:solidFill>
                <a:latin typeface="Calibri"/>
                <a:ea typeface="Calibri"/>
                <a:cs typeface="Calibri"/>
                <a:sym typeface="Calibri"/>
              </a:rPr>
              <a:t>Guidelines for Judgment of Admissibility of Evidence of </a:t>
            </a:r>
            <a:r>
              <a:rPr lang="en-US" sz="3500" b="0" i="0" u="sng" strike="noStrike" cap="none" baseline="0">
                <a:solidFill>
                  <a:schemeClr val="dk1"/>
                </a:solidFill>
                <a:latin typeface="Calibri"/>
                <a:ea typeface="Calibri"/>
                <a:cs typeface="Calibri"/>
                <a:sym typeface="Calibri"/>
              </a:rPr>
              <a:t>Daubert Ruling</a:t>
            </a:r>
          </a:p>
        </p:txBody>
      </p:sp>
      <p:sp>
        <p:nvSpPr>
          <p:cNvPr id="433" name="Shape 433"/>
          <p:cNvSpPr txBox="1">
            <a:spLocks noGrp="1"/>
          </p:cNvSpPr>
          <p:nvPr>
            <p:ph type="body" idx="1"/>
          </p:nvPr>
        </p:nvSpPr>
        <p:spPr>
          <a:xfrm>
            <a:off x="457200" y="1719263"/>
            <a:ext cx="8229600" cy="5138736"/>
          </a:xfrm>
          <a:prstGeom prst="rect">
            <a:avLst/>
          </a:prstGeom>
          <a:noFill/>
          <a:ln>
            <a:noFill/>
          </a:ln>
        </p:spPr>
        <p:txBody>
          <a:bodyPr lIns="91425" tIns="45700" rIns="91425" bIns="45700" anchor="t" anchorCtr="0">
            <a:spAutoFit/>
          </a:bodyPr>
          <a:lstStyle/>
          <a:p>
            <a:pPr marL="571500" marR="0" lvl="0" indent="-571500" algn="l" rtl="0">
              <a:lnSpc>
                <a:spcPct val="90000"/>
              </a:lnSpc>
              <a:spcBef>
                <a:spcPts val="0"/>
              </a:spcBef>
              <a:buClr>
                <a:srgbClr val="FF33CC"/>
              </a:buClr>
              <a:buSzPct val="100000"/>
              <a:buFont typeface="Calibri"/>
              <a:buAutoNum type="arabicPeriod"/>
            </a:pPr>
            <a:r>
              <a:rPr lang="en-US" sz="3200" b="1" i="0" u="none" strike="noStrike" cap="none" baseline="0">
                <a:solidFill>
                  <a:srgbClr val="FF33CC"/>
                </a:solidFill>
                <a:latin typeface="Calibri"/>
                <a:ea typeface="Calibri"/>
                <a:cs typeface="Calibri"/>
                <a:sym typeface="Calibri"/>
              </a:rPr>
              <a:t>The scientific theory or technique must be </a:t>
            </a:r>
            <a:r>
              <a:rPr lang="en-US" sz="3200" b="1" i="0" u="sng" strike="noStrike" cap="none" baseline="0">
                <a:solidFill>
                  <a:srgbClr val="FF33CC"/>
                </a:solidFill>
                <a:latin typeface="Calibri"/>
                <a:ea typeface="Calibri"/>
                <a:cs typeface="Calibri"/>
                <a:sym typeface="Calibri"/>
              </a:rPr>
              <a:t>testable</a:t>
            </a:r>
          </a:p>
          <a:p>
            <a:pPr marL="571500" marR="0" lvl="0" indent="-571500" algn="l" rtl="0">
              <a:lnSpc>
                <a:spcPct val="90000"/>
              </a:lnSpc>
              <a:spcBef>
                <a:spcPts val="640"/>
              </a:spcBef>
              <a:buClr>
                <a:srgbClr val="FF33CC"/>
              </a:buClr>
              <a:buSzPct val="100000"/>
              <a:buFont typeface="Calibri"/>
              <a:buAutoNum type="arabicPeriod"/>
            </a:pPr>
            <a:r>
              <a:rPr lang="en-US" sz="3200" b="1" i="0" u="none" strike="noStrike" cap="none" baseline="0">
                <a:solidFill>
                  <a:srgbClr val="FF33CC"/>
                </a:solidFill>
                <a:latin typeface="Calibri"/>
                <a:ea typeface="Calibri"/>
                <a:cs typeface="Calibri"/>
                <a:sym typeface="Calibri"/>
              </a:rPr>
              <a:t>The theory or technique must be </a:t>
            </a:r>
            <a:r>
              <a:rPr lang="en-US" sz="3200" b="1" i="0" u="sng" strike="noStrike" cap="none" baseline="0">
                <a:solidFill>
                  <a:srgbClr val="FF33CC"/>
                </a:solidFill>
                <a:latin typeface="Calibri"/>
                <a:ea typeface="Calibri"/>
                <a:cs typeface="Calibri"/>
                <a:sym typeface="Calibri"/>
              </a:rPr>
              <a:t>subject</a:t>
            </a:r>
            <a:r>
              <a:rPr lang="en-US" sz="3200" b="1" i="0" u="none" strike="noStrike" cap="none" baseline="0">
                <a:solidFill>
                  <a:srgbClr val="FF33CC"/>
                </a:solidFill>
                <a:latin typeface="Calibri"/>
                <a:ea typeface="Calibri"/>
                <a:cs typeface="Calibri"/>
                <a:sym typeface="Calibri"/>
              </a:rPr>
              <a:t> to </a:t>
            </a:r>
            <a:r>
              <a:rPr lang="en-US" sz="3200" b="1" i="0" u="sng" strike="noStrike" cap="none" baseline="0">
                <a:solidFill>
                  <a:srgbClr val="FF33CC"/>
                </a:solidFill>
                <a:latin typeface="Calibri"/>
                <a:ea typeface="Calibri"/>
                <a:cs typeface="Calibri"/>
                <a:sym typeface="Calibri"/>
              </a:rPr>
              <a:t>peer review</a:t>
            </a:r>
            <a:r>
              <a:rPr lang="en-US" sz="3200" b="1" i="0" u="none" strike="noStrike" cap="none" baseline="0">
                <a:solidFill>
                  <a:srgbClr val="FF33CC"/>
                </a:solidFill>
                <a:latin typeface="Calibri"/>
                <a:ea typeface="Calibri"/>
                <a:cs typeface="Calibri"/>
                <a:sym typeface="Calibri"/>
              </a:rPr>
              <a:t> and publication</a:t>
            </a:r>
          </a:p>
          <a:p>
            <a:pPr marL="571500" marR="0" lvl="0" indent="-571500" algn="l" rtl="0">
              <a:lnSpc>
                <a:spcPct val="90000"/>
              </a:lnSpc>
              <a:spcBef>
                <a:spcPts val="640"/>
              </a:spcBef>
              <a:buClr>
                <a:srgbClr val="FF33CC"/>
              </a:buClr>
              <a:buSzPct val="100000"/>
              <a:buFont typeface="Calibri"/>
              <a:buAutoNum type="arabicPeriod"/>
            </a:pPr>
            <a:r>
              <a:rPr lang="en-US" sz="3200" b="1" i="0" u="sng" strike="noStrike" cap="none" baseline="0">
                <a:solidFill>
                  <a:srgbClr val="FF33CC"/>
                </a:solidFill>
                <a:latin typeface="Calibri"/>
                <a:ea typeface="Calibri"/>
                <a:cs typeface="Calibri"/>
                <a:sym typeface="Calibri"/>
              </a:rPr>
              <a:t>Rate of error</a:t>
            </a:r>
            <a:r>
              <a:rPr lang="en-US" sz="3200" b="1" i="0" u="none" strike="noStrike" cap="none" baseline="0">
                <a:solidFill>
                  <a:srgbClr val="FF33CC"/>
                </a:solidFill>
                <a:latin typeface="Calibri"/>
                <a:ea typeface="Calibri"/>
                <a:cs typeface="Calibri"/>
                <a:sym typeface="Calibri"/>
              </a:rPr>
              <a:t> or potential errors must be stated</a:t>
            </a:r>
          </a:p>
          <a:p>
            <a:pPr marL="571500" marR="0" lvl="0" indent="-571500" algn="l" rtl="0">
              <a:lnSpc>
                <a:spcPct val="90000"/>
              </a:lnSpc>
              <a:spcBef>
                <a:spcPts val="640"/>
              </a:spcBef>
              <a:buClr>
                <a:srgbClr val="FF33CC"/>
              </a:buClr>
              <a:buSzPct val="100000"/>
              <a:buFont typeface="Calibri"/>
              <a:buAutoNum type="arabicPeriod"/>
            </a:pPr>
            <a:r>
              <a:rPr lang="en-US" sz="3200" b="1" i="0" u="none" strike="noStrike" cap="none" baseline="0">
                <a:solidFill>
                  <a:srgbClr val="FF33CC"/>
                </a:solidFill>
                <a:latin typeface="Calibri"/>
                <a:ea typeface="Calibri"/>
                <a:cs typeface="Calibri"/>
                <a:sym typeface="Calibri"/>
              </a:rPr>
              <a:t>The </a:t>
            </a:r>
            <a:r>
              <a:rPr lang="en-US" sz="3200" b="1" i="0" u="sng" strike="noStrike" cap="none" baseline="0">
                <a:solidFill>
                  <a:srgbClr val="FF33CC"/>
                </a:solidFill>
                <a:latin typeface="Calibri"/>
                <a:ea typeface="Calibri"/>
                <a:cs typeface="Calibri"/>
                <a:sym typeface="Calibri"/>
              </a:rPr>
              <a:t>technique</a:t>
            </a:r>
            <a:r>
              <a:rPr lang="en-US" sz="3200" b="1" i="0" u="none" strike="noStrike" cap="none" baseline="0">
                <a:solidFill>
                  <a:srgbClr val="FF33CC"/>
                </a:solidFill>
                <a:latin typeface="Calibri"/>
                <a:ea typeface="Calibri"/>
                <a:cs typeface="Calibri"/>
                <a:sym typeface="Calibri"/>
              </a:rPr>
              <a:t> must </a:t>
            </a:r>
            <a:r>
              <a:rPr lang="en-US" sz="3200" b="1" i="0" u="sng" strike="noStrike" cap="none" baseline="0">
                <a:solidFill>
                  <a:srgbClr val="FF33CC"/>
                </a:solidFill>
                <a:latin typeface="Calibri"/>
                <a:ea typeface="Calibri"/>
                <a:cs typeface="Calibri"/>
                <a:sym typeface="Calibri"/>
              </a:rPr>
              <a:t>follow</a:t>
            </a:r>
            <a:r>
              <a:rPr lang="en-US" sz="3200" b="1" i="0" u="none" strike="noStrike" cap="none" baseline="0">
                <a:solidFill>
                  <a:srgbClr val="FF33CC"/>
                </a:solidFill>
                <a:latin typeface="Calibri"/>
                <a:ea typeface="Calibri"/>
                <a:cs typeface="Calibri"/>
                <a:sym typeface="Calibri"/>
              </a:rPr>
              <a:t> actual </a:t>
            </a:r>
            <a:r>
              <a:rPr lang="en-US" sz="3200" b="1" i="0" u="sng" strike="noStrike" cap="none" baseline="0">
                <a:solidFill>
                  <a:srgbClr val="FF33CC"/>
                </a:solidFill>
                <a:latin typeface="Calibri"/>
                <a:ea typeface="Calibri"/>
                <a:cs typeface="Calibri"/>
                <a:sym typeface="Calibri"/>
              </a:rPr>
              <a:t>standards</a:t>
            </a:r>
          </a:p>
          <a:p>
            <a:pPr marL="571500" marR="0" lvl="0" indent="-571500" algn="l" rtl="0">
              <a:lnSpc>
                <a:spcPct val="90000"/>
              </a:lnSpc>
              <a:spcBef>
                <a:spcPts val="640"/>
              </a:spcBef>
              <a:buClr>
                <a:srgbClr val="FF33CC"/>
              </a:buClr>
              <a:buSzPct val="100000"/>
              <a:buFont typeface="Calibri"/>
              <a:buAutoNum type="arabicPeriod"/>
            </a:pPr>
            <a:r>
              <a:rPr lang="en-US" sz="3200" b="1" i="0" u="none" strike="noStrike" cap="none" baseline="0">
                <a:solidFill>
                  <a:srgbClr val="FF33CC"/>
                </a:solidFill>
                <a:latin typeface="Calibri"/>
                <a:ea typeface="Calibri"/>
                <a:cs typeface="Calibri"/>
                <a:sym typeface="Calibri"/>
              </a:rPr>
              <a:t>The theories or </a:t>
            </a:r>
            <a:r>
              <a:rPr lang="en-US" sz="3200" b="1" i="0" u="sng" strike="noStrike" cap="none" baseline="0">
                <a:solidFill>
                  <a:srgbClr val="FF33CC"/>
                </a:solidFill>
                <a:latin typeface="Calibri"/>
                <a:ea typeface="Calibri"/>
                <a:cs typeface="Calibri"/>
                <a:sym typeface="Calibri"/>
              </a:rPr>
              <a:t>techniques</a:t>
            </a:r>
            <a:r>
              <a:rPr lang="en-US" sz="3200" b="1" i="0" u="none" strike="noStrike" cap="none" baseline="0">
                <a:solidFill>
                  <a:srgbClr val="FF33CC"/>
                </a:solidFill>
                <a:latin typeface="Calibri"/>
                <a:ea typeface="Calibri"/>
                <a:cs typeface="Calibri"/>
                <a:sym typeface="Calibri"/>
              </a:rPr>
              <a:t> used must </a:t>
            </a:r>
            <a:r>
              <a:rPr lang="en-US" sz="3200" b="1" i="0" u="sng" strike="noStrike" cap="none" baseline="0">
                <a:solidFill>
                  <a:srgbClr val="FF33CC"/>
                </a:solidFill>
                <a:latin typeface="Calibri"/>
                <a:ea typeface="Calibri"/>
                <a:cs typeface="Calibri"/>
                <a:sym typeface="Calibri"/>
              </a:rPr>
              <a:t>have</a:t>
            </a:r>
            <a:r>
              <a:rPr lang="en-US" sz="3200" b="1" i="0" u="none" strike="noStrike" cap="none" baseline="0">
                <a:solidFill>
                  <a:srgbClr val="FF33CC"/>
                </a:solidFill>
                <a:latin typeface="Calibri"/>
                <a:ea typeface="Calibri"/>
                <a:cs typeface="Calibri"/>
                <a:sym typeface="Calibri"/>
              </a:rPr>
              <a:t> </a:t>
            </a:r>
            <a:r>
              <a:rPr lang="en-US" sz="3200" b="1" i="0" u="sng" strike="noStrike" cap="none" baseline="0">
                <a:solidFill>
                  <a:srgbClr val="FF33CC"/>
                </a:solidFill>
                <a:latin typeface="Calibri"/>
                <a:ea typeface="Calibri"/>
                <a:cs typeface="Calibri"/>
                <a:sym typeface="Calibri"/>
              </a:rPr>
              <a:t>widespread acceptance</a:t>
            </a:r>
            <a:r>
              <a:rPr lang="en-US" sz="3200" b="1" i="0" u="none" strike="noStrike" cap="none" baseline="0">
                <a:solidFill>
                  <a:srgbClr val="FF33CC"/>
                </a:solidFill>
                <a:latin typeface="Calibri"/>
                <a:ea typeface="Calibri"/>
                <a:cs typeface="Calibri"/>
                <a:sym typeface="Calibri"/>
              </a:rPr>
              <a:t> within a relevant scientific community</a:t>
            </a:r>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432"/>
                                        </p:tgtEl>
                                        <p:attrNameLst>
                                          <p:attrName>style.visibility</p:attrName>
                                        </p:attrNameLst>
                                      </p:cBhvr>
                                      <p:to>
                                        <p:strVal val="visible"/>
                                      </p:to>
                                    </p:set>
                                    <p:anim calcmode="lin" valueType="num">
                                      <p:cBhvr additive="base">
                                        <p:cTn id="7" dur="500"/>
                                        <p:tgtEl>
                                          <p:spTgt spid="432"/>
                                        </p:tgtEl>
                                        <p:attrNameLst>
                                          <p:attrName>ppt_w</p:attrName>
                                        </p:attrNameLst>
                                      </p:cBhvr>
                                      <p:tavLst>
                                        <p:tav tm="0">
                                          <p:val>
                                            <p:strVal val="0"/>
                                          </p:val>
                                        </p:tav>
                                        <p:tav tm="100000">
                                          <p:val>
                                            <p:strVal val="#ppt_w"/>
                                          </p:val>
                                        </p:tav>
                                      </p:tavLst>
                                    </p:anim>
                                    <p:anim calcmode="lin" valueType="num">
                                      <p:cBhvr additive="base">
                                        <p:cTn id="8" dur="500"/>
                                        <p:tgtEl>
                                          <p:spTgt spid="432"/>
                                        </p:tgtEl>
                                        <p:attrNameLst>
                                          <p:attrName>ppt_h</p:attrName>
                                        </p:attrNameLst>
                                      </p:cBhvr>
                                      <p:tavLst>
                                        <p:tav tm="0">
                                          <p:val>
                                            <p:str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p:cTn id="12" dur="1" fill="hold">
                                          <p:stCondLst>
                                            <p:cond delay="0"/>
                                          </p:stCondLst>
                                        </p:cTn>
                                        <p:tgtEl>
                                          <p:spTgt spid="433">
                                            <p:txEl>
                                              <p:pRg st="0" end="0"/>
                                            </p:txEl>
                                          </p:spTgt>
                                        </p:tgtEl>
                                        <p:attrNameLst>
                                          <p:attrName>style.visibility</p:attrName>
                                        </p:attrNameLst>
                                      </p:cBhvr>
                                      <p:to>
                                        <p:strVal val="visible"/>
                                      </p:to>
                                    </p:set>
                                    <p:anim calcmode="lin" valueType="num">
                                      <p:cBhvr additive="base">
                                        <p:cTn id="13" dur="500"/>
                                        <p:tgtEl>
                                          <p:spTgt spid="433">
                                            <p:txEl>
                                              <p:pRg st="0" end="0"/>
                                            </p:txEl>
                                          </p:spTgt>
                                        </p:tgtEl>
                                        <p:attrNameLst>
                                          <p:attrName>ppt_w</p:attrName>
                                        </p:attrNameLst>
                                      </p:cBhvr>
                                      <p:tavLst>
                                        <p:tav tm="0">
                                          <p:val>
                                            <p:strVal val="0"/>
                                          </p:val>
                                        </p:tav>
                                        <p:tav tm="100000">
                                          <p:val>
                                            <p:strVal val="#ppt_w"/>
                                          </p:val>
                                        </p:tav>
                                      </p:tavLst>
                                    </p:anim>
                                    <p:anim calcmode="lin" valueType="num">
                                      <p:cBhvr additive="base">
                                        <p:cTn id="14" dur="500"/>
                                        <p:tgtEl>
                                          <p:spTgt spid="433">
                                            <p:txEl>
                                              <p:pRg st="0" end="0"/>
                                            </p:txEl>
                                          </p:spTgt>
                                        </p:tgtEl>
                                        <p:attrNameLst>
                                          <p:attrName>ppt_h</p:attrName>
                                        </p:attrNameLst>
                                      </p:cBhvr>
                                      <p:tavLst>
                                        <p:tav tm="0">
                                          <p:val>
                                            <p:str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nodeType="clickEffect">
                                  <p:stCondLst>
                                    <p:cond delay="0"/>
                                  </p:stCondLst>
                                  <p:childTnLst>
                                    <p:set>
                                      <p:cBhvr>
                                        <p:cTn id="18" dur="1" fill="hold">
                                          <p:stCondLst>
                                            <p:cond delay="0"/>
                                          </p:stCondLst>
                                        </p:cTn>
                                        <p:tgtEl>
                                          <p:spTgt spid="433">
                                            <p:txEl>
                                              <p:pRg st="1" end="1"/>
                                            </p:txEl>
                                          </p:spTgt>
                                        </p:tgtEl>
                                        <p:attrNameLst>
                                          <p:attrName>style.visibility</p:attrName>
                                        </p:attrNameLst>
                                      </p:cBhvr>
                                      <p:to>
                                        <p:strVal val="visible"/>
                                      </p:to>
                                    </p:set>
                                    <p:anim calcmode="lin" valueType="num">
                                      <p:cBhvr additive="base">
                                        <p:cTn id="19" dur="500"/>
                                        <p:tgtEl>
                                          <p:spTgt spid="433">
                                            <p:txEl>
                                              <p:pRg st="1" end="1"/>
                                            </p:txEl>
                                          </p:spTgt>
                                        </p:tgtEl>
                                        <p:attrNameLst>
                                          <p:attrName>ppt_w</p:attrName>
                                        </p:attrNameLst>
                                      </p:cBhvr>
                                      <p:tavLst>
                                        <p:tav tm="0">
                                          <p:val>
                                            <p:strVal val="0"/>
                                          </p:val>
                                        </p:tav>
                                        <p:tav tm="100000">
                                          <p:val>
                                            <p:strVal val="#ppt_w"/>
                                          </p:val>
                                        </p:tav>
                                      </p:tavLst>
                                    </p:anim>
                                    <p:anim calcmode="lin" valueType="num">
                                      <p:cBhvr additive="base">
                                        <p:cTn id="20" dur="500"/>
                                        <p:tgtEl>
                                          <p:spTgt spid="433">
                                            <p:txEl>
                                              <p:pRg st="1" end="1"/>
                                            </p:txEl>
                                          </p:spTgt>
                                        </p:tgtEl>
                                        <p:attrNameLst>
                                          <p:attrName>ppt_h</p:attrName>
                                        </p:attrNameLst>
                                      </p:cBhvr>
                                      <p:tavLst>
                                        <p:tav tm="0">
                                          <p:val>
                                            <p:str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nodeType="clickEffect">
                                  <p:stCondLst>
                                    <p:cond delay="0"/>
                                  </p:stCondLst>
                                  <p:childTnLst>
                                    <p:set>
                                      <p:cBhvr>
                                        <p:cTn id="24" dur="1" fill="hold">
                                          <p:stCondLst>
                                            <p:cond delay="0"/>
                                          </p:stCondLst>
                                        </p:cTn>
                                        <p:tgtEl>
                                          <p:spTgt spid="433">
                                            <p:txEl>
                                              <p:pRg st="2" end="2"/>
                                            </p:txEl>
                                          </p:spTgt>
                                        </p:tgtEl>
                                        <p:attrNameLst>
                                          <p:attrName>style.visibility</p:attrName>
                                        </p:attrNameLst>
                                      </p:cBhvr>
                                      <p:to>
                                        <p:strVal val="visible"/>
                                      </p:to>
                                    </p:set>
                                    <p:anim calcmode="lin" valueType="num">
                                      <p:cBhvr additive="base">
                                        <p:cTn id="25" dur="500"/>
                                        <p:tgtEl>
                                          <p:spTgt spid="433">
                                            <p:txEl>
                                              <p:pRg st="2" end="2"/>
                                            </p:txEl>
                                          </p:spTgt>
                                        </p:tgtEl>
                                        <p:attrNameLst>
                                          <p:attrName>ppt_w</p:attrName>
                                        </p:attrNameLst>
                                      </p:cBhvr>
                                      <p:tavLst>
                                        <p:tav tm="0">
                                          <p:val>
                                            <p:strVal val="0"/>
                                          </p:val>
                                        </p:tav>
                                        <p:tav tm="100000">
                                          <p:val>
                                            <p:strVal val="#ppt_w"/>
                                          </p:val>
                                        </p:tav>
                                      </p:tavLst>
                                    </p:anim>
                                    <p:anim calcmode="lin" valueType="num">
                                      <p:cBhvr additive="base">
                                        <p:cTn id="26" dur="500"/>
                                        <p:tgtEl>
                                          <p:spTgt spid="433">
                                            <p:txEl>
                                              <p:pRg st="2" end="2"/>
                                            </p:txEl>
                                          </p:spTgt>
                                        </p:tgtEl>
                                        <p:attrNameLst>
                                          <p:attrName>ppt_h</p:attrName>
                                        </p:attrNameLst>
                                      </p:cBhvr>
                                      <p:tavLst>
                                        <p:tav tm="0">
                                          <p:val>
                                            <p:strVal val="0"/>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23" presetClass="entr" presetSubtype="16" fill="hold" nodeType="clickEffect">
                                  <p:stCondLst>
                                    <p:cond delay="0"/>
                                  </p:stCondLst>
                                  <p:childTnLst>
                                    <p:set>
                                      <p:cBhvr>
                                        <p:cTn id="30" dur="1" fill="hold">
                                          <p:stCondLst>
                                            <p:cond delay="0"/>
                                          </p:stCondLst>
                                        </p:cTn>
                                        <p:tgtEl>
                                          <p:spTgt spid="433">
                                            <p:txEl>
                                              <p:pRg st="3" end="3"/>
                                            </p:txEl>
                                          </p:spTgt>
                                        </p:tgtEl>
                                        <p:attrNameLst>
                                          <p:attrName>style.visibility</p:attrName>
                                        </p:attrNameLst>
                                      </p:cBhvr>
                                      <p:to>
                                        <p:strVal val="visible"/>
                                      </p:to>
                                    </p:set>
                                    <p:anim calcmode="lin" valueType="num">
                                      <p:cBhvr additive="base">
                                        <p:cTn id="31" dur="500"/>
                                        <p:tgtEl>
                                          <p:spTgt spid="433">
                                            <p:txEl>
                                              <p:pRg st="3" end="3"/>
                                            </p:txEl>
                                          </p:spTgt>
                                        </p:tgtEl>
                                        <p:attrNameLst>
                                          <p:attrName>ppt_w</p:attrName>
                                        </p:attrNameLst>
                                      </p:cBhvr>
                                      <p:tavLst>
                                        <p:tav tm="0">
                                          <p:val>
                                            <p:strVal val="0"/>
                                          </p:val>
                                        </p:tav>
                                        <p:tav tm="100000">
                                          <p:val>
                                            <p:strVal val="#ppt_w"/>
                                          </p:val>
                                        </p:tav>
                                      </p:tavLst>
                                    </p:anim>
                                    <p:anim calcmode="lin" valueType="num">
                                      <p:cBhvr additive="base">
                                        <p:cTn id="32" dur="500"/>
                                        <p:tgtEl>
                                          <p:spTgt spid="433">
                                            <p:txEl>
                                              <p:pRg st="3" end="3"/>
                                            </p:txEl>
                                          </p:spTgt>
                                        </p:tgtEl>
                                        <p:attrNameLst>
                                          <p:attrName>ppt_h</p:attrName>
                                        </p:attrNameLst>
                                      </p:cBhvr>
                                      <p:tavLst>
                                        <p:tav tm="0">
                                          <p:val>
                                            <p:strVal val="0"/>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23" presetClass="entr" presetSubtype="16" fill="hold" nodeType="clickEffect">
                                  <p:stCondLst>
                                    <p:cond delay="0"/>
                                  </p:stCondLst>
                                  <p:childTnLst>
                                    <p:set>
                                      <p:cBhvr>
                                        <p:cTn id="36" dur="1" fill="hold">
                                          <p:stCondLst>
                                            <p:cond delay="0"/>
                                          </p:stCondLst>
                                        </p:cTn>
                                        <p:tgtEl>
                                          <p:spTgt spid="433">
                                            <p:txEl>
                                              <p:pRg st="4" end="4"/>
                                            </p:txEl>
                                          </p:spTgt>
                                        </p:tgtEl>
                                        <p:attrNameLst>
                                          <p:attrName>style.visibility</p:attrName>
                                        </p:attrNameLst>
                                      </p:cBhvr>
                                      <p:to>
                                        <p:strVal val="visible"/>
                                      </p:to>
                                    </p:set>
                                    <p:anim calcmode="lin" valueType="num">
                                      <p:cBhvr additive="base">
                                        <p:cTn id="37" dur="500"/>
                                        <p:tgtEl>
                                          <p:spTgt spid="433">
                                            <p:txEl>
                                              <p:pRg st="4" end="4"/>
                                            </p:txEl>
                                          </p:spTgt>
                                        </p:tgtEl>
                                        <p:attrNameLst>
                                          <p:attrName>ppt_w</p:attrName>
                                        </p:attrNameLst>
                                      </p:cBhvr>
                                      <p:tavLst>
                                        <p:tav tm="0">
                                          <p:val>
                                            <p:strVal val="0"/>
                                          </p:val>
                                        </p:tav>
                                        <p:tav tm="100000">
                                          <p:val>
                                            <p:strVal val="#ppt_w"/>
                                          </p:val>
                                        </p:tav>
                                      </p:tavLst>
                                    </p:anim>
                                    <p:anim calcmode="lin" valueType="num">
                                      <p:cBhvr additive="base">
                                        <p:cTn id="38" dur="500"/>
                                        <p:tgtEl>
                                          <p:spTgt spid="433">
                                            <p:txEl>
                                              <p:pRg st="4" end="4"/>
                                            </p:txEl>
                                          </p:spTgt>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1" name="Shape 391"/>
          <p:cNvSpPr txBox="1">
            <a:spLocks noGrp="1"/>
          </p:cNvSpPr>
          <p:nvPr>
            <p:ph type="ftr" idx="11"/>
          </p:nvPr>
        </p:nvSpPr>
        <p:spPr>
          <a:xfrm>
            <a:off x="3124200" y="6356350"/>
            <a:ext cx="2895600" cy="365125"/>
          </a:xfrm>
          <a:prstGeom prst="rect">
            <a:avLst/>
          </a:prstGeom>
          <a:noFill/>
          <a:ln>
            <a:noFill/>
          </a:ln>
        </p:spPr>
        <p:txBody>
          <a:bodyPr lIns="91425" tIns="45700" rIns="91425" bIns="45700" anchor="ctr" anchorCtr="0">
            <a:spAutoFit/>
          </a:bodyPr>
          <a:lstStyle/>
          <a:p>
            <a:pPr marL="0" marR="0" lvl="0" indent="0" algn="ctr" rtl="0">
              <a:spcBef>
                <a:spcPts val="0"/>
              </a:spcBef>
              <a:buSzPct val="25000"/>
              <a:buNone/>
            </a:pPr>
            <a:r>
              <a:rPr lang="en-US" sz="1400" b="0" i="0" u="none" strike="noStrike" cap="none" baseline="0">
                <a:solidFill>
                  <a:schemeClr val="accent1"/>
                </a:solidFill>
                <a:latin typeface="Times New Roman"/>
                <a:ea typeface="Times New Roman"/>
                <a:cs typeface="Times New Roman"/>
                <a:sym typeface="Times New Roman"/>
              </a:rPr>
              <a:t>Kendall/Hunt Publishing Company</a:t>
            </a:r>
          </a:p>
        </p:txBody>
      </p:sp>
      <p:sp>
        <p:nvSpPr>
          <p:cNvPr id="392" name="Shape 392"/>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spAutoFit/>
          </a:bodyPr>
          <a:lstStyle/>
          <a:p>
            <a:pPr marL="0" marR="0" lvl="0" indent="0" algn="r" rtl="0">
              <a:spcBef>
                <a:spcPts val="0"/>
              </a:spcBef>
              <a:buSzPct val="25000"/>
              <a:buNone/>
            </a:pPr>
            <a:r>
              <a:rPr lang="en-US"/>
              <a:t> </a:t>
            </a:r>
          </a:p>
        </p:txBody>
      </p:sp>
      <p:pic>
        <p:nvPicPr>
          <p:cNvPr id="393" name="Shape 393"/>
          <p:cNvPicPr preferRelativeResize="0"/>
          <p:nvPr/>
        </p:nvPicPr>
        <p:blipFill rotWithShape="1">
          <a:blip r:embed="rId3">
            <a:alphaModFix/>
          </a:blip>
          <a:srcRect/>
          <a:stretch/>
        </p:blipFill>
        <p:spPr>
          <a:xfrm>
            <a:off x="1676400" y="0"/>
            <a:ext cx="6553200" cy="6808788"/>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0782"/>
            <a:ext cx="8229600" cy="935182"/>
          </a:xfrm>
        </p:spPr>
        <p:txBody>
          <a:bodyPr/>
          <a:lstStyle/>
          <a:p>
            <a:pPr algn="l"/>
            <a:r>
              <a:rPr lang="en-US" sz="3200" dirty="0" smtClean="0">
                <a:solidFill>
                  <a:srgbClr val="FF0000"/>
                </a:solidFill>
              </a:rPr>
              <a:t>Search Warrants</a:t>
            </a:r>
            <a:endParaRPr lang="en-US" sz="3200" dirty="0">
              <a:solidFill>
                <a:srgbClr val="FF0000"/>
              </a:solidFill>
            </a:endParaRPr>
          </a:p>
        </p:txBody>
      </p:sp>
      <p:sp>
        <p:nvSpPr>
          <p:cNvPr id="3" name="Text Placeholder 2"/>
          <p:cNvSpPr>
            <a:spLocks noGrp="1"/>
          </p:cNvSpPr>
          <p:nvPr>
            <p:ph type="body" idx="1"/>
          </p:nvPr>
        </p:nvSpPr>
        <p:spPr>
          <a:xfrm>
            <a:off x="228600" y="1143000"/>
            <a:ext cx="2438400" cy="5105400"/>
          </a:xfrm>
        </p:spPr>
        <p:txBody>
          <a:bodyPr/>
          <a:lstStyle/>
          <a:p>
            <a:pPr>
              <a:lnSpc>
                <a:spcPct val="80000"/>
              </a:lnSpc>
              <a:buClr>
                <a:schemeClr val="tx1"/>
              </a:buClr>
              <a:buFont typeface="Wingdings" pitchFamily="2" charset="2"/>
              <a:buChar char="ü"/>
            </a:pPr>
            <a:r>
              <a:rPr lang="en-US" altLang="en-US" b="1" dirty="0" smtClean="0"/>
              <a:t>“</a:t>
            </a:r>
            <a:r>
              <a:rPr lang="en-US" altLang="en-US" sz="2000" dirty="0"/>
              <a:t>probable cause”</a:t>
            </a:r>
          </a:p>
          <a:p>
            <a:pPr>
              <a:lnSpc>
                <a:spcPct val="80000"/>
              </a:lnSpc>
              <a:buClr>
                <a:schemeClr val="tx1"/>
              </a:buClr>
              <a:buFont typeface="Wingdings" pitchFamily="2" charset="2"/>
              <a:buChar char="ü"/>
            </a:pPr>
            <a:r>
              <a:rPr lang="en-US" altLang="en-US" sz="2000" dirty="0" smtClean="0"/>
              <a:t>“</a:t>
            </a:r>
            <a:r>
              <a:rPr lang="en-US" altLang="en-US" sz="2000" dirty="0"/>
              <a:t>affidavit” </a:t>
            </a:r>
          </a:p>
          <a:p>
            <a:pPr>
              <a:lnSpc>
                <a:spcPct val="80000"/>
              </a:lnSpc>
              <a:buClr>
                <a:schemeClr val="tx1"/>
              </a:buClr>
              <a:buFont typeface="Wingdings" pitchFamily="2" charset="2"/>
              <a:buChar char="ü"/>
            </a:pPr>
            <a:r>
              <a:rPr lang="en-US" altLang="en-US" sz="2000" dirty="0" smtClean="0"/>
              <a:t>judge </a:t>
            </a:r>
            <a:r>
              <a:rPr lang="en-US" altLang="en-US" sz="2000" dirty="0"/>
              <a:t>approve the warrant</a:t>
            </a:r>
          </a:p>
          <a:p>
            <a:pPr>
              <a:lnSpc>
                <a:spcPct val="80000"/>
              </a:lnSpc>
              <a:buClr>
                <a:schemeClr val="tx1"/>
              </a:buClr>
              <a:buFont typeface="Wingdings" pitchFamily="2" charset="2"/>
              <a:buChar char="ü"/>
            </a:pPr>
            <a:r>
              <a:rPr lang="en-US" altLang="en-US" sz="2000" dirty="0" smtClean="0"/>
              <a:t>time </a:t>
            </a:r>
            <a:r>
              <a:rPr lang="en-US" altLang="en-US" sz="2000" dirty="0"/>
              <a:t>limits on search warrants</a:t>
            </a:r>
          </a:p>
          <a:p>
            <a:endParaRPr lang="en-US" sz="2000" dirty="0"/>
          </a:p>
        </p:txBody>
      </p:sp>
      <p:pic>
        <p:nvPicPr>
          <p:cNvPr id="1026" name="Picture 2" descr="http://www.thedailysheeple.com/wp-content/uploads/2014/02/fourthamendmen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19098" y="762000"/>
            <a:ext cx="6334125" cy="3810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 Placeholder 2"/>
          <p:cNvSpPr txBox="1">
            <a:spLocks/>
          </p:cNvSpPr>
          <p:nvPr/>
        </p:nvSpPr>
        <p:spPr>
          <a:xfrm>
            <a:off x="1143000" y="5562600"/>
            <a:ext cx="6934200" cy="1006764"/>
          </a:xfrm>
          <a:prstGeom prst="rect">
            <a:avLst/>
          </a:prstGeom>
          <a:noFill/>
          <a:ln>
            <a:noFill/>
          </a:ln>
        </p:spPr>
        <p:txBody>
          <a:bodyPr lIns="91425" tIns="91425" rIns="91425" bIns="91425" anchor="t" anchorCtr="0"/>
          <a:lstStyle>
            <a:defPPr marR="0" algn="l" rtl="0">
              <a:lnSpc>
                <a:spcPct val="100000"/>
              </a:lnSpc>
              <a:spcBef>
                <a:spcPts val="0"/>
              </a:spcBef>
              <a:spcAft>
                <a:spcPts val="0"/>
              </a:spcAft>
            </a:defPPr>
            <a:lvl1pPr marL="342900" marR="0" indent="-139700" algn="l" rtl="0">
              <a:lnSpc>
                <a:spcPct val="100000"/>
              </a:lnSpc>
              <a:spcBef>
                <a:spcPts val="640"/>
              </a:spcBef>
              <a:spcAft>
                <a:spcPts val="0"/>
              </a:spcAft>
              <a:buClr>
                <a:schemeClr val="dk1"/>
              </a:buClr>
              <a:buFont typeface="Calibri"/>
              <a:buChar char="•"/>
              <a:defRPr sz="1400" b="0" i="0" u="none" strike="noStrike" cap="none" baseline="0">
                <a:solidFill>
                  <a:srgbClr val="000000"/>
                </a:solidFill>
                <a:latin typeface="Arial"/>
                <a:ea typeface="Arial"/>
                <a:cs typeface="Arial"/>
                <a:sym typeface="Arial"/>
                <a:rtl val="0"/>
              </a:defRPr>
            </a:lvl1pPr>
            <a:lvl2pPr marL="742950" marR="0" indent="-107950" algn="l" rtl="0">
              <a:lnSpc>
                <a:spcPct val="100000"/>
              </a:lnSpc>
              <a:spcBef>
                <a:spcPts val="560"/>
              </a:spcBef>
              <a:spcAft>
                <a:spcPts val="0"/>
              </a:spcAft>
              <a:buClr>
                <a:schemeClr val="dk1"/>
              </a:buClr>
              <a:buFont typeface="Calibri"/>
              <a:buChar char="–"/>
              <a:defRPr sz="1400" b="0" i="0" u="none" strike="noStrike" cap="none" baseline="0">
                <a:solidFill>
                  <a:srgbClr val="000000"/>
                </a:solidFill>
                <a:latin typeface="Arial"/>
                <a:ea typeface="Arial"/>
                <a:cs typeface="Arial"/>
                <a:sym typeface="Arial"/>
                <a:rtl val="0"/>
              </a:defRPr>
            </a:lvl2pPr>
            <a:lvl3pPr marL="1143000" marR="0" indent="-76200" algn="l" rtl="0">
              <a:lnSpc>
                <a:spcPct val="100000"/>
              </a:lnSpc>
              <a:spcBef>
                <a:spcPts val="480"/>
              </a:spcBef>
              <a:spcAft>
                <a:spcPts val="0"/>
              </a:spcAft>
              <a:buClr>
                <a:schemeClr val="dk1"/>
              </a:buClr>
              <a:buFont typeface="Calibri"/>
              <a:buChar char="•"/>
              <a:defRPr sz="1400" b="0" i="0" u="none" strike="noStrike" cap="none" baseline="0">
                <a:solidFill>
                  <a:srgbClr val="000000"/>
                </a:solidFill>
                <a:latin typeface="Arial"/>
                <a:ea typeface="Arial"/>
                <a:cs typeface="Arial"/>
                <a:sym typeface="Arial"/>
                <a:rtl val="0"/>
              </a:defRPr>
            </a:lvl3pPr>
            <a:lvl4pPr marL="1600200" marR="0" indent="-101600" algn="l" rtl="0">
              <a:lnSpc>
                <a:spcPct val="100000"/>
              </a:lnSpc>
              <a:spcBef>
                <a:spcPts val="400"/>
              </a:spcBef>
              <a:spcAft>
                <a:spcPts val="0"/>
              </a:spcAft>
              <a:buClr>
                <a:schemeClr val="dk1"/>
              </a:buClr>
              <a:buFont typeface="Calibri"/>
              <a:buChar char="–"/>
              <a:defRPr sz="1400" b="0" i="0" u="none" strike="noStrike" cap="none" baseline="0">
                <a:solidFill>
                  <a:srgbClr val="000000"/>
                </a:solidFill>
                <a:latin typeface="Arial"/>
                <a:ea typeface="Arial"/>
                <a:cs typeface="Arial"/>
                <a:sym typeface="Arial"/>
                <a:rtl val="0"/>
              </a:defRPr>
            </a:lvl4pPr>
            <a:lvl5pPr marL="2057400" marR="0" indent="-101600" algn="l" rtl="0">
              <a:lnSpc>
                <a:spcPct val="100000"/>
              </a:lnSpc>
              <a:spcBef>
                <a:spcPts val="400"/>
              </a:spcBef>
              <a:spcAft>
                <a:spcPts val="0"/>
              </a:spcAft>
              <a:buClr>
                <a:schemeClr val="dk1"/>
              </a:buClr>
              <a:buFont typeface="Calibri"/>
              <a:buChar char="»"/>
              <a:defRPr sz="1400" b="0" i="0" u="none" strike="noStrike" cap="none" baseline="0">
                <a:solidFill>
                  <a:srgbClr val="000000"/>
                </a:solidFill>
                <a:latin typeface="Arial"/>
                <a:ea typeface="Arial"/>
                <a:cs typeface="Arial"/>
                <a:sym typeface="Arial"/>
                <a:rtl val="0"/>
              </a:defRPr>
            </a:lvl5pPr>
            <a:lvl6pPr marL="2514600" marR="0" indent="-101600" algn="l" rtl="0">
              <a:lnSpc>
                <a:spcPct val="100000"/>
              </a:lnSpc>
              <a:spcBef>
                <a:spcPts val="400"/>
              </a:spcBef>
              <a:spcAft>
                <a:spcPts val="0"/>
              </a:spcAft>
              <a:buClr>
                <a:schemeClr val="dk1"/>
              </a:buClr>
              <a:buFont typeface="Calibri"/>
              <a:buChar char="•"/>
              <a:defRPr sz="1400" b="0" i="0" u="none" strike="noStrike" cap="none" baseline="0">
                <a:solidFill>
                  <a:srgbClr val="000000"/>
                </a:solidFill>
                <a:latin typeface="Arial"/>
                <a:ea typeface="Arial"/>
                <a:cs typeface="Arial"/>
                <a:sym typeface="Arial"/>
                <a:rtl val="0"/>
              </a:defRPr>
            </a:lvl6pPr>
            <a:lvl7pPr marL="2971800" marR="0" indent="-101600" algn="l" rtl="0">
              <a:lnSpc>
                <a:spcPct val="100000"/>
              </a:lnSpc>
              <a:spcBef>
                <a:spcPts val="400"/>
              </a:spcBef>
              <a:spcAft>
                <a:spcPts val="0"/>
              </a:spcAft>
              <a:buClr>
                <a:schemeClr val="dk1"/>
              </a:buClr>
              <a:buFont typeface="Calibri"/>
              <a:buChar char="•"/>
              <a:defRPr sz="1400" b="0" i="0" u="none" strike="noStrike" cap="none" baseline="0">
                <a:solidFill>
                  <a:srgbClr val="000000"/>
                </a:solidFill>
                <a:latin typeface="Arial"/>
                <a:ea typeface="Arial"/>
                <a:cs typeface="Arial"/>
                <a:sym typeface="Arial"/>
                <a:rtl val="0"/>
              </a:defRPr>
            </a:lvl7pPr>
            <a:lvl8pPr marL="3429000" marR="0" indent="-101600" algn="l" rtl="0">
              <a:lnSpc>
                <a:spcPct val="100000"/>
              </a:lnSpc>
              <a:spcBef>
                <a:spcPts val="400"/>
              </a:spcBef>
              <a:spcAft>
                <a:spcPts val="0"/>
              </a:spcAft>
              <a:buClr>
                <a:schemeClr val="dk1"/>
              </a:buClr>
              <a:buFont typeface="Calibri"/>
              <a:buChar char="•"/>
              <a:defRPr sz="1400" b="0" i="0" u="none" strike="noStrike" cap="none" baseline="0">
                <a:solidFill>
                  <a:srgbClr val="000000"/>
                </a:solidFill>
                <a:latin typeface="Arial"/>
                <a:ea typeface="Arial"/>
                <a:cs typeface="Arial"/>
                <a:sym typeface="Arial"/>
                <a:rtl val="0"/>
              </a:defRPr>
            </a:lvl8pPr>
            <a:lvl9pPr marL="3886200" marR="0" indent="-101600" algn="l" rtl="0">
              <a:lnSpc>
                <a:spcPct val="100000"/>
              </a:lnSpc>
              <a:spcBef>
                <a:spcPts val="400"/>
              </a:spcBef>
              <a:spcAft>
                <a:spcPts val="0"/>
              </a:spcAft>
              <a:buClr>
                <a:schemeClr val="dk1"/>
              </a:buClr>
              <a:buFont typeface="Calibri"/>
              <a:buChar char="•"/>
              <a:defRPr sz="1400" b="0" i="0" u="none" strike="noStrike" cap="none" baseline="0">
                <a:solidFill>
                  <a:srgbClr val="000000"/>
                </a:solidFill>
                <a:latin typeface="Arial"/>
                <a:ea typeface="Arial"/>
                <a:cs typeface="Arial"/>
                <a:sym typeface="Arial"/>
                <a:rtl val="0"/>
              </a:defRPr>
            </a:lvl9pPr>
          </a:lstStyle>
          <a:p>
            <a:pPr marL="203200" indent="0">
              <a:lnSpc>
                <a:spcPct val="80000"/>
              </a:lnSpc>
              <a:buClr>
                <a:schemeClr val="tx1"/>
              </a:buClr>
              <a:buNone/>
            </a:pPr>
            <a:r>
              <a:rPr lang="en-US" altLang="en-US" sz="2000" dirty="0" smtClean="0"/>
              <a:t>When evidence is obtained without a search warrant: must show that the evidence was obtained under one of the “established and well delineated exceptions”</a:t>
            </a:r>
          </a:p>
          <a:p>
            <a:endParaRPr lang="en-US" sz="2000" dirty="0"/>
          </a:p>
        </p:txBody>
      </p:sp>
      <p:pic>
        <p:nvPicPr>
          <p:cNvPr id="1028" name="Picture 4" descr="http://images.clipartof.com/thumbnails/434869-Royalty-Free-RF-Clipart-Illustration-Of-A-Police-Officer-Holding-A-Warran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029" y="3048000"/>
            <a:ext cx="1743941" cy="229465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policelink.monster.com/nfs/policelink/attachment_images/0014/6225/officer_search_crop380w.jpg?121257360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99100" y="3169805"/>
            <a:ext cx="3619500" cy="2381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3876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Shape 469"/>
        <p:cNvGrpSpPr/>
        <p:nvPr/>
      </p:nvGrpSpPr>
      <p:grpSpPr>
        <a:xfrm>
          <a:off x="0" y="0"/>
          <a:ext cx="0" cy="0"/>
          <a:chOff x="0" y="0"/>
          <a:chExt cx="0" cy="0"/>
        </a:xfrm>
      </p:grpSpPr>
      <p:sp>
        <p:nvSpPr>
          <p:cNvPr id="470" name="Shape 470"/>
          <p:cNvSpPr txBox="1">
            <a:spLocks noGrp="1"/>
          </p:cNvSpPr>
          <p:nvPr>
            <p:ph type="title"/>
          </p:nvPr>
        </p:nvSpPr>
        <p:spPr>
          <a:xfrm>
            <a:off x="1109952" y="0"/>
            <a:ext cx="6956424" cy="762000"/>
          </a:xfrm>
          <a:prstGeom prst="rect">
            <a:avLst/>
          </a:prstGeom>
          <a:noFill/>
          <a:ln>
            <a:noFill/>
          </a:ln>
        </p:spPr>
        <p:txBody>
          <a:bodyPr lIns="91425" tIns="45700" rIns="91425" bIns="45700" anchor="ctr" anchorCtr="0">
            <a:spAutoFit/>
          </a:bodyPr>
          <a:lstStyle/>
          <a:p>
            <a:pPr marL="0" marR="0" lvl="0" indent="0" algn="ctr" rtl="0">
              <a:spcBef>
                <a:spcPts val="0"/>
              </a:spcBef>
              <a:buClr>
                <a:schemeClr val="dk1"/>
              </a:buClr>
              <a:buSzPct val="25000"/>
              <a:buFont typeface="Arial"/>
              <a:buNone/>
            </a:pPr>
            <a:r>
              <a:rPr lang="en-US" sz="4000" b="1" i="0" u="none" strike="noStrike" cap="none" baseline="0" dirty="0">
                <a:solidFill>
                  <a:schemeClr val="dk1"/>
                </a:solidFill>
                <a:latin typeface="Arial"/>
                <a:ea typeface="Arial"/>
                <a:cs typeface="Arial"/>
                <a:sym typeface="Arial"/>
              </a:rPr>
              <a:t>Value of Physical Evidence:</a:t>
            </a:r>
          </a:p>
        </p:txBody>
      </p:sp>
      <p:sp>
        <p:nvSpPr>
          <p:cNvPr id="471" name="Shape 471"/>
          <p:cNvSpPr txBox="1">
            <a:spLocks noGrp="1"/>
          </p:cNvSpPr>
          <p:nvPr>
            <p:ph type="body" idx="1"/>
          </p:nvPr>
        </p:nvSpPr>
        <p:spPr>
          <a:xfrm>
            <a:off x="0" y="76200"/>
            <a:ext cx="8421687" cy="5249863"/>
          </a:xfrm>
          <a:prstGeom prst="rect">
            <a:avLst/>
          </a:prstGeom>
          <a:noFill/>
          <a:ln>
            <a:noFill/>
          </a:ln>
        </p:spPr>
        <p:txBody>
          <a:bodyPr lIns="91425" tIns="45700" rIns="91425" bIns="45700" anchor="t" anchorCtr="0">
            <a:spAutoFit/>
          </a:bodyPr>
          <a:lstStyle/>
          <a:p>
            <a:pPr marL="342900" marR="0" lvl="0" indent="-342900" algn="l" rtl="0">
              <a:lnSpc>
                <a:spcPct val="90000"/>
              </a:lnSpc>
              <a:spcBef>
                <a:spcPts val="0"/>
              </a:spcBef>
              <a:buClr>
                <a:schemeClr val="dk1"/>
              </a:buClr>
              <a:buSzPct val="25000"/>
              <a:buFont typeface="Arial"/>
              <a:buNone/>
            </a:pPr>
            <a:r>
              <a:rPr lang="en-US" sz="3200" b="0" i="0" u="none" strike="noStrike" cap="none" baseline="0" dirty="0">
                <a:solidFill>
                  <a:schemeClr val="dk1"/>
                </a:solidFill>
                <a:latin typeface="Arial"/>
                <a:ea typeface="Arial"/>
                <a:cs typeface="Arial"/>
                <a:sym typeface="Arial"/>
              </a:rPr>
              <a:t>	</a:t>
            </a:r>
            <a:endParaRPr lang="en-US" sz="3200" b="0" i="0" u="none" strike="noStrike" cap="none" baseline="0" dirty="0" smtClean="0">
              <a:solidFill>
                <a:schemeClr val="dk1"/>
              </a:solidFill>
              <a:latin typeface="Arial"/>
              <a:ea typeface="Arial"/>
              <a:cs typeface="Arial"/>
              <a:sym typeface="Arial"/>
            </a:endParaRPr>
          </a:p>
          <a:p>
            <a:pPr marL="342900" marR="0" lvl="0" indent="-342900" algn="l" rtl="0">
              <a:lnSpc>
                <a:spcPct val="90000"/>
              </a:lnSpc>
              <a:spcBef>
                <a:spcPts val="640"/>
              </a:spcBef>
              <a:buClr>
                <a:schemeClr val="dk1"/>
              </a:buClr>
              <a:buSzPct val="100000"/>
              <a:buFont typeface="Arial"/>
              <a:buChar char="▪"/>
            </a:pPr>
            <a:r>
              <a:rPr lang="en-US" sz="3200" b="0" i="0" u="none" strike="noStrike" cap="none" baseline="0" dirty="0" smtClean="0">
                <a:solidFill>
                  <a:schemeClr val="dk1"/>
                </a:solidFill>
                <a:latin typeface="Arial"/>
                <a:ea typeface="Arial"/>
                <a:cs typeface="Arial"/>
                <a:sym typeface="Arial"/>
              </a:rPr>
              <a:t>Generally more reliable than testimonial</a:t>
            </a:r>
          </a:p>
          <a:p>
            <a:pPr marL="342900" marR="0" lvl="0" indent="-342900" algn="l" rtl="0">
              <a:lnSpc>
                <a:spcPct val="90000"/>
              </a:lnSpc>
              <a:spcBef>
                <a:spcPts val="640"/>
              </a:spcBef>
              <a:buClr>
                <a:schemeClr val="dk1"/>
              </a:buClr>
              <a:buSzPct val="100000"/>
              <a:buFont typeface="Arial"/>
              <a:buChar char="▪"/>
            </a:pPr>
            <a:r>
              <a:rPr lang="en-US" sz="3200" b="0" i="0" u="none" strike="noStrike" cap="none" baseline="0" dirty="0" smtClean="0">
                <a:solidFill>
                  <a:schemeClr val="dk1"/>
                </a:solidFill>
                <a:latin typeface="Arial"/>
                <a:ea typeface="Arial"/>
                <a:cs typeface="Arial"/>
                <a:sym typeface="Arial"/>
              </a:rPr>
              <a:t>Can </a:t>
            </a:r>
            <a:r>
              <a:rPr lang="en-US" sz="3200" b="0" i="0" u="none" strike="noStrike" cap="none" baseline="0" dirty="0">
                <a:solidFill>
                  <a:schemeClr val="dk1"/>
                </a:solidFill>
                <a:latin typeface="Arial"/>
                <a:ea typeface="Arial"/>
                <a:cs typeface="Arial"/>
                <a:sym typeface="Arial"/>
              </a:rPr>
              <a:t>prove that a crime has been committed</a:t>
            </a:r>
          </a:p>
          <a:p>
            <a:pPr marL="342900" marR="0" lvl="0" indent="-342900" algn="l" rtl="0">
              <a:lnSpc>
                <a:spcPct val="90000"/>
              </a:lnSpc>
              <a:spcBef>
                <a:spcPts val="640"/>
              </a:spcBef>
              <a:buClr>
                <a:schemeClr val="dk1"/>
              </a:buClr>
              <a:buSzPct val="100000"/>
              <a:buFont typeface="Arial"/>
              <a:buChar char="▪"/>
            </a:pPr>
            <a:r>
              <a:rPr lang="en-US" sz="3200" b="0" i="0" u="none" strike="noStrike" cap="none" baseline="0" dirty="0">
                <a:solidFill>
                  <a:schemeClr val="dk1"/>
                </a:solidFill>
                <a:latin typeface="Arial"/>
                <a:ea typeface="Arial"/>
                <a:cs typeface="Arial"/>
                <a:sym typeface="Arial"/>
              </a:rPr>
              <a:t>Can corroborate or refute testimony</a:t>
            </a:r>
          </a:p>
          <a:p>
            <a:pPr marL="342900" marR="0" lvl="0" indent="-342900" algn="l" rtl="0">
              <a:lnSpc>
                <a:spcPct val="90000"/>
              </a:lnSpc>
              <a:spcBef>
                <a:spcPts val="640"/>
              </a:spcBef>
              <a:buClr>
                <a:schemeClr val="dk1"/>
              </a:buClr>
              <a:buSzPct val="100000"/>
              <a:buFont typeface="Arial"/>
              <a:buChar char="▪"/>
            </a:pPr>
            <a:r>
              <a:rPr lang="en-US" sz="3200" b="0" i="0" u="none" strike="noStrike" cap="none" baseline="0" dirty="0">
                <a:solidFill>
                  <a:schemeClr val="dk1"/>
                </a:solidFill>
                <a:latin typeface="Arial"/>
                <a:ea typeface="Arial"/>
                <a:cs typeface="Arial"/>
                <a:sym typeface="Arial"/>
              </a:rPr>
              <a:t>Can link a suspect with a victim or with a crime scene</a:t>
            </a:r>
          </a:p>
          <a:p>
            <a:pPr marL="342900" marR="0" lvl="0" indent="-342900" algn="l" rtl="0">
              <a:lnSpc>
                <a:spcPct val="90000"/>
              </a:lnSpc>
              <a:spcBef>
                <a:spcPts val="640"/>
              </a:spcBef>
              <a:buClr>
                <a:schemeClr val="dk1"/>
              </a:buClr>
              <a:buSzPct val="100000"/>
              <a:buFont typeface="Arial"/>
              <a:buChar char="▪"/>
            </a:pPr>
            <a:r>
              <a:rPr lang="en-US" sz="3200" b="0" i="0" u="none" strike="noStrike" cap="none" baseline="0" dirty="0">
                <a:solidFill>
                  <a:schemeClr val="dk1"/>
                </a:solidFill>
                <a:latin typeface="Arial"/>
                <a:ea typeface="Arial"/>
                <a:cs typeface="Arial"/>
                <a:sym typeface="Arial"/>
              </a:rPr>
              <a:t>Can establish the identity of persons associated with a crime</a:t>
            </a:r>
          </a:p>
          <a:p>
            <a:pPr marL="342900" marR="0" lvl="0" indent="-342900" algn="l" rtl="0">
              <a:lnSpc>
                <a:spcPct val="90000"/>
              </a:lnSpc>
              <a:spcBef>
                <a:spcPts val="640"/>
              </a:spcBef>
              <a:buClr>
                <a:schemeClr val="dk1"/>
              </a:buClr>
              <a:buSzPct val="100000"/>
              <a:buFont typeface="Arial"/>
              <a:buChar char="▪"/>
            </a:pPr>
            <a:r>
              <a:rPr lang="en-US" sz="3200" b="0" i="0" u="none" strike="noStrike" cap="none" baseline="0" dirty="0">
                <a:solidFill>
                  <a:schemeClr val="dk1"/>
                </a:solidFill>
                <a:latin typeface="Arial"/>
                <a:ea typeface="Arial"/>
                <a:cs typeface="Arial"/>
                <a:sym typeface="Arial"/>
              </a:rPr>
              <a:t>Can allow reconstruction of events of a crime</a:t>
            </a:r>
          </a:p>
        </p:txBody>
      </p:sp>
      <p:pic>
        <p:nvPicPr>
          <p:cNvPr id="1026" name="Picture 2" descr="http://i.ytimg.com/vi/X6pAbSm9ZpQ/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4445576"/>
            <a:ext cx="3216564" cy="241242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71">
                                            <p:txEl>
                                              <p:pRg st="0" end="0"/>
                                            </p:txEl>
                                          </p:spTgt>
                                        </p:tgtEl>
                                        <p:attrNameLst>
                                          <p:attrName>style.visibility</p:attrName>
                                        </p:attrNameLst>
                                      </p:cBhvr>
                                      <p:to>
                                        <p:strVal val="visible"/>
                                      </p:to>
                                    </p:set>
                                    <p:animEffect transition="in" filter="fade">
                                      <p:cBhvr>
                                        <p:cTn id="7" dur="500"/>
                                        <p:tgtEl>
                                          <p:spTgt spid="47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71">
                                            <p:txEl>
                                              <p:pRg st="1" end="1"/>
                                            </p:txEl>
                                          </p:spTgt>
                                        </p:tgtEl>
                                        <p:attrNameLst>
                                          <p:attrName>style.visibility</p:attrName>
                                        </p:attrNameLst>
                                      </p:cBhvr>
                                      <p:to>
                                        <p:strVal val="visible"/>
                                      </p:to>
                                    </p:set>
                                    <p:animEffect transition="in" filter="fade">
                                      <p:cBhvr>
                                        <p:cTn id="12" dur="500"/>
                                        <p:tgtEl>
                                          <p:spTgt spid="47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71">
                                            <p:txEl>
                                              <p:pRg st="2" end="2"/>
                                            </p:txEl>
                                          </p:spTgt>
                                        </p:tgtEl>
                                        <p:attrNameLst>
                                          <p:attrName>style.visibility</p:attrName>
                                        </p:attrNameLst>
                                      </p:cBhvr>
                                      <p:to>
                                        <p:strVal val="visible"/>
                                      </p:to>
                                    </p:set>
                                    <p:animEffect transition="in" filter="fade">
                                      <p:cBhvr>
                                        <p:cTn id="17" dur="500"/>
                                        <p:tgtEl>
                                          <p:spTgt spid="47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71">
                                            <p:txEl>
                                              <p:pRg st="3" end="3"/>
                                            </p:txEl>
                                          </p:spTgt>
                                        </p:tgtEl>
                                        <p:attrNameLst>
                                          <p:attrName>style.visibility</p:attrName>
                                        </p:attrNameLst>
                                      </p:cBhvr>
                                      <p:to>
                                        <p:strVal val="visible"/>
                                      </p:to>
                                    </p:set>
                                    <p:animEffect transition="in" filter="fade">
                                      <p:cBhvr>
                                        <p:cTn id="22" dur="500"/>
                                        <p:tgtEl>
                                          <p:spTgt spid="47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71">
                                            <p:txEl>
                                              <p:pRg st="4" end="4"/>
                                            </p:txEl>
                                          </p:spTgt>
                                        </p:tgtEl>
                                        <p:attrNameLst>
                                          <p:attrName>style.visibility</p:attrName>
                                        </p:attrNameLst>
                                      </p:cBhvr>
                                      <p:to>
                                        <p:strVal val="visible"/>
                                      </p:to>
                                    </p:set>
                                    <p:animEffect transition="in" filter="fade">
                                      <p:cBhvr>
                                        <p:cTn id="27" dur="500"/>
                                        <p:tgtEl>
                                          <p:spTgt spid="471">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71">
                                            <p:txEl>
                                              <p:pRg st="5" end="5"/>
                                            </p:txEl>
                                          </p:spTgt>
                                        </p:tgtEl>
                                        <p:attrNameLst>
                                          <p:attrName>style.visibility</p:attrName>
                                        </p:attrNameLst>
                                      </p:cBhvr>
                                      <p:to>
                                        <p:strVal val="visible"/>
                                      </p:to>
                                    </p:set>
                                    <p:animEffect transition="in" filter="fade">
                                      <p:cBhvr>
                                        <p:cTn id="32" dur="500"/>
                                        <p:tgtEl>
                                          <p:spTgt spid="471">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71">
                                            <p:txEl>
                                              <p:pRg st="6" end="6"/>
                                            </p:txEl>
                                          </p:spTgt>
                                        </p:tgtEl>
                                        <p:attrNameLst>
                                          <p:attrName>style.visibility</p:attrName>
                                        </p:attrNameLst>
                                      </p:cBhvr>
                                      <p:to>
                                        <p:strVal val="visible"/>
                                      </p:to>
                                    </p:set>
                                    <p:animEffect transition="in" filter="fade">
                                      <p:cBhvr>
                                        <p:cTn id="37" dur="500"/>
                                        <p:tgtEl>
                                          <p:spTgt spid="47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Shape 342"/>
          <p:cNvSpPr txBox="1">
            <a:spLocks noGrp="1"/>
          </p:cNvSpPr>
          <p:nvPr>
            <p:ph type="title"/>
          </p:nvPr>
        </p:nvSpPr>
        <p:spPr>
          <a:xfrm>
            <a:off x="76200" y="0"/>
            <a:ext cx="8824913" cy="1546225"/>
          </a:xfrm>
          <a:prstGeom prst="rect">
            <a:avLst/>
          </a:prstGeom>
          <a:noFill/>
          <a:ln>
            <a:noFill/>
          </a:ln>
        </p:spPr>
        <p:txBody>
          <a:bodyPr lIns="91425" tIns="45700" rIns="91425" bIns="45700" anchor="ctr" anchorCtr="0">
            <a:spAutoFit/>
          </a:bodyPr>
          <a:lstStyle/>
          <a:p>
            <a:pPr marL="0" marR="0" lvl="0" indent="0" algn="ctr" rtl="0">
              <a:spcBef>
                <a:spcPts val="0"/>
              </a:spcBef>
              <a:buClr>
                <a:schemeClr val="dk1"/>
              </a:buClr>
              <a:buSzPct val="25000"/>
              <a:buFont typeface="Arial"/>
              <a:buNone/>
            </a:pPr>
            <a:r>
              <a:rPr lang="en-US" sz="4000" b="1" i="0" u="none" strike="noStrike" cap="none" baseline="0">
                <a:solidFill>
                  <a:schemeClr val="dk1"/>
                </a:solidFill>
                <a:latin typeface="Arial"/>
                <a:ea typeface="Arial"/>
                <a:cs typeface="Arial"/>
                <a:sym typeface="Arial"/>
              </a:rPr>
              <a:t>Classification of</a:t>
            </a:r>
            <a:br>
              <a:rPr lang="en-US" sz="4000" b="1" i="0" u="none" strike="noStrike" cap="none" baseline="0">
                <a:solidFill>
                  <a:schemeClr val="dk1"/>
                </a:solidFill>
                <a:latin typeface="Arial"/>
                <a:ea typeface="Arial"/>
                <a:cs typeface="Arial"/>
                <a:sym typeface="Arial"/>
              </a:rPr>
            </a:br>
            <a:r>
              <a:rPr lang="en-US" sz="4000" b="1" i="0" u="none" strike="noStrike" cap="none" baseline="0">
                <a:solidFill>
                  <a:schemeClr val="dk1"/>
                </a:solidFill>
                <a:latin typeface="Arial"/>
                <a:ea typeface="Arial"/>
                <a:cs typeface="Arial"/>
                <a:sym typeface="Arial"/>
              </a:rPr>
              <a:t>Evidence by Nature</a:t>
            </a:r>
          </a:p>
        </p:txBody>
      </p:sp>
      <p:sp>
        <p:nvSpPr>
          <p:cNvPr id="343" name="Shape 343"/>
          <p:cNvSpPr txBox="1">
            <a:spLocks noGrp="1"/>
          </p:cNvSpPr>
          <p:nvPr>
            <p:ph type="body" idx="1"/>
          </p:nvPr>
        </p:nvSpPr>
        <p:spPr>
          <a:xfrm>
            <a:off x="457200" y="1600200"/>
            <a:ext cx="8229600" cy="4525963"/>
          </a:xfrm>
          <a:prstGeom prst="rect">
            <a:avLst/>
          </a:prstGeom>
          <a:noFill/>
          <a:ln>
            <a:noFill/>
          </a:ln>
        </p:spPr>
        <p:txBody>
          <a:bodyPr lIns="91425" tIns="45700" rIns="91425" bIns="45700" anchor="t" anchorCtr="0">
            <a:spAutoFit/>
          </a:bodyPr>
          <a:lstStyle/>
          <a:p>
            <a:pPr marL="342900" marR="0" lvl="0" indent="-342900" algn="l" rtl="0">
              <a:lnSpc>
                <a:spcPct val="90000"/>
              </a:lnSpc>
              <a:spcBef>
                <a:spcPts val="0"/>
              </a:spcBef>
              <a:buClr>
                <a:schemeClr val="dk1"/>
              </a:buClr>
              <a:buSzPct val="100000"/>
              <a:buFont typeface="Arial"/>
              <a:buChar char="▪"/>
            </a:pPr>
            <a:r>
              <a:rPr lang="en-US" sz="2400" b="1" i="0" u="none" strike="noStrike" cap="none" baseline="0" dirty="0">
                <a:solidFill>
                  <a:schemeClr val="dk1"/>
                </a:solidFill>
                <a:latin typeface="Arial"/>
                <a:ea typeface="Arial"/>
                <a:cs typeface="Arial"/>
                <a:sym typeface="Arial"/>
              </a:rPr>
              <a:t>Biological</a:t>
            </a:r>
            <a:r>
              <a:rPr lang="en-US" sz="2400" b="0" i="0" u="none" strike="noStrike" cap="none" baseline="0" dirty="0">
                <a:solidFill>
                  <a:schemeClr val="dk1"/>
                </a:solidFill>
                <a:latin typeface="Arial"/>
                <a:ea typeface="Arial"/>
                <a:cs typeface="Arial"/>
                <a:sym typeface="Arial"/>
              </a:rPr>
              <a:t>—blood, semen, saliva, sweat, tears, hair, bone, tissues, urine, feces, animal material, insects, bacterial, fungal, botanical</a:t>
            </a:r>
          </a:p>
          <a:p>
            <a:pPr marL="342900" marR="0" lvl="0" indent="-342900" algn="l" rtl="0">
              <a:lnSpc>
                <a:spcPct val="90000"/>
              </a:lnSpc>
              <a:spcBef>
                <a:spcPts val="480"/>
              </a:spcBef>
              <a:buClr>
                <a:schemeClr val="dk1"/>
              </a:buClr>
              <a:buSzPct val="100000"/>
              <a:buFont typeface="Arial"/>
              <a:buChar char="▪"/>
            </a:pPr>
            <a:r>
              <a:rPr lang="en-US" sz="2400" b="1" i="0" u="none" strike="noStrike" cap="none" baseline="0" dirty="0">
                <a:solidFill>
                  <a:schemeClr val="dk1"/>
                </a:solidFill>
                <a:latin typeface="Arial"/>
                <a:ea typeface="Arial"/>
                <a:cs typeface="Arial"/>
                <a:sym typeface="Arial"/>
              </a:rPr>
              <a:t>Chemical</a:t>
            </a:r>
            <a:r>
              <a:rPr lang="en-US" sz="2400" b="0" i="0" u="none" strike="noStrike" cap="none" baseline="0" dirty="0">
                <a:solidFill>
                  <a:schemeClr val="dk1"/>
                </a:solidFill>
                <a:latin typeface="Arial"/>
                <a:ea typeface="Arial"/>
                <a:cs typeface="Arial"/>
                <a:sym typeface="Arial"/>
              </a:rPr>
              <a:t>—fibers, glass, soil, gunpowder, metal, mineral, </a:t>
            </a:r>
            <a:r>
              <a:rPr lang="en-US" sz="2400" b="0" i="0" u="none" strike="noStrike" cap="none" baseline="0" dirty="0" smtClean="0">
                <a:solidFill>
                  <a:schemeClr val="dk1"/>
                </a:solidFill>
                <a:latin typeface="Arial"/>
                <a:ea typeface="Arial"/>
                <a:cs typeface="Arial"/>
                <a:sym typeface="Arial"/>
              </a:rPr>
              <a:t>narcotics</a:t>
            </a:r>
            <a:r>
              <a:rPr lang="en-US" sz="2400" b="0" i="0" u="none" strike="noStrike" cap="none" baseline="0" dirty="0">
                <a:solidFill>
                  <a:schemeClr val="dk1"/>
                </a:solidFill>
                <a:latin typeface="Arial"/>
                <a:ea typeface="Arial"/>
                <a:cs typeface="Arial"/>
                <a:sym typeface="Arial"/>
              </a:rPr>
              <a:t>, drugs, paper, ink, cosmetics, paint, plastic, lubricants, fertilizer</a:t>
            </a:r>
          </a:p>
          <a:p>
            <a:pPr marL="342900" marR="0" lvl="0" indent="-342900" algn="l" rtl="0">
              <a:lnSpc>
                <a:spcPct val="90000"/>
              </a:lnSpc>
              <a:spcBef>
                <a:spcPts val="480"/>
              </a:spcBef>
              <a:buClr>
                <a:schemeClr val="dk1"/>
              </a:buClr>
              <a:buSzPct val="100000"/>
              <a:buFont typeface="Arial"/>
              <a:buChar char="▪"/>
            </a:pPr>
            <a:r>
              <a:rPr lang="en-US" sz="2400" b="1" i="0" u="none" strike="noStrike" cap="none" baseline="0" dirty="0">
                <a:solidFill>
                  <a:schemeClr val="dk1"/>
                </a:solidFill>
                <a:latin typeface="Arial"/>
                <a:ea typeface="Arial"/>
                <a:cs typeface="Arial"/>
                <a:sym typeface="Arial"/>
              </a:rPr>
              <a:t>Physical science</a:t>
            </a:r>
            <a:r>
              <a:rPr lang="en-US" sz="2400" b="0" i="0" u="none" strike="noStrike" cap="none" baseline="0" dirty="0">
                <a:solidFill>
                  <a:schemeClr val="dk1"/>
                </a:solidFill>
                <a:latin typeface="Arial"/>
                <a:ea typeface="Arial"/>
                <a:cs typeface="Arial"/>
                <a:sym typeface="Arial"/>
              </a:rPr>
              <a:t>—fingerprints, footprints, shoe prints, handwriting, firearms, tire marks, tool marks, typewriting</a:t>
            </a:r>
          </a:p>
          <a:p>
            <a:pPr marL="342900" marR="0" lvl="0" indent="-342900" algn="l" rtl="0">
              <a:lnSpc>
                <a:spcPct val="90000"/>
              </a:lnSpc>
              <a:spcBef>
                <a:spcPts val="480"/>
              </a:spcBef>
              <a:buClr>
                <a:schemeClr val="dk1"/>
              </a:buClr>
              <a:buSzPct val="100000"/>
              <a:buFont typeface="Arial"/>
              <a:buChar char="▪"/>
            </a:pPr>
            <a:r>
              <a:rPr lang="en-US" sz="2400" b="1" i="0" u="none" strike="noStrike" cap="none" baseline="0" dirty="0">
                <a:solidFill>
                  <a:schemeClr val="dk1"/>
                </a:solidFill>
                <a:latin typeface="Arial"/>
                <a:ea typeface="Arial"/>
                <a:cs typeface="Arial"/>
                <a:sym typeface="Arial"/>
              </a:rPr>
              <a:t>Miscellaneous</a:t>
            </a:r>
            <a:r>
              <a:rPr lang="en-US" sz="2400" b="0" i="0" u="none" strike="noStrike" cap="none" baseline="0" dirty="0">
                <a:solidFill>
                  <a:schemeClr val="dk1"/>
                </a:solidFill>
                <a:latin typeface="Arial"/>
                <a:ea typeface="Arial"/>
                <a:cs typeface="Arial"/>
                <a:sym typeface="Arial"/>
              </a:rPr>
              <a:t>—laundry marks, voice analysis, polygraph, photography, stress evaluation, psycholinguistic analysis, vehicle identification</a:t>
            </a:r>
          </a:p>
          <a:p>
            <a:pPr marL="342900" marR="0" lvl="0" indent="-190500" algn="l" rtl="0">
              <a:lnSpc>
                <a:spcPct val="90000"/>
              </a:lnSpc>
              <a:spcBef>
                <a:spcPts val="480"/>
              </a:spcBef>
              <a:buClr>
                <a:schemeClr val="dk1"/>
              </a:buClr>
              <a:buFont typeface="Calibri"/>
              <a:buNone/>
            </a:pPr>
            <a:endParaRPr sz="2400" b="0" i="0" u="none" strike="noStrike" cap="none" baseline="0" dirty="0">
              <a:solidFill>
                <a:schemeClr val="dk1"/>
              </a:solidFill>
              <a:latin typeface="Arial"/>
              <a:ea typeface="Arial"/>
              <a:cs typeface="Arial"/>
              <a:sym typeface="Arial"/>
            </a:endParaRPr>
          </a:p>
        </p:txBody>
      </p:sp>
      <p:pic>
        <p:nvPicPr>
          <p:cNvPr id="3074" name="Picture 2" descr="http://upload.wikimedia.org/wikipedia/commons/9/9d/Blood_stain_of_the_cive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77468" y="0"/>
            <a:ext cx="2980266" cy="16764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www.forensicmag.com/sites/forensicmag.com/files/legacy/u730/GSRfig1%2009271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641" y="609601"/>
            <a:ext cx="3443926" cy="2024062"/>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www.sciencegl.com/Forensic/hyperspectrum_document/inksID-1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43400" y="161581"/>
            <a:ext cx="2697186" cy="228600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http://asu.news21.com/wp-content/gallery/death_border/mario7.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84322" y="1286108"/>
            <a:ext cx="3581400" cy="2395062"/>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http://www.leelofland.com/wordpress/wp-content/uploads/2011/07/New-Picture-18.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44667" y="896186"/>
            <a:ext cx="4267200" cy="2847976"/>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http://www.bungalowsoftware.com/images/screenshots/Speechprism.gif"/>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86868" y="161581"/>
            <a:ext cx="4914900" cy="4305301"/>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http://journeyamerica.us/wp-content/uploads/2014/04/Forensic-Photography-Go-to-Work-for-CSI.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668188" y="5215109"/>
            <a:ext cx="2443679" cy="162911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43">
                                            <p:txEl>
                                              <p:pRg st="0" end="0"/>
                                            </p:txEl>
                                          </p:spTgt>
                                        </p:tgtEl>
                                        <p:attrNameLst>
                                          <p:attrName>style.visibility</p:attrName>
                                        </p:attrNameLst>
                                      </p:cBhvr>
                                      <p:to>
                                        <p:strVal val="visible"/>
                                      </p:to>
                                    </p:set>
                                    <p:animEffect transition="in" filter="fade">
                                      <p:cBhvr>
                                        <p:cTn id="11" dur="500"/>
                                        <p:tgtEl>
                                          <p:spTgt spid="34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3076"/>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3078"/>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43">
                                            <p:txEl>
                                              <p:pRg st="1" end="1"/>
                                            </p:txEl>
                                          </p:spTgt>
                                        </p:tgtEl>
                                        <p:attrNameLst>
                                          <p:attrName>style.visibility</p:attrName>
                                        </p:attrNameLst>
                                      </p:cBhvr>
                                      <p:to>
                                        <p:strVal val="visible"/>
                                      </p:to>
                                    </p:set>
                                    <p:animEffect transition="in" filter="fade">
                                      <p:cBhvr>
                                        <p:cTn id="24" dur="500"/>
                                        <p:tgtEl>
                                          <p:spTgt spid="343">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08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08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43">
                                            <p:txEl>
                                              <p:pRg st="2" end="2"/>
                                            </p:txEl>
                                          </p:spTgt>
                                        </p:tgtEl>
                                        <p:attrNameLst>
                                          <p:attrName>style.visibility</p:attrName>
                                        </p:attrNameLst>
                                      </p:cBhvr>
                                      <p:to>
                                        <p:strVal val="visible"/>
                                      </p:to>
                                    </p:set>
                                    <p:animEffect transition="in" filter="fade">
                                      <p:cBhvr>
                                        <p:cTn id="37" dur="500"/>
                                        <p:tgtEl>
                                          <p:spTgt spid="343">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3084"/>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3086"/>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343">
                                            <p:txEl>
                                              <p:pRg st="3" end="3"/>
                                            </p:txEl>
                                          </p:spTgt>
                                        </p:tgtEl>
                                        <p:attrNameLst>
                                          <p:attrName>style.visibility</p:attrName>
                                        </p:attrNameLst>
                                      </p:cBhvr>
                                      <p:to>
                                        <p:strVal val="visible"/>
                                      </p:to>
                                    </p:set>
                                    <p:animEffect transition="in" filter="fade">
                                      <p:cBhvr>
                                        <p:cTn id="50" dur="500"/>
                                        <p:tgtEl>
                                          <p:spTgt spid="343">
                                            <p:txEl>
                                              <p:pRg st="3" end="3"/>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343">
                                            <p:txEl>
                                              <p:pRg st="4" end="4"/>
                                            </p:txEl>
                                          </p:spTgt>
                                        </p:tgtEl>
                                        <p:attrNameLst>
                                          <p:attrName>style.visibility</p:attrName>
                                        </p:attrNameLst>
                                      </p:cBhvr>
                                      <p:to>
                                        <p:strVal val="visible"/>
                                      </p:to>
                                    </p:set>
                                    <p:animEffect transition="in" filter="fade">
                                      <p:cBhvr>
                                        <p:cTn id="55" dur="500"/>
                                        <p:tgtEl>
                                          <p:spTgt spid="34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Using_Forensic_Evidence_to_Solve_Crimes.asf">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64320" cy="6248400"/>
          </a:xfrm>
          <a:prstGeom prst="rect">
            <a:avLst/>
          </a:prstGeom>
        </p:spPr>
      </p:pic>
    </p:spTree>
    <p:extLst>
      <p:ext uri="{BB962C8B-B14F-4D97-AF65-F5344CB8AC3E}">
        <p14:creationId xmlns:p14="http://schemas.microsoft.com/office/powerpoint/2010/main" val="420528975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57"/>
        <p:cNvGrpSpPr/>
        <p:nvPr/>
      </p:nvGrpSpPr>
      <p:grpSpPr>
        <a:xfrm>
          <a:off x="0" y="0"/>
          <a:ext cx="0" cy="0"/>
          <a:chOff x="0" y="0"/>
          <a:chExt cx="0" cy="0"/>
        </a:xfrm>
      </p:grpSpPr>
      <p:sp>
        <p:nvSpPr>
          <p:cNvPr id="558" name="Shape 558"/>
          <p:cNvSpPr txBox="1">
            <a:spLocks noGrp="1"/>
          </p:cNvSpPr>
          <p:nvPr>
            <p:ph type="title"/>
          </p:nvPr>
        </p:nvSpPr>
        <p:spPr>
          <a:xfrm>
            <a:off x="457200" y="381000"/>
            <a:ext cx="6956424" cy="646290"/>
          </a:xfrm>
          <a:prstGeom prst="rect">
            <a:avLst/>
          </a:prstGeom>
          <a:noFill/>
          <a:ln>
            <a:noFill/>
          </a:ln>
        </p:spPr>
        <p:txBody>
          <a:bodyPr lIns="91425" tIns="45700" rIns="91425" bIns="45700" anchor="ctr" anchorCtr="0">
            <a:spAutoFit/>
          </a:bodyPr>
          <a:lstStyle/>
          <a:p>
            <a:pPr marL="0" marR="0" lvl="0" indent="0" algn="l" rtl="0">
              <a:spcBef>
                <a:spcPts val="0"/>
              </a:spcBef>
              <a:buClr>
                <a:schemeClr val="dk1"/>
              </a:buClr>
              <a:buSzPct val="25000"/>
              <a:buFont typeface="Arial"/>
              <a:buNone/>
            </a:pPr>
            <a:r>
              <a:rPr lang="en-US" sz="3600" b="1" i="0" u="none" strike="noStrike" cap="none" baseline="0" dirty="0">
                <a:solidFill>
                  <a:schemeClr val="dk1"/>
                </a:solidFill>
                <a:latin typeface="Arial"/>
                <a:ea typeface="Arial"/>
                <a:cs typeface="Arial"/>
                <a:sym typeface="Arial"/>
              </a:rPr>
              <a:t>II. Physical Evidence</a:t>
            </a:r>
          </a:p>
        </p:txBody>
      </p:sp>
      <p:sp>
        <p:nvSpPr>
          <p:cNvPr id="559" name="Shape 559"/>
          <p:cNvSpPr txBox="1">
            <a:spLocks noGrp="1"/>
          </p:cNvSpPr>
          <p:nvPr>
            <p:ph type="body" idx="1"/>
          </p:nvPr>
        </p:nvSpPr>
        <p:spPr>
          <a:xfrm>
            <a:off x="0" y="1143000"/>
            <a:ext cx="9144000" cy="2908448"/>
          </a:xfrm>
          <a:prstGeom prst="rect">
            <a:avLst/>
          </a:prstGeom>
          <a:noFill/>
          <a:ln>
            <a:noFill/>
          </a:ln>
        </p:spPr>
        <p:txBody>
          <a:bodyPr lIns="91425" tIns="45700" rIns="91425" bIns="45700" anchor="t" anchorCtr="0">
            <a:spAutoFit/>
          </a:bodyPr>
          <a:lstStyle/>
          <a:p>
            <a:pPr marL="342900" marR="0" lvl="0" indent="-342900" algn="l" rtl="0">
              <a:spcBef>
                <a:spcPts val="560"/>
              </a:spcBef>
              <a:buClr>
                <a:schemeClr val="dk1"/>
              </a:buClr>
              <a:buSzPct val="25000"/>
              <a:buFont typeface="Arimo"/>
              <a:buNone/>
            </a:pPr>
            <a:r>
              <a:rPr lang="en-US" sz="2800" b="0" i="0" u="none" strike="noStrike" cap="none" baseline="0" dirty="0" smtClean="0">
                <a:solidFill>
                  <a:schemeClr val="dk1"/>
                </a:solidFill>
                <a:latin typeface="Arimo"/>
                <a:ea typeface="Arimo"/>
                <a:cs typeface="Arimo"/>
                <a:sym typeface="Arimo"/>
              </a:rPr>
              <a:t>Most </a:t>
            </a:r>
            <a:r>
              <a:rPr lang="en-US" sz="2800" b="0" i="0" u="none" strike="noStrike" cap="none" baseline="0" dirty="0">
                <a:solidFill>
                  <a:schemeClr val="dk1"/>
                </a:solidFill>
                <a:latin typeface="Arimo"/>
                <a:ea typeface="Arimo"/>
                <a:cs typeface="Arimo"/>
                <a:sym typeface="Arimo"/>
              </a:rPr>
              <a:t>evidence does not prove a fact = </a:t>
            </a:r>
            <a:r>
              <a:rPr lang="en-US" sz="2800" b="1" i="1" u="none" strike="noStrike" cap="none" baseline="0" dirty="0">
                <a:solidFill>
                  <a:schemeClr val="dk1"/>
                </a:solidFill>
                <a:latin typeface="Arimo"/>
                <a:ea typeface="Arimo"/>
                <a:cs typeface="Arimo"/>
                <a:sym typeface="Arimo"/>
              </a:rPr>
              <a:t>indirect evidence</a:t>
            </a:r>
          </a:p>
          <a:p>
            <a:pPr marL="342900" marR="0" lvl="0" indent="-342900" algn="l" rtl="0">
              <a:spcBef>
                <a:spcPts val="560"/>
              </a:spcBef>
              <a:buClr>
                <a:schemeClr val="dk1"/>
              </a:buClr>
              <a:buSzPct val="100000"/>
              <a:buFont typeface="Arimo"/>
              <a:buChar char="•"/>
            </a:pPr>
            <a:r>
              <a:rPr lang="en-US" sz="2800" b="0" i="0" u="none" strike="noStrike" cap="none" baseline="0" dirty="0">
                <a:solidFill>
                  <a:schemeClr val="dk1"/>
                </a:solidFill>
                <a:latin typeface="Arimo"/>
                <a:ea typeface="Arimo"/>
                <a:cs typeface="Arimo"/>
                <a:sym typeface="Arimo"/>
              </a:rPr>
              <a:t>Some physical evidence may be considered proof of fact.</a:t>
            </a:r>
          </a:p>
          <a:p>
            <a:pPr marL="342900" marR="0" lvl="0" indent="-342900" algn="l" rtl="0">
              <a:spcBef>
                <a:spcPts val="560"/>
              </a:spcBef>
              <a:buClr>
                <a:schemeClr val="dk1"/>
              </a:buClr>
              <a:buSzPct val="25000"/>
              <a:buFont typeface="Arimo"/>
              <a:buNone/>
            </a:pPr>
            <a:r>
              <a:rPr lang="en-US" sz="2800" b="0" i="0" u="none" strike="noStrike" cap="none" baseline="0" dirty="0">
                <a:solidFill>
                  <a:schemeClr val="dk1"/>
                </a:solidFill>
                <a:latin typeface="Arimo"/>
                <a:ea typeface="Arimo"/>
                <a:cs typeface="Arimo"/>
                <a:sym typeface="Arimo"/>
              </a:rPr>
              <a:t>		Ex: possessing drugs or driver’s blood-alcohol</a:t>
            </a:r>
          </a:p>
          <a:p>
            <a:pPr marL="342900" marR="0" lvl="0" indent="-342900" algn="l" rtl="0">
              <a:spcBef>
                <a:spcPts val="560"/>
              </a:spcBef>
              <a:buClr>
                <a:schemeClr val="dk1"/>
              </a:buClr>
              <a:buSzPct val="25000"/>
              <a:buFont typeface="Arimo"/>
              <a:buNone/>
            </a:pPr>
            <a:r>
              <a:rPr lang="en-US" sz="2800" b="0" i="0" u="none" strike="noStrike" cap="none" baseline="0" dirty="0">
                <a:solidFill>
                  <a:schemeClr val="dk1"/>
                </a:solidFill>
                <a:latin typeface="Arimo"/>
                <a:ea typeface="Arimo"/>
                <a:cs typeface="Arimo"/>
                <a:sym typeface="Arimo"/>
              </a:rPr>
              <a:t>               greater than 0.10</a:t>
            </a:r>
            <a:r>
              <a:rPr lang="en-US" sz="2800" b="0" i="0" u="none" strike="noStrike" cap="none" baseline="0" dirty="0" smtClean="0">
                <a:solidFill>
                  <a:schemeClr val="dk1"/>
                </a:solidFill>
                <a:latin typeface="Arimo"/>
                <a:ea typeface="Arimo"/>
                <a:cs typeface="Arimo"/>
                <a:sym typeface="Arimo"/>
              </a:rPr>
              <a:t>%</a:t>
            </a:r>
            <a:endParaRPr lang="en-US" sz="2800" b="0" i="0" u="none" strike="noStrike" cap="none" baseline="0" dirty="0">
              <a:solidFill>
                <a:schemeClr val="dk1"/>
              </a:solidFill>
              <a:latin typeface="Arimo"/>
              <a:ea typeface="Arimo"/>
              <a:cs typeface="Arimo"/>
              <a:sym typeface="Arimo"/>
            </a:endParaRPr>
          </a:p>
        </p:txBody>
      </p:sp>
      <p:pic>
        <p:nvPicPr>
          <p:cNvPr id="1026" name="Picture 2" descr="http://static.businessinsider.com/image/5282a8cdeab8ead23a5f3d4a/imag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3657600"/>
            <a:ext cx="3963994" cy="29718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ww.criminalattorneystpetersburg.com/assets/images/header-drug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006784"/>
            <a:ext cx="4754937" cy="227343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5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5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59">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5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9"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48"/>
        <p:cNvGrpSpPr/>
        <p:nvPr/>
      </p:nvGrpSpPr>
      <p:grpSpPr>
        <a:xfrm>
          <a:off x="0" y="0"/>
          <a:ext cx="0" cy="0"/>
          <a:chOff x="0" y="0"/>
          <a:chExt cx="0" cy="0"/>
        </a:xfrm>
      </p:grpSpPr>
      <p:sp>
        <p:nvSpPr>
          <p:cNvPr id="549" name="Shape 549"/>
          <p:cNvSpPr txBox="1">
            <a:spLocks noGrp="1"/>
          </p:cNvSpPr>
          <p:nvPr>
            <p:ph type="title"/>
          </p:nvPr>
        </p:nvSpPr>
        <p:spPr>
          <a:xfrm>
            <a:off x="228600" y="228600"/>
            <a:ext cx="6956424" cy="646290"/>
          </a:xfrm>
          <a:prstGeom prst="rect">
            <a:avLst/>
          </a:prstGeom>
          <a:noFill/>
          <a:ln>
            <a:noFill/>
          </a:ln>
        </p:spPr>
        <p:txBody>
          <a:bodyPr lIns="91425" tIns="45700" rIns="91425" bIns="45700" anchor="ctr" anchorCtr="0">
            <a:spAutoFit/>
          </a:bodyPr>
          <a:lstStyle/>
          <a:p>
            <a:pPr marL="0" marR="0" lvl="0" indent="0" algn="l" rtl="0">
              <a:spcBef>
                <a:spcPts val="0"/>
              </a:spcBef>
              <a:buClr>
                <a:schemeClr val="dk1"/>
              </a:buClr>
              <a:buSzPct val="25000"/>
              <a:buFont typeface="Arial"/>
              <a:buNone/>
            </a:pPr>
            <a:r>
              <a:rPr lang="en-US" sz="3600" b="1" i="0" u="none" strike="noStrike" cap="none" baseline="0" dirty="0">
                <a:solidFill>
                  <a:schemeClr val="dk1"/>
                </a:solidFill>
                <a:latin typeface="Arial"/>
                <a:ea typeface="Arial"/>
                <a:cs typeface="Arial"/>
                <a:sym typeface="Arial"/>
              </a:rPr>
              <a:t>II. Physical Evidence</a:t>
            </a:r>
          </a:p>
        </p:txBody>
      </p:sp>
      <p:sp>
        <p:nvSpPr>
          <p:cNvPr id="550" name="Shape 550"/>
          <p:cNvSpPr txBox="1">
            <a:spLocks noGrp="1"/>
          </p:cNvSpPr>
          <p:nvPr>
            <p:ph type="body" idx="1"/>
          </p:nvPr>
        </p:nvSpPr>
        <p:spPr>
          <a:xfrm>
            <a:off x="0" y="1524000"/>
            <a:ext cx="3276600" cy="2323673"/>
          </a:xfrm>
          <a:prstGeom prst="rect">
            <a:avLst/>
          </a:prstGeom>
          <a:noFill/>
          <a:ln>
            <a:noFill/>
          </a:ln>
        </p:spPr>
        <p:txBody>
          <a:bodyPr wrap="square" lIns="91425" tIns="45700" rIns="91425" bIns="45700" anchor="t" anchorCtr="0">
            <a:spAutoFit/>
          </a:bodyPr>
          <a:lstStyle/>
          <a:p>
            <a:pPr marL="342900" marR="0" lvl="0" indent="-342900" algn="l" rtl="0">
              <a:spcBef>
                <a:spcPts val="0"/>
              </a:spcBef>
              <a:buClr>
                <a:schemeClr val="dk1"/>
              </a:buClr>
              <a:buSzPct val="25000"/>
              <a:buFont typeface="Arial"/>
              <a:buNone/>
            </a:pPr>
            <a:r>
              <a:rPr lang="en-US" sz="2800" dirty="0">
                <a:solidFill>
                  <a:schemeClr val="dk1"/>
                </a:solidFill>
              </a:rPr>
              <a:t>a</a:t>
            </a:r>
            <a:r>
              <a:rPr lang="en-US" sz="2800" b="0" i="0" u="none" strike="noStrike" cap="none" baseline="0" dirty="0" smtClean="0">
                <a:solidFill>
                  <a:schemeClr val="dk1"/>
                </a:solidFill>
                <a:latin typeface="Arial"/>
                <a:ea typeface="Arial"/>
                <a:cs typeface="Arial"/>
                <a:sym typeface="Arial"/>
              </a:rPr>
              <a:t>ny </a:t>
            </a:r>
            <a:r>
              <a:rPr lang="en-US" sz="2800" b="0" i="0" u="none" strike="noStrike" cap="none" baseline="0" dirty="0">
                <a:solidFill>
                  <a:schemeClr val="dk1"/>
                </a:solidFill>
                <a:latin typeface="Arial"/>
                <a:ea typeface="Arial"/>
                <a:cs typeface="Arial"/>
                <a:sym typeface="Arial"/>
              </a:rPr>
              <a:t>object or </a:t>
            </a:r>
            <a:r>
              <a:rPr lang="en-US" sz="2800" b="0" i="0" u="none" strike="noStrike" cap="none" baseline="0" dirty="0" smtClean="0">
                <a:solidFill>
                  <a:schemeClr val="dk1"/>
                </a:solidFill>
                <a:latin typeface="Arial"/>
                <a:ea typeface="Arial"/>
                <a:cs typeface="Arial"/>
                <a:sym typeface="Arial"/>
              </a:rPr>
              <a:t>material </a:t>
            </a:r>
            <a:r>
              <a:rPr lang="en-US" sz="2800" b="0" i="0" u="none" strike="noStrike" cap="none" baseline="0" dirty="0">
                <a:solidFill>
                  <a:schemeClr val="dk1"/>
                </a:solidFill>
                <a:latin typeface="Arial"/>
                <a:ea typeface="Arial"/>
                <a:cs typeface="Arial"/>
                <a:sym typeface="Arial"/>
              </a:rPr>
              <a:t>that is relevant in a crime.  </a:t>
            </a:r>
            <a:endParaRPr lang="en-US" sz="2800" b="0" i="0" u="none" strike="noStrike" cap="none" baseline="0" dirty="0" smtClean="0">
              <a:solidFill>
                <a:schemeClr val="dk1"/>
              </a:solidFill>
              <a:latin typeface="Arial"/>
              <a:ea typeface="Arial"/>
              <a:cs typeface="Arial"/>
              <a:sym typeface="Arial"/>
            </a:endParaRPr>
          </a:p>
          <a:p>
            <a:pPr marL="342900" marR="0" lvl="0" indent="-342900" algn="l" rtl="0">
              <a:spcBef>
                <a:spcPts val="560"/>
              </a:spcBef>
              <a:buClr>
                <a:schemeClr val="dk1"/>
              </a:buClr>
              <a:buFont typeface="Calibri"/>
              <a:buNone/>
            </a:pPr>
            <a:endParaRPr sz="2800" b="0" i="0" u="none" strike="noStrike" cap="none" baseline="0" dirty="0">
              <a:solidFill>
                <a:schemeClr val="dk1"/>
              </a:solidFill>
              <a:latin typeface="Arial"/>
              <a:ea typeface="Arial"/>
              <a:cs typeface="Arial"/>
              <a:sym typeface="Arial"/>
            </a:endParaRPr>
          </a:p>
        </p:txBody>
      </p:sp>
      <p:graphicFrame>
        <p:nvGraphicFramePr>
          <p:cNvPr id="551" name="Shape 551"/>
          <p:cNvGraphicFramePr/>
          <p:nvPr/>
        </p:nvGraphicFramePr>
        <p:xfrm>
          <a:off x="3124200" y="914400"/>
          <a:ext cx="5791200" cy="5867400"/>
        </p:xfrm>
        <a:graphic>
          <a:graphicData uri="http://schemas.openxmlformats.org/drawingml/2006/table">
            <a:tbl>
              <a:tblPr>
                <a:noFill/>
                <a:tableStyleId>{AECBC67A-0AA4-463B-881F-C92C886A7314}</a:tableStyleId>
              </a:tblPr>
              <a:tblGrid>
                <a:gridCol w="5791200"/>
              </a:tblGrid>
              <a:tr h="536575">
                <a:tc>
                  <a:txBody>
                    <a:bodyPr/>
                    <a:lstStyle/>
                    <a:p>
                      <a:pPr marL="0" marR="0" lvl="0" indent="0" algn="ctr" rtl="0">
                        <a:lnSpc>
                          <a:spcPct val="100000"/>
                        </a:lnSpc>
                        <a:spcBef>
                          <a:spcPts val="0"/>
                        </a:spcBef>
                        <a:spcAft>
                          <a:spcPts val="0"/>
                        </a:spcAft>
                        <a:buClr>
                          <a:schemeClr val="accent1"/>
                        </a:buClr>
                        <a:buSzPct val="25000"/>
                        <a:buFont typeface="Times New Roman"/>
                        <a:buNone/>
                      </a:pPr>
                      <a:r>
                        <a:rPr lang="en-US" sz="2400" b="0" i="0" u="none" strike="noStrike" cap="none" baseline="0">
                          <a:solidFill>
                            <a:schemeClr val="dk1"/>
                          </a:solidFill>
                          <a:latin typeface="Times New Roman"/>
                          <a:ea typeface="Times New Roman"/>
                          <a:cs typeface="Times New Roman"/>
                          <a:sym typeface="Times New Roman"/>
                        </a:rPr>
                        <a:t>Types of Common Physical Evidence</a:t>
                      </a:r>
                    </a:p>
                  </a:txBody>
                  <a:tcPr marL="91450" marR="91450" marT="45725" marB="45725">
                    <a:lnL w="28575" cap="flat">
                      <a:solidFill>
                        <a:schemeClr val="dk1"/>
                      </a:solidFill>
                      <a:prstDash val="solid"/>
                      <a:round/>
                      <a:headEnd type="none" w="med" len="med"/>
                      <a:tailEnd type="none" w="med" len="med"/>
                    </a:lnL>
                    <a:lnR w="28575" cap="flat">
                      <a:solidFill>
                        <a:schemeClr val="dk1"/>
                      </a:solidFill>
                      <a:prstDash val="solid"/>
                      <a:round/>
                      <a:headEnd type="none" w="med" len="med"/>
                      <a:tailEnd type="none" w="med" len="med"/>
                    </a:lnR>
                    <a:lnT w="28575" cap="flat">
                      <a:solidFill>
                        <a:schemeClr val="dk1"/>
                      </a:solidFill>
                      <a:prstDash val="solid"/>
                      <a:round/>
                      <a:headEnd type="none" w="med" len="med"/>
                      <a:tailEnd type="none" w="med" len="med"/>
                    </a:lnT>
                    <a:lnB w="12700" cap="flat">
                      <a:solidFill>
                        <a:schemeClr val="dk1"/>
                      </a:solidFill>
                      <a:prstDash val="solid"/>
                      <a:round/>
                      <a:headEnd type="none" w="med" len="med"/>
                      <a:tailEnd type="none" w="med" len="med"/>
                    </a:lnB>
                    <a:solidFill>
                      <a:schemeClr val="lt1"/>
                    </a:solidFill>
                  </a:tcPr>
                </a:tc>
              </a:tr>
              <a:tr h="5330825">
                <a:tc>
                  <a:txBody>
                    <a:bodyPr/>
                    <a:lstStyle/>
                    <a:p>
                      <a:pPr marL="0" marR="0" lvl="0" indent="0" algn="l" rtl="0">
                        <a:lnSpc>
                          <a:spcPct val="100000"/>
                        </a:lnSpc>
                        <a:spcBef>
                          <a:spcPts val="0"/>
                        </a:spcBef>
                        <a:spcAft>
                          <a:spcPts val="0"/>
                        </a:spcAft>
                        <a:buClr>
                          <a:schemeClr val="accent1"/>
                        </a:buClr>
                        <a:buSzPct val="25000"/>
                        <a:buFont typeface="Times New Roman"/>
                        <a:buNone/>
                      </a:pPr>
                      <a:r>
                        <a:rPr lang="en-US" sz="2400" b="0" i="0" u="none" strike="noStrike" cap="none" baseline="0">
                          <a:solidFill>
                            <a:schemeClr val="dk1"/>
                          </a:solidFill>
                          <a:latin typeface="Times New Roman"/>
                          <a:ea typeface="Times New Roman"/>
                          <a:cs typeface="Times New Roman"/>
                          <a:sym typeface="Times New Roman"/>
                        </a:rPr>
                        <a:t>drugs                             fibers</a:t>
                      </a:r>
                    </a:p>
                    <a:p>
                      <a:pPr marL="0" marR="0" lvl="0" indent="0" algn="l" rtl="0">
                        <a:lnSpc>
                          <a:spcPct val="100000"/>
                        </a:lnSpc>
                        <a:spcBef>
                          <a:spcPts val="480"/>
                        </a:spcBef>
                        <a:spcAft>
                          <a:spcPts val="0"/>
                        </a:spcAft>
                        <a:buClr>
                          <a:schemeClr val="accent1"/>
                        </a:buClr>
                        <a:buSzPct val="25000"/>
                        <a:buFont typeface="Times New Roman"/>
                        <a:buNone/>
                      </a:pPr>
                      <a:r>
                        <a:rPr lang="en-US" sz="2400" b="0" i="0" u="none" strike="noStrike" cap="none" baseline="0">
                          <a:solidFill>
                            <a:schemeClr val="dk1"/>
                          </a:solidFill>
                          <a:latin typeface="Times New Roman"/>
                          <a:ea typeface="Times New Roman"/>
                          <a:cs typeface="Times New Roman"/>
                          <a:sym typeface="Times New Roman"/>
                        </a:rPr>
                        <a:t>paints                            soil, glass</a:t>
                      </a:r>
                    </a:p>
                    <a:p>
                      <a:pPr marL="0" marR="0" lvl="0" indent="0" algn="l" rtl="0">
                        <a:lnSpc>
                          <a:spcPct val="100000"/>
                        </a:lnSpc>
                        <a:spcBef>
                          <a:spcPts val="480"/>
                        </a:spcBef>
                        <a:spcAft>
                          <a:spcPts val="0"/>
                        </a:spcAft>
                        <a:buClr>
                          <a:schemeClr val="accent1"/>
                        </a:buClr>
                        <a:buSzPct val="25000"/>
                        <a:buFont typeface="Times New Roman"/>
                        <a:buNone/>
                      </a:pPr>
                      <a:r>
                        <a:rPr lang="en-US" sz="2400" b="0" i="0" u="none" strike="noStrike" cap="none" baseline="0">
                          <a:solidFill>
                            <a:schemeClr val="dk1"/>
                          </a:solidFill>
                          <a:latin typeface="Times New Roman"/>
                          <a:ea typeface="Times New Roman"/>
                          <a:cs typeface="Times New Roman"/>
                          <a:sym typeface="Times New Roman"/>
                        </a:rPr>
                        <a:t>gunshot residue             blood</a:t>
                      </a:r>
                    </a:p>
                    <a:p>
                      <a:pPr marL="0" marR="0" lvl="0" indent="0" algn="l" rtl="0">
                        <a:lnSpc>
                          <a:spcPct val="100000"/>
                        </a:lnSpc>
                        <a:spcBef>
                          <a:spcPts val="480"/>
                        </a:spcBef>
                        <a:spcAft>
                          <a:spcPts val="0"/>
                        </a:spcAft>
                        <a:buClr>
                          <a:schemeClr val="accent1"/>
                        </a:buClr>
                        <a:buSzPct val="25000"/>
                        <a:buFont typeface="Times New Roman"/>
                        <a:buNone/>
                      </a:pPr>
                      <a:r>
                        <a:rPr lang="en-US" sz="2400" b="0" i="0" u="none" strike="noStrike" cap="none" baseline="0">
                          <a:solidFill>
                            <a:schemeClr val="dk1"/>
                          </a:solidFill>
                          <a:latin typeface="Times New Roman"/>
                          <a:ea typeface="Times New Roman"/>
                          <a:cs typeface="Times New Roman"/>
                          <a:sym typeface="Times New Roman"/>
                        </a:rPr>
                        <a:t>firearms                         body fluids</a:t>
                      </a:r>
                    </a:p>
                    <a:p>
                      <a:pPr marL="0" marR="0" lvl="0" indent="0" algn="l" rtl="0">
                        <a:lnSpc>
                          <a:spcPct val="100000"/>
                        </a:lnSpc>
                        <a:spcBef>
                          <a:spcPts val="480"/>
                        </a:spcBef>
                        <a:spcAft>
                          <a:spcPts val="0"/>
                        </a:spcAft>
                        <a:buClr>
                          <a:schemeClr val="accent1"/>
                        </a:buClr>
                        <a:buSzPct val="25000"/>
                        <a:buFont typeface="Times New Roman"/>
                        <a:buNone/>
                      </a:pPr>
                      <a:r>
                        <a:rPr lang="en-US" sz="2400" b="0" i="0" u="none" strike="noStrike" cap="none" baseline="0">
                          <a:solidFill>
                            <a:schemeClr val="dk1"/>
                          </a:solidFill>
                          <a:latin typeface="Times New Roman"/>
                          <a:ea typeface="Times New Roman"/>
                          <a:cs typeface="Times New Roman"/>
                          <a:sym typeface="Times New Roman"/>
                        </a:rPr>
                        <a:t>impressions                   fingerprints</a:t>
                      </a:r>
                    </a:p>
                    <a:p>
                      <a:pPr marL="0" marR="0" lvl="0" indent="0" algn="l" rtl="0">
                        <a:lnSpc>
                          <a:spcPct val="100000"/>
                        </a:lnSpc>
                        <a:spcBef>
                          <a:spcPts val="480"/>
                        </a:spcBef>
                        <a:spcAft>
                          <a:spcPts val="0"/>
                        </a:spcAft>
                        <a:buClr>
                          <a:schemeClr val="accent1"/>
                        </a:buClr>
                        <a:buSzPct val="25000"/>
                        <a:buFont typeface="Times New Roman"/>
                        <a:buNone/>
                      </a:pPr>
                      <a:r>
                        <a:rPr lang="en-US" sz="2400" b="0" i="0" u="none" strike="noStrike" cap="none" baseline="0">
                          <a:solidFill>
                            <a:schemeClr val="dk1"/>
                          </a:solidFill>
                          <a:latin typeface="Times New Roman"/>
                          <a:ea typeface="Times New Roman"/>
                          <a:cs typeface="Times New Roman"/>
                          <a:sym typeface="Times New Roman"/>
                        </a:rPr>
                        <a:t>hair                                tissues</a:t>
                      </a:r>
                    </a:p>
                    <a:p>
                      <a:pPr marL="0" marR="0" lvl="0" indent="0" algn="l" rtl="0">
                        <a:lnSpc>
                          <a:spcPct val="100000"/>
                        </a:lnSpc>
                        <a:spcBef>
                          <a:spcPts val="480"/>
                        </a:spcBef>
                        <a:spcAft>
                          <a:spcPts val="0"/>
                        </a:spcAft>
                        <a:buClr>
                          <a:schemeClr val="accent1"/>
                        </a:buClr>
                        <a:buSzPct val="25000"/>
                        <a:buFont typeface="Times New Roman"/>
                        <a:buNone/>
                      </a:pPr>
                      <a:r>
                        <a:rPr lang="en-US" sz="2400" b="0" i="0" u="none" strike="noStrike" cap="none" baseline="0">
                          <a:solidFill>
                            <a:schemeClr val="dk1"/>
                          </a:solidFill>
                          <a:latin typeface="Times New Roman"/>
                          <a:ea typeface="Times New Roman"/>
                          <a:cs typeface="Times New Roman"/>
                          <a:sym typeface="Times New Roman"/>
                        </a:rPr>
                        <a:t>alcohols                         pollen</a:t>
                      </a:r>
                    </a:p>
                    <a:p>
                      <a:pPr marL="0" marR="0" lvl="0" indent="0" algn="l" rtl="0">
                        <a:lnSpc>
                          <a:spcPct val="100000"/>
                        </a:lnSpc>
                        <a:spcBef>
                          <a:spcPts val="480"/>
                        </a:spcBef>
                        <a:spcAft>
                          <a:spcPts val="0"/>
                        </a:spcAft>
                        <a:buClr>
                          <a:schemeClr val="accent1"/>
                        </a:buClr>
                        <a:buSzPct val="25000"/>
                        <a:buFont typeface="Times New Roman"/>
                        <a:buNone/>
                      </a:pPr>
                      <a:r>
                        <a:rPr lang="en-US" sz="2400" b="0" i="0" u="none" strike="noStrike" cap="none" baseline="0">
                          <a:solidFill>
                            <a:schemeClr val="dk1"/>
                          </a:solidFill>
                          <a:latin typeface="Times New Roman"/>
                          <a:ea typeface="Times New Roman"/>
                          <a:cs typeface="Times New Roman"/>
                          <a:sym typeface="Times New Roman"/>
                        </a:rPr>
                        <a:t>bones                             feathers</a:t>
                      </a:r>
                    </a:p>
                    <a:p>
                      <a:pPr marL="0" marR="0" lvl="0" indent="0" algn="l" rtl="0">
                        <a:lnSpc>
                          <a:spcPct val="100000"/>
                        </a:lnSpc>
                        <a:spcBef>
                          <a:spcPts val="480"/>
                        </a:spcBef>
                        <a:spcAft>
                          <a:spcPts val="0"/>
                        </a:spcAft>
                        <a:buClr>
                          <a:schemeClr val="accent1"/>
                        </a:buClr>
                        <a:buSzPct val="25000"/>
                        <a:buFont typeface="Times New Roman"/>
                        <a:buNone/>
                      </a:pPr>
                      <a:r>
                        <a:rPr lang="en-US" sz="2400" b="0" i="0" u="none" strike="noStrike" cap="none" baseline="0">
                          <a:solidFill>
                            <a:schemeClr val="dk1"/>
                          </a:solidFill>
                          <a:latin typeface="Times New Roman"/>
                          <a:ea typeface="Times New Roman"/>
                          <a:cs typeface="Times New Roman"/>
                          <a:sym typeface="Times New Roman"/>
                        </a:rPr>
                        <a:t>explosive residues         serial numbers</a:t>
                      </a:r>
                    </a:p>
                    <a:p>
                      <a:pPr marL="0" marR="0" lvl="0" indent="0" algn="l" rtl="0">
                        <a:lnSpc>
                          <a:spcPct val="100000"/>
                        </a:lnSpc>
                        <a:spcBef>
                          <a:spcPts val="480"/>
                        </a:spcBef>
                        <a:spcAft>
                          <a:spcPts val="0"/>
                        </a:spcAft>
                        <a:buClr>
                          <a:schemeClr val="accent1"/>
                        </a:buClr>
                        <a:buSzPct val="25000"/>
                        <a:buFont typeface="Times New Roman"/>
                        <a:buNone/>
                      </a:pPr>
                      <a:r>
                        <a:rPr lang="en-US" sz="2400" b="0" i="0" u="none" strike="noStrike" cap="none" baseline="0">
                          <a:solidFill>
                            <a:schemeClr val="dk1"/>
                          </a:solidFill>
                          <a:latin typeface="Times New Roman"/>
                          <a:ea typeface="Times New Roman"/>
                          <a:cs typeface="Times New Roman"/>
                          <a:sym typeface="Times New Roman"/>
                        </a:rPr>
                        <a:t>documents                     resins, plastics</a:t>
                      </a:r>
                    </a:p>
                    <a:p>
                      <a:pPr marL="0" marR="0" lvl="0" indent="0" algn="l" rtl="0">
                        <a:lnSpc>
                          <a:spcPct val="100000"/>
                        </a:lnSpc>
                        <a:spcBef>
                          <a:spcPts val="480"/>
                        </a:spcBef>
                        <a:spcAft>
                          <a:spcPts val="0"/>
                        </a:spcAft>
                        <a:buClr>
                          <a:schemeClr val="accent1"/>
                        </a:buClr>
                        <a:buFont typeface="Calibri"/>
                        <a:buNone/>
                      </a:pPr>
                      <a:endParaRPr sz="2400" b="0" i="0" u="none" strike="noStrike" cap="none" baseline="0">
                        <a:solidFill>
                          <a:schemeClr val="dk1"/>
                        </a:solidFill>
                        <a:latin typeface="Times New Roman"/>
                        <a:ea typeface="Times New Roman"/>
                        <a:cs typeface="Times New Roman"/>
                        <a:sym typeface="Times New Roman"/>
                      </a:endParaRPr>
                    </a:p>
                  </a:txBody>
                  <a:tcPr marL="91450" marR="91450" marT="45725" marB="45725">
                    <a:lnL w="28575" cap="flat">
                      <a:solidFill>
                        <a:schemeClr val="dk1"/>
                      </a:solidFill>
                      <a:prstDash val="solid"/>
                      <a:round/>
                      <a:headEnd type="none" w="med" len="med"/>
                      <a:tailEnd type="none" w="med" len="med"/>
                    </a:lnL>
                    <a:lnR w="28575" cap="flat">
                      <a:solidFill>
                        <a:schemeClr val="dk1"/>
                      </a:solidFill>
                      <a:prstDash val="solid"/>
                      <a:round/>
                      <a:headEnd type="none" w="med" len="med"/>
                      <a:tailEnd type="none" w="med" len="med"/>
                    </a:lnR>
                    <a:lnT w="12700" cap="flat">
                      <a:solidFill>
                        <a:schemeClr val="dk1"/>
                      </a:solidFill>
                      <a:prstDash val="solid"/>
                      <a:round/>
                      <a:headEnd type="none" w="med" len="med"/>
                      <a:tailEnd type="none" w="med" len="med"/>
                    </a:lnT>
                    <a:lnB w="28575" cap="flat">
                      <a:solidFill>
                        <a:schemeClr val="dk1"/>
                      </a:solidFill>
                      <a:prstDash val="solid"/>
                      <a:round/>
                      <a:headEnd type="none" w="med" len="med"/>
                      <a:tailEnd type="none" w="med" len="med"/>
                    </a:lnB>
                    <a:solidFill>
                      <a:schemeClr val="lt1"/>
                    </a:solidFill>
                  </a:tcPr>
                </a:tc>
              </a:tr>
            </a:tbl>
          </a:graphicData>
        </a:graphic>
      </p:graphicFrame>
      <p:sp>
        <p:nvSpPr>
          <p:cNvPr id="553" name="Shape 553"/>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spAutoFit/>
          </a:bodyPr>
          <a:lstStyle/>
          <a:p>
            <a:pPr marL="0" marR="0" lvl="0" indent="0" algn="r" rtl="0">
              <a:spcBef>
                <a:spcPts val="0"/>
              </a:spcBef>
              <a:buSzPct val="25000"/>
              <a:buNone/>
            </a:pPr>
            <a:r>
              <a:rPr lang="en-US"/>
              <a:t> </a:t>
            </a:r>
          </a:p>
        </p:txBody>
      </p:sp>
      <p:pic>
        <p:nvPicPr>
          <p:cNvPr id="3074" name="Picture 2" descr="http://freeryanferguson.com/wp-content/uploads/2013/01/Physical-Evidenc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4800600"/>
            <a:ext cx="2466975" cy="184785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authorjenniferchase.files.wordpress.com/2012/03/outdoorcrimescen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6400" y="381000"/>
            <a:ext cx="3409950" cy="30670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51"/>
                                        </p:tgtEl>
                                        <p:attrNameLst>
                                          <p:attrName>style.visibility</p:attrName>
                                        </p:attrNameLst>
                                      </p:cBhvr>
                                      <p:to>
                                        <p:strVal val="visible"/>
                                      </p:to>
                                    </p:set>
                                    <p:animEffect transition="in" filter="fade">
                                      <p:cBhvr>
                                        <p:cTn id="7" dur="500"/>
                                        <p:tgtEl>
                                          <p:spTgt spid="55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550">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3074"/>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30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0"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57"/>
        <p:cNvGrpSpPr/>
        <p:nvPr/>
      </p:nvGrpSpPr>
      <p:grpSpPr>
        <a:xfrm>
          <a:off x="0" y="0"/>
          <a:ext cx="0" cy="0"/>
          <a:chOff x="0" y="0"/>
          <a:chExt cx="0" cy="0"/>
        </a:xfrm>
      </p:grpSpPr>
      <p:sp>
        <p:nvSpPr>
          <p:cNvPr id="558" name="Shape 558"/>
          <p:cNvSpPr txBox="1">
            <a:spLocks noGrp="1"/>
          </p:cNvSpPr>
          <p:nvPr>
            <p:ph type="title"/>
          </p:nvPr>
        </p:nvSpPr>
        <p:spPr>
          <a:xfrm>
            <a:off x="457200" y="381000"/>
            <a:ext cx="6956424" cy="646290"/>
          </a:xfrm>
          <a:prstGeom prst="rect">
            <a:avLst/>
          </a:prstGeom>
          <a:noFill/>
          <a:ln>
            <a:noFill/>
          </a:ln>
        </p:spPr>
        <p:txBody>
          <a:bodyPr lIns="91425" tIns="45700" rIns="91425" bIns="45700" anchor="ctr" anchorCtr="0">
            <a:spAutoFit/>
          </a:bodyPr>
          <a:lstStyle/>
          <a:p>
            <a:pPr marL="0" marR="0" lvl="0" indent="0" algn="l" rtl="0">
              <a:spcBef>
                <a:spcPts val="0"/>
              </a:spcBef>
              <a:buClr>
                <a:schemeClr val="dk1"/>
              </a:buClr>
              <a:buSzPct val="25000"/>
              <a:buFont typeface="Arial"/>
              <a:buNone/>
            </a:pPr>
            <a:r>
              <a:rPr lang="en-US" sz="3600" b="1" i="0" u="none" strike="noStrike" cap="none" baseline="0" dirty="0">
                <a:solidFill>
                  <a:schemeClr val="dk1"/>
                </a:solidFill>
                <a:latin typeface="Arial"/>
                <a:ea typeface="Arial"/>
                <a:cs typeface="Arial"/>
                <a:sym typeface="Arial"/>
              </a:rPr>
              <a:t>II. Physical Evidence</a:t>
            </a:r>
          </a:p>
        </p:txBody>
      </p:sp>
      <p:sp>
        <p:nvSpPr>
          <p:cNvPr id="559" name="Shape 559"/>
          <p:cNvSpPr txBox="1">
            <a:spLocks noGrp="1"/>
          </p:cNvSpPr>
          <p:nvPr>
            <p:ph type="body" idx="1"/>
          </p:nvPr>
        </p:nvSpPr>
        <p:spPr>
          <a:xfrm>
            <a:off x="190140" y="1219200"/>
            <a:ext cx="9144000" cy="1969730"/>
          </a:xfrm>
          <a:prstGeom prst="rect">
            <a:avLst/>
          </a:prstGeom>
          <a:noFill/>
          <a:ln>
            <a:noFill/>
          </a:ln>
        </p:spPr>
        <p:txBody>
          <a:bodyPr lIns="91425" tIns="45700" rIns="91425" bIns="45700" anchor="t" anchorCtr="0">
            <a:spAutoFit/>
          </a:bodyPr>
          <a:lstStyle/>
          <a:p>
            <a:pPr marL="342900" marR="0" lvl="0" indent="-342900" algn="l" rtl="0">
              <a:spcBef>
                <a:spcPts val="560"/>
              </a:spcBef>
              <a:buClr>
                <a:schemeClr val="dk1"/>
              </a:buClr>
              <a:buSzPct val="25000"/>
              <a:buFont typeface="Arimo"/>
              <a:buNone/>
            </a:pPr>
            <a:r>
              <a:rPr lang="en-US" sz="2800" b="1" i="1" u="none" strike="noStrike" cap="none" baseline="0" dirty="0" smtClean="0">
                <a:solidFill>
                  <a:schemeClr val="dk1"/>
                </a:solidFill>
                <a:latin typeface="Arimo"/>
                <a:ea typeface="Arimo"/>
                <a:cs typeface="Arimo"/>
                <a:sym typeface="Arimo"/>
              </a:rPr>
              <a:t>Circumstantial </a:t>
            </a:r>
            <a:r>
              <a:rPr lang="en-US" sz="2800" b="1" i="1" u="none" strike="noStrike" cap="none" baseline="0" dirty="0">
                <a:solidFill>
                  <a:schemeClr val="dk1"/>
                </a:solidFill>
                <a:latin typeface="Arimo"/>
                <a:ea typeface="Arimo"/>
                <a:cs typeface="Arimo"/>
                <a:sym typeface="Arimo"/>
              </a:rPr>
              <a:t>evidence</a:t>
            </a:r>
            <a:r>
              <a:rPr lang="en-US" sz="2800" b="1" i="0" u="none" strike="noStrike" cap="none" baseline="0" dirty="0">
                <a:solidFill>
                  <a:schemeClr val="dk1"/>
                </a:solidFill>
                <a:latin typeface="Arimo"/>
                <a:ea typeface="Arimo"/>
                <a:cs typeface="Arimo"/>
                <a:sym typeface="Arimo"/>
              </a:rPr>
              <a:t> </a:t>
            </a:r>
            <a:r>
              <a:rPr lang="en-US" sz="2800" b="0" i="0" u="none" strike="noStrike" cap="none" baseline="0" dirty="0">
                <a:solidFill>
                  <a:schemeClr val="dk1"/>
                </a:solidFill>
                <a:latin typeface="Arimo"/>
                <a:ea typeface="Arimo"/>
                <a:cs typeface="Arimo"/>
                <a:sym typeface="Arimo"/>
              </a:rPr>
              <a:t>implies a fact or event. </a:t>
            </a:r>
          </a:p>
          <a:p>
            <a:pPr marL="342900" marR="0" lvl="0" indent="-342900" algn="l" rtl="0">
              <a:spcBef>
                <a:spcPts val="560"/>
              </a:spcBef>
              <a:buClr>
                <a:schemeClr val="dk1"/>
              </a:buClr>
              <a:buSzPct val="100000"/>
              <a:buFont typeface="Arimo"/>
              <a:buChar char="•"/>
            </a:pPr>
            <a:r>
              <a:rPr lang="en-US" sz="2800" b="0" i="0" u="none" strike="noStrike" cap="none" baseline="0" dirty="0">
                <a:solidFill>
                  <a:schemeClr val="dk1"/>
                </a:solidFill>
                <a:latin typeface="Arimo"/>
                <a:ea typeface="Arimo"/>
                <a:cs typeface="Arimo"/>
                <a:sym typeface="Arimo"/>
              </a:rPr>
              <a:t>The greater the volume of circumstantial evidence there is, the greater the weight it carries.</a:t>
            </a:r>
          </a:p>
          <a:p>
            <a:pPr marL="342900" marR="0" lvl="0" indent="-342900" algn="l" rtl="0">
              <a:spcBef>
                <a:spcPts val="560"/>
              </a:spcBef>
              <a:buClr>
                <a:schemeClr val="dk1"/>
              </a:buClr>
              <a:buSzPct val="100000"/>
              <a:buFont typeface="Arimo"/>
              <a:buChar char="•"/>
            </a:pPr>
            <a:r>
              <a:rPr lang="en-US" sz="2800" b="0" i="0" u="none" strike="noStrike" cap="none" baseline="0" dirty="0">
                <a:solidFill>
                  <a:schemeClr val="dk1"/>
                </a:solidFill>
                <a:latin typeface="Arimo"/>
                <a:ea typeface="Arimo"/>
                <a:cs typeface="Arimo"/>
                <a:sym typeface="Arimo"/>
              </a:rPr>
              <a:t>Probability and statistics come into play here.</a:t>
            </a:r>
          </a:p>
        </p:txBody>
      </p:sp>
      <p:pic>
        <p:nvPicPr>
          <p:cNvPr id="2050" name="Picture 2" descr="https://i.chzbgr.com/maxW500/2283818240/h4EF7BA2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3352800"/>
            <a:ext cx="4762500" cy="357187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s://www.legalzoom.com/sites/legalzoom.com/files/uploaded/articles/circumstantial_evidenc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140" y="3352800"/>
            <a:ext cx="4762500" cy="3181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3842104"/>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5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5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5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5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9"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75"/>
        <p:cNvGrpSpPr/>
        <p:nvPr/>
      </p:nvGrpSpPr>
      <p:grpSpPr>
        <a:xfrm>
          <a:off x="0" y="0"/>
          <a:ext cx="0" cy="0"/>
          <a:chOff x="0" y="0"/>
          <a:chExt cx="0" cy="0"/>
        </a:xfrm>
      </p:grpSpPr>
      <p:sp>
        <p:nvSpPr>
          <p:cNvPr id="476" name="Shape 476"/>
          <p:cNvSpPr txBox="1">
            <a:spLocks noGrp="1"/>
          </p:cNvSpPr>
          <p:nvPr>
            <p:ph type="title"/>
          </p:nvPr>
        </p:nvSpPr>
        <p:spPr>
          <a:xfrm>
            <a:off x="533400" y="0"/>
            <a:ext cx="8229600" cy="1143000"/>
          </a:xfrm>
          <a:prstGeom prst="rect">
            <a:avLst/>
          </a:prstGeom>
          <a:noFill/>
          <a:ln>
            <a:noFill/>
          </a:ln>
        </p:spPr>
        <p:txBody>
          <a:bodyPr lIns="91425" tIns="45700" rIns="91425" bIns="45700" anchor="ctr" anchorCtr="0">
            <a:spAutoFit/>
          </a:bodyPr>
          <a:lstStyle/>
          <a:p>
            <a:pPr marL="0" marR="0" lvl="0" indent="0" algn="ctr" rtl="0">
              <a:spcBef>
                <a:spcPts val="0"/>
              </a:spcBef>
              <a:buClr>
                <a:schemeClr val="dk1"/>
              </a:buClr>
              <a:buSzPct val="25000"/>
              <a:buFont typeface="Calibri"/>
              <a:buNone/>
            </a:pPr>
            <a:r>
              <a:rPr lang="en-US" sz="4400" b="0" i="0" u="sng" strike="noStrike" cap="none" baseline="0" dirty="0">
                <a:solidFill>
                  <a:schemeClr val="dk1"/>
                </a:solidFill>
                <a:latin typeface="Calibri"/>
                <a:ea typeface="Calibri"/>
                <a:cs typeface="Calibri"/>
                <a:sym typeface="Calibri"/>
              </a:rPr>
              <a:t>VALUE OF EVIDENCE</a:t>
            </a:r>
          </a:p>
        </p:txBody>
      </p:sp>
      <p:sp>
        <p:nvSpPr>
          <p:cNvPr id="477" name="Shape 477"/>
          <p:cNvSpPr txBox="1">
            <a:spLocks noGrp="1"/>
          </p:cNvSpPr>
          <p:nvPr>
            <p:ph type="body" idx="1"/>
          </p:nvPr>
        </p:nvSpPr>
        <p:spPr>
          <a:xfrm>
            <a:off x="152400" y="932761"/>
            <a:ext cx="9144000" cy="5355272"/>
          </a:xfrm>
          <a:prstGeom prst="rect">
            <a:avLst/>
          </a:prstGeom>
          <a:noFill/>
          <a:ln>
            <a:noFill/>
          </a:ln>
        </p:spPr>
        <p:txBody>
          <a:bodyPr lIns="91425" tIns="45700" rIns="91425" bIns="45700" anchor="t" anchorCtr="0">
            <a:spAutoFit/>
          </a:bodyPr>
          <a:lstStyle/>
          <a:p>
            <a:pPr marL="0" marR="0" lvl="0" indent="0" algn="l" rtl="0">
              <a:spcBef>
                <a:spcPts val="0"/>
              </a:spcBef>
              <a:buClr>
                <a:srgbClr val="FF33CC"/>
              </a:buClr>
              <a:buSzPct val="100000"/>
              <a:buNone/>
            </a:pPr>
            <a:r>
              <a:rPr lang="en-US" sz="2400" b="1" i="0" u="none" strike="noStrike" cap="none" baseline="0" dirty="0">
                <a:solidFill>
                  <a:srgbClr val="FF33CC"/>
                </a:solidFill>
                <a:latin typeface="Calibri"/>
                <a:ea typeface="Calibri"/>
                <a:cs typeface="Calibri"/>
                <a:sym typeface="Calibri"/>
              </a:rPr>
              <a:t>DEPENDS ON WHAT HAPPENS TO IT AFTER ITS FOUND.</a:t>
            </a:r>
          </a:p>
          <a:p>
            <a:pPr marL="342900" marR="0" lvl="0" indent="-139700" algn="l" rtl="0">
              <a:spcBef>
                <a:spcPts val="640"/>
              </a:spcBef>
              <a:buClr>
                <a:schemeClr val="dk1"/>
              </a:buClr>
              <a:buFont typeface="Calibri"/>
              <a:buNone/>
            </a:pPr>
            <a:endParaRPr lang="en-US" sz="3200" b="1" i="0" u="sng" strike="noStrike" cap="none" baseline="0" dirty="0" smtClean="0">
              <a:solidFill>
                <a:srgbClr val="66CCFF"/>
              </a:solidFill>
              <a:latin typeface="Calibri"/>
              <a:ea typeface="Calibri"/>
              <a:cs typeface="Calibri"/>
              <a:sym typeface="Calibri"/>
            </a:endParaRPr>
          </a:p>
          <a:p>
            <a:pPr marL="342900" marR="0" lvl="0" indent="-139700" algn="l" rtl="0">
              <a:spcBef>
                <a:spcPts val="640"/>
              </a:spcBef>
              <a:buClr>
                <a:schemeClr val="dk1"/>
              </a:buClr>
              <a:buFont typeface="Calibri"/>
              <a:buNone/>
            </a:pPr>
            <a:endParaRPr sz="3200" b="1" i="0" u="sng" strike="noStrike" cap="none" baseline="0" dirty="0">
              <a:solidFill>
                <a:srgbClr val="66CCFF"/>
              </a:solidFill>
              <a:latin typeface="Calibri"/>
              <a:ea typeface="Calibri"/>
              <a:cs typeface="Calibri"/>
              <a:sym typeface="Calibri"/>
            </a:endParaRPr>
          </a:p>
          <a:p>
            <a:pPr marL="342900" marR="0" lvl="0" indent="-342900" algn="l" rtl="0">
              <a:spcBef>
                <a:spcPts val="640"/>
              </a:spcBef>
              <a:buClr>
                <a:srgbClr val="66CCFF"/>
              </a:buClr>
              <a:buSzPct val="100000"/>
              <a:buFont typeface="Calibri"/>
              <a:buChar char="•"/>
            </a:pPr>
            <a:r>
              <a:rPr lang="en-US" sz="3200" b="1" i="0" u="sng" strike="noStrike" cap="none" baseline="0" dirty="0">
                <a:solidFill>
                  <a:srgbClr val="66CCFF"/>
                </a:solidFill>
                <a:latin typeface="Calibri"/>
                <a:ea typeface="Calibri"/>
                <a:cs typeface="Calibri"/>
                <a:sym typeface="Calibri"/>
              </a:rPr>
              <a:t>INTEGRITY OF EVIDENCE</a:t>
            </a:r>
            <a:r>
              <a:rPr lang="en-US" sz="3200" b="0" i="0" u="none" strike="noStrike" cap="none" baseline="0" dirty="0">
                <a:solidFill>
                  <a:schemeClr val="dk1"/>
                </a:solidFill>
                <a:latin typeface="Calibri"/>
                <a:ea typeface="Calibri"/>
                <a:cs typeface="Calibri"/>
                <a:sym typeface="Calibri"/>
              </a:rPr>
              <a:t> – must be the same as when it was found when used in court</a:t>
            </a:r>
          </a:p>
          <a:p>
            <a:pPr marL="342900" marR="0" lvl="0" indent="-139700" algn="l" rtl="0">
              <a:spcBef>
                <a:spcPts val="640"/>
              </a:spcBef>
              <a:buClr>
                <a:schemeClr val="dk1"/>
              </a:buClr>
              <a:buFont typeface="Calibri"/>
              <a:buNone/>
            </a:pPr>
            <a:endParaRPr lang="en-US" sz="3200" b="0" i="0" u="none" strike="noStrike" cap="none" baseline="0" dirty="0" smtClean="0">
              <a:solidFill>
                <a:schemeClr val="dk1"/>
              </a:solidFill>
              <a:latin typeface="Calibri"/>
              <a:ea typeface="Calibri"/>
              <a:cs typeface="Calibri"/>
              <a:sym typeface="Calibri"/>
            </a:endParaRPr>
          </a:p>
          <a:p>
            <a:pPr marL="342900" marR="0" lvl="0" indent="-139700" algn="l" rtl="0">
              <a:spcBef>
                <a:spcPts val="640"/>
              </a:spcBef>
              <a:buClr>
                <a:schemeClr val="dk1"/>
              </a:buClr>
              <a:buFont typeface="Calibri"/>
              <a:buNone/>
            </a:pPr>
            <a:endParaRPr sz="3200" b="0" i="0" u="none" strike="noStrike" cap="none" baseline="0" dirty="0">
              <a:solidFill>
                <a:schemeClr val="dk1"/>
              </a:solidFill>
              <a:latin typeface="Calibri"/>
              <a:ea typeface="Calibri"/>
              <a:cs typeface="Calibri"/>
              <a:sym typeface="Calibri"/>
            </a:endParaRPr>
          </a:p>
          <a:p>
            <a:pPr marL="342900" marR="0" lvl="0" indent="-342900" algn="l" rtl="0">
              <a:spcBef>
                <a:spcPts val="640"/>
              </a:spcBef>
              <a:buClr>
                <a:srgbClr val="66CCFF"/>
              </a:buClr>
              <a:buSzPct val="100000"/>
              <a:buFont typeface="Calibri"/>
              <a:buChar char="•"/>
            </a:pPr>
            <a:r>
              <a:rPr lang="en-US" sz="3200" b="1" i="0" u="sng" strike="noStrike" cap="none" baseline="0" dirty="0">
                <a:solidFill>
                  <a:srgbClr val="66CCFF"/>
                </a:solidFill>
                <a:latin typeface="Calibri"/>
                <a:ea typeface="Calibri"/>
                <a:cs typeface="Calibri"/>
                <a:sym typeface="Calibri"/>
              </a:rPr>
              <a:t>CHAIN OF CUSTODY</a:t>
            </a:r>
            <a:r>
              <a:rPr lang="en-US" sz="3200" b="0" i="0" u="none" strike="noStrike" cap="none" baseline="0" dirty="0">
                <a:solidFill>
                  <a:schemeClr val="dk1"/>
                </a:solidFill>
                <a:latin typeface="Calibri"/>
                <a:ea typeface="Calibri"/>
                <a:cs typeface="Calibri"/>
                <a:sym typeface="Calibri"/>
              </a:rPr>
              <a:t> (Evidence) – documentation of what has happened to the evidence from the time it was discovered until it is needed in court.</a:t>
            </a:r>
          </a:p>
        </p:txBody>
      </p:sp>
      <p:pic>
        <p:nvPicPr>
          <p:cNvPr id="478" name="Shape 478"/>
          <p:cNvPicPr preferRelativeResize="0"/>
          <p:nvPr/>
        </p:nvPicPr>
        <p:blipFill rotWithShape="1">
          <a:blip r:embed="rId3">
            <a:alphaModFix/>
          </a:blip>
          <a:srcRect/>
          <a:stretch/>
        </p:blipFill>
        <p:spPr>
          <a:xfrm>
            <a:off x="4267200" y="927253"/>
            <a:ext cx="5810250" cy="3867149"/>
          </a:xfrm>
          <a:prstGeom prst="rect">
            <a:avLst/>
          </a:prstGeom>
          <a:noFill/>
          <a:ln>
            <a:noFill/>
          </a:ln>
        </p:spPr>
      </p:pic>
      <p:pic>
        <p:nvPicPr>
          <p:cNvPr id="479" name="Shape 479"/>
          <p:cNvPicPr preferRelativeResize="0"/>
          <p:nvPr/>
        </p:nvPicPr>
        <p:blipFill rotWithShape="1">
          <a:blip r:embed="rId4">
            <a:alphaModFix/>
          </a:blip>
          <a:srcRect/>
          <a:stretch/>
        </p:blipFill>
        <p:spPr>
          <a:xfrm>
            <a:off x="0" y="-9181"/>
            <a:ext cx="4020004" cy="2894403"/>
          </a:xfrm>
          <a:prstGeom prst="rect">
            <a:avLst/>
          </a:prstGeom>
          <a:noFill/>
          <a:ln>
            <a:noFill/>
          </a:ln>
        </p:spPr>
      </p:pic>
      <p:pic>
        <p:nvPicPr>
          <p:cNvPr id="480" name="Shape 480"/>
          <p:cNvPicPr preferRelativeResize="0"/>
          <p:nvPr/>
        </p:nvPicPr>
        <p:blipFill rotWithShape="1">
          <a:blip r:embed="rId5">
            <a:alphaModFix/>
          </a:blip>
          <a:srcRect/>
          <a:stretch/>
        </p:blipFill>
        <p:spPr>
          <a:xfrm>
            <a:off x="609600" y="2057400"/>
            <a:ext cx="3809999" cy="2543174"/>
          </a:xfrm>
          <a:prstGeom prst="rect">
            <a:avLst/>
          </a:prstGeom>
          <a:noFill/>
          <a:ln>
            <a:noFill/>
          </a:ln>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7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77">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7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7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77">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7"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sp>
        <p:nvSpPr>
          <p:cNvPr id="438" name="Shape 438"/>
          <p:cNvSpPr txBox="1">
            <a:spLocks noGrp="1"/>
          </p:cNvSpPr>
          <p:nvPr>
            <p:ph type="title"/>
          </p:nvPr>
        </p:nvSpPr>
        <p:spPr>
          <a:xfrm>
            <a:off x="457200" y="244443"/>
            <a:ext cx="7543800" cy="700151"/>
          </a:xfrm>
          <a:prstGeom prst="rect">
            <a:avLst/>
          </a:prstGeom>
          <a:noFill/>
          <a:ln>
            <a:noFill/>
          </a:ln>
        </p:spPr>
        <p:txBody>
          <a:bodyPr lIns="91425" tIns="45700" rIns="91425" bIns="45700" anchor="ctr" anchorCtr="0">
            <a:spAutoFit/>
          </a:bodyPr>
          <a:lstStyle/>
          <a:p>
            <a:pPr marL="0" marR="0" lvl="0" indent="0" algn="l" rtl="0">
              <a:spcBef>
                <a:spcPts val="0"/>
              </a:spcBef>
              <a:buClr>
                <a:schemeClr val="dk1"/>
              </a:buClr>
              <a:buSzPct val="25000"/>
              <a:buFont typeface="Calibri"/>
              <a:buNone/>
            </a:pPr>
            <a:r>
              <a:rPr lang="en-US" sz="3950" b="0" i="0" u="sng" strike="noStrike" cap="none" baseline="0">
                <a:solidFill>
                  <a:schemeClr val="dk1"/>
                </a:solidFill>
                <a:latin typeface="Calibri"/>
                <a:ea typeface="Calibri"/>
                <a:cs typeface="Calibri"/>
                <a:sym typeface="Calibri"/>
              </a:rPr>
              <a:t>EVIDENCE CLASSIFICATION</a:t>
            </a:r>
          </a:p>
        </p:txBody>
      </p:sp>
      <p:sp>
        <p:nvSpPr>
          <p:cNvPr id="439" name="Shape 439"/>
          <p:cNvSpPr txBox="1">
            <a:spLocks noGrp="1"/>
          </p:cNvSpPr>
          <p:nvPr>
            <p:ph type="body" idx="1"/>
          </p:nvPr>
        </p:nvSpPr>
        <p:spPr>
          <a:xfrm>
            <a:off x="152400" y="2090768"/>
            <a:ext cx="8675914" cy="4752543"/>
          </a:xfrm>
          <a:prstGeom prst="rect">
            <a:avLst/>
          </a:prstGeom>
          <a:noFill/>
          <a:ln>
            <a:noFill/>
          </a:ln>
        </p:spPr>
        <p:txBody>
          <a:bodyPr wrap="square" lIns="91425" tIns="45700" rIns="91425" bIns="45700" anchor="t" anchorCtr="0">
            <a:spAutoFit/>
          </a:bodyPr>
          <a:lstStyle/>
          <a:p>
            <a:pPr marL="342900" marR="0" lvl="0" indent="-342900" algn="l" rtl="0">
              <a:spcBef>
                <a:spcPts val="0"/>
              </a:spcBef>
              <a:buClr>
                <a:srgbClr val="66CCFF"/>
              </a:buClr>
              <a:buSzPct val="100000"/>
              <a:buFont typeface="Calibri"/>
              <a:buChar char="•"/>
            </a:pPr>
            <a:r>
              <a:rPr lang="en-US" sz="3200" b="1" i="0" u="sng" strike="noStrike" cap="none" baseline="0" dirty="0">
                <a:solidFill>
                  <a:srgbClr val="66CCFF"/>
                </a:solidFill>
                <a:latin typeface="Calibri"/>
                <a:ea typeface="Calibri"/>
                <a:cs typeface="Calibri"/>
                <a:sym typeface="Calibri"/>
              </a:rPr>
              <a:t>DIRECT EVIDENCE</a:t>
            </a:r>
            <a:r>
              <a:rPr lang="en-US" sz="3200" b="0" i="0" u="none" strike="noStrike" cap="none" baseline="0" dirty="0">
                <a:solidFill>
                  <a:schemeClr val="dk1"/>
                </a:solidFill>
                <a:latin typeface="Calibri"/>
                <a:ea typeface="Calibri"/>
                <a:cs typeface="Calibri"/>
                <a:sym typeface="Calibri"/>
              </a:rPr>
              <a:t> – </a:t>
            </a:r>
          </a:p>
          <a:p>
            <a:pPr marL="0" marR="0" lvl="0" indent="0" algn="l" rtl="0">
              <a:spcBef>
                <a:spcPts val="640"/>
              </a:spcBef>
              <a:buClr>
                <a:schemeClr val="dk1"/>
              </a:buClr>
              <a:buSzPct val="25000"/>
              <a:buFont typeface="Calibri"/>
              <a:buNone/>
            </a:pPr>
            <a:r>
              <a:rPr lang="en-US" sz="3200" b="0" i="0" u="none" strike="noStrike" cap="none" baseline="0" dirty="0">
                <a:solidFill>
                  <a:schemeClr val="dk1"/>
                </a:solidFill>
                <a:latin typeface="Calibri"/>
                <a:ea typeface="Calibri"/>
                <a:cs typeface="Calibri"/>
                <a:sym typeface="Calibri"/>
              </a:rPr>
              <a:t>establishes proof without any other evidence – through an eyewitness or record of a criminal act.</a:t>
            </a:r>
          </a:p>
          <a:p>
            <a:pPr marL="342900" marR="0" lvl="0" indent="-342900" algn="l" rtl="0">
              <a:spcBef>
                <a:spcPts val="480"/>
              </a:spcBef>
              <a:buClr>
                <a:schemeClr val="dk1"/>
              </a:buClr>
              <a:buFont typeface="Calibri"/>
              <a:buNone/>
            </a:pPr>
            <a:endParaRPr sz="2400" b="0" i="0" u="sng" strike="noStrike" cap="none" baseline="0" dirty="0">
              <a:solidFill>
                <a:schemeClr val="dk1"/>
              </a:solidFill>
              <a:latin typeface="Calibri"/>
              <a:ea typeface="Calibri"/>
              <a:cs typeface="Calibri"/>
              <a:sym typeface="Calibri"/>
            </a:endParaRPr>
          </a:p>
          <a:p>
            <a:pPr marL="342900" marR="0" lvl="0" indent="-342900" algn="l" rtl="0">
              <a:spcBef>
                <a:spcPts val="480"/>
              </a:spcBef>
              <a:buClr>
                <a:schemeClr val="dk1"/>
              </a:buClr>
              <a:buFont typeface="Calibri"/>
              <a:buNone/>
            </a:pPr>
            <a:endParaRPr sz="2400" b="0" i="0" u="sng" strike="noStrike" cap="none" baseline="0" dirty="0">
              <a:solidFill>
                <a:schemeClr val="dk1"/>
              </a:solidFill>
              <a:latin typeface="Calibri"/>
              <a:ea typeface="Calibri"/>
              <a:cs typeface="Calibri"/>
              <a:sym typeface="Calibri"/>
            </a:endParaRPr>
          </a:p>
          <a:p>
            <a:pPr marL="342900" marR="0" lvl="0" indent="-342900" algn="l" rtl="0">
              <a:spcBef>
                <a:spcPts val="480"/>
              </a:spcBef>
              <a:buClr>
                <a:schemeClr val="dk1"/>
              </a:buClr>
              <a:buFont typeface="Calibri"/>
              <a:buNone/>
            </a:pPr>
            <a:endParaRPr sz="2400" b="0" i="0" u="sng" strike="noStrike" cap="none" baseline="0" dirty="0">
              <a:solidFill>
                <a:schemeClr val="dk1"/>
              </a:solidFill>
              <a:latin typeface="Calibri"/>
              <a:ea typeface="Calibri"/>
              <a:cs typeface="Calibri"/>
              <a:sym typeface="Calibri"/>
            </a:endParaRPr>
          </a:p>
          <a:p>
            <a:pPr marL="342900" marR="0" lvl="0" indent="-342900" algn="l" rtl="0">
              <a:spcBef>
                <a:spcPts val="480"/>
              </a:spcBef>
              <a:buClr>
                <a:schemeClr val="dk1"/>
              </a:buClr>
              <a:buFont typeface="Calibri"/>
              <a:buNone/>
            </a:pPr>
            <a:endParaRPr sz="2400" b="0" i="0" u="sng" strike="noStrike" cap="none" baseline="0" dirty="0">
              <a:solidFill>
                <a:schemeClr val="dk1"/>
              </a:solidFill>
              <a:latin typeface="Calibri"/>
              <a:ea typeface="Calibri"/>
              <a:cs typeface="Calibri"/>
              <a:sym typeface="Calibri"/>
            </a:endParaRPr>
          </a:p>
          <a:p>
            <a:pPr marL="342900" marR="0" lvl="0" indent="-342900" algn="l" rtl="0">
              <a:spcBef>
                <a:spcPts val="480"/>
              </a:spcBef>
              <a:buClr>
                <a:schemeClr val="dk1"/>
              </a:buClr>
              <a:buSzPct val="25000"/>
              <a:buFont typeface="Calibri"/>
              <a:buNone/>
            </a:pPr>
            <a:r>
              <a:rPr lang="en-US" sz="2400" b="0" i="0" u="sng" strike="noStrike" cap="none" baseline="0" dirty="0">
                <a:solidFill>
                  <a:schemeClr val="dk1"/>
                </a:solidFill>
                <a:latin typeface="Calibri"/>
                <a:ea typeface="Calibri"/>
                <a:cs typeface="Calibri"/>
                <a:sym typeface="Calibri"/>
              </a:rPr>
              <a:t>Example</a:t>
            </a:r>
            <a:r>
              <a:rPr lang="en-US" sz="2400" b="0" i="0" u="none" strike="noStrike" cap="none" baseline="0" dirty="0">
                <a:solidFill>
                  <a:schemeClr val="dk1"/>
                </a:solidFill>
                <a:latin typeface="Calibri"/>
                <a:ea typeface="Calibri"/>
                <a:cs typeface="Calibri"/>
                <a:sym typeface="Calibri"/>
              </a:rPr>
              <a:t> - if a witness testifies that the defendant was seen actually stabbing the </a:t>
            </a:r>
            <a:r>
              <a:rPr lang="en-US" sz="2400" b="0" i="0" u="sng" strike="noStrike" cap="none" baseline="0" dirty="0">
                <a:solidFill>
                  <a:schemeClr val="hlink"/>
                </a:solidFill>
                <a:latin typeface="Calibri"/>
                <a:ea typeface="Calibri"/>
                <a:cs typeface="Calibri"/>
                <a:sym typeface="Calibri"/>
                <a:hlinkClick r:id="rId3"/>
              </a:rPr>
              <a:t>victim</a:t>
            </a:r>
            <a:r>
              <a:rPr lang="en-US" sz="2400" b="0" i="0" u="none" strike="noStrike" cap="none" baseline="0" dirty="0">
                <a:solidFill>
                  <a:schemeClr val="dk1"/>
                </a:solidFill>
                <a:latin typeface="Calibri"/>
                <a:ea typeface="Calibri"/>
                <a:cs typeface="Calibri"/>
                <a:sym typeface="Calibri"/>
              </a:rPr>
              <a:t>, that is </a:t>
            </a:r>
            <a:r>
              <a:rPr lang="en-US" sz="2400" b="0" i="0" u="sng" strike="noStrike" cap="none" baseline="0" dirty="0">
                <a:solidFill>
                  <a:schemeClr val="hlink"/>
                </a:solidFill>
                <a:latin typeface="Calibri"/>
                <a:ea typeface="Calibri"/>
                <a:cs typeface="Calibri"/>
                <a:sym typeface="Calibri"/>
                <a:hlinkClick r:id="rId4"/>
              </a:rPr>
              <a:t>direct evidence</a:t>
            </a:r>
            <a:r>
              <a:rPr lang="en-US" sz="2400" b="0" i="0" u="none" strike="noStrike" cap="none" baseline="0" dirty="0">
                <a:solidFill>
                  <a:schemeClr val="dk1"/>
                </a:solidFill>
                <a:latin typeface="Calibri"/>
                <a:ea typeface="Calibri"/>
                <a:cs typeface="Calibri"/>
                <a:sym typeface="Calibri"/>
              </a:rPr>
              <a:t>. </a:t>
            </a:r>
          </a:p>
          <a:p>
            <a:pPr marL="342900" marR="0" lvl="0" indent="-139700" algn="l" rtl="0">
              <a:spcBef>
                <a:spcPts val="640"/>
              </a:spcBef>
              <a:buClr>
                <a:schemeClr val="dk1"/>
              </a:buClr>
              <a:buFont typeface="Calibri"/>
              <a:buNone/>
            </a:pPr>
            <a:endParaRPr sz="3200" b="1" i="0" u="sng" strike="noStrike" cap="none" baseline="0" dirty="0">
              <a:solidFill>
                <a:srgbClr val="66CCFF"/>
              </a:solidFill>
              <a:latin typeface="Calibri"/>
              <a:ea typeface="Calibri"/>
              <a:cs typeface="Calibri"/>
              <a:sym typeface="Calibri"/>
            </a:endParaRPr>
          </a:p>
        </p:txBody>
      </p:sp>
      <p:pic>
        <p:nvPicPr>
          <p:cNvPr id="3074" name="Picture 2" descr="http://upload.wikimedia.org/wikipedia/en/e/eb/Patricia_Soltysik_Bank_Robbery.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43550" y="76200"/>
            <a:ext cx="3600450" cy="27051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38"/>
                                        </p:tgtEl>
                                        <p:attrNameLst>
                                          <p:attrName>style.visibility</p:attrName>
                                        </p:attrNameLst>
                                      </p:cBhvr>
                                      <p:to>
                                        <p:strVal val="visible"/>
                                      </p:to>
                                    </p:set>
                                    <p:animEffect transition="in" filter="fade">
                                      <p:cBhvr>
                                        <p:cTn id="7" dur="600"/>
                                        <p:tgtEl>
                                          <p:spTgt spid="43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074"/>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439">
                                            <p:txEl>
                                              <p:pRg st="0" end="0"/>
                                            </p:txEl>
                                          </p:spTgt>
                                        </p:tgtEl>
                                        <p:attrNameLst>
                                          <p:attrName>style.visibility</p:attrName>
                                        </p:attrNameLst>
                                      </p:cBhvr>
                                      <p:to>
                                        <p:strVal val="visible"/>
                                      </p:to>
                                    </p:set>
                                    <p:animEffect transition="in" filter="fade">
                                      <p:cBhvr>
                                        <p:cTn id="16" dur="500"/>
                                        <p:tgtEl>
                                          <p:spTgt spid="439">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439">
                                            <p:txEl>
                                              <p:pRg st="1" end="1"/>
                                            </p:txEl>
                                          </p:spTgt>
                                        </p:tgtEl>
                                        <p:attrNameLst>
                                          <p:attrName>style.visibility</p:attrName>
                                        </p:attrNameLst>
                                      </p:cBhvr>
                                      <p:to>
                                        <p:strVal val="visible"/>
                                      </p:to>
                                    </p:set>
                                    <p:animEffect transition="in" filter="fade">
                                      <p:cBhvr>
                                        <p:cTn id="21" dur="500"/>
                                        <p:tgtEl>
                                          <p:spTgt spid="439">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439">
                                            <p:txEl>
                                              <p:pRg st="2" end="2"/>
                                            </p:txEl>
                                          </p:spTgt>
                                        </p:tgtEl>
                                        <p:attrNameLst>
                                          <p:attrName>style.visibility</p:attrName>
                                        </p:attrNameLst>
                                      </p:cBhvr>
                                      <p:to>
                                        <p:strVal val="visible"/>
                                      </p:to>
                                    </p:set>
                                    <p:animEffect transition="in" filter="fade">
                                      <p:cBhvr>
                                        <p:cTn id="26" dur="500"/>
                                        <p:tgtEl>
                                          <p:spTgt spid="439">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439">
                                            <p:txEl>
                                              <p:pRg st="3" end="3"/>
                                            </p:txEl>
                                          </p:spTgt>
                                        </p:tgtEl>
                                        <p:attrNameLst>
                                          <p:attrName>style.visibility</p:attrName>
                                        </p:attrNameLst>
                                      </p:cBhvr>
                                      <p:to>
                                        <p:strVal val="visible"/>
                                      </p:to>
                                    </p:set>
                                    <p:animEffect transition="in" filter="fade">
                                      <p:cBhvr>
                                        <p:cTn id="31" dur="500"/>
                                        <p:tgtEl>
                                          <p:spTgt spid="439">
                                            <p:txEl>
                                              <p:pRg st="3" end="3"/>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439">
                                            <p:txEl>
                                              <p:pRg st="4" end="4"/>
                                            </p:txEl>
                                          </p:spTgt>
                                        </p:tgtEl>
                                        <p:attrNameLst>
                                          <p:attrName>style.visibility</p:attrName>
                                        </p:attrNameLst>
                                      </p:cBhvr>
                                      <p:to>
                                        <p:strVal val="visible"/>
                                      </p:to>
                                    </p:set>
                                    <p:animEffect transition="in" filter="fade">
                                      <p:cBhvr>
                                        <p:cTn id="36" dur="500"/>
                                        <p:tgtEl>
                                          <p:spTgt spid="439">
                                            <p:txEl>
                                              <p:pRg st="4" end="4"/>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439">
                                            <p:txEl>
                                              <p:pRg st="5" end="5"/>
                                            </p:txEl>
                                          </p:spTgt>
                                        </p:tgtEl>
                                        <p:attrNameLst>
                                          <p:attrName>style.visibility</p:attrName>
                                        </p:attrNameLst>
                                      </p:cBhvr>
                                      <p:to>
                                        <p:strVal val="visible"/>
                                      </p:to>
                                    </p:set>
                                    <p:animEffect transition="in" filter="fade">
                                      <p:cBhvr>
                                        <p:cTn id="41" dur="500"/>
                                        <p:tgtEl>
                                          <p:spTgt spid="439">
                                            <p:txEl>
                                              <p:pRg st="5" end="5"/>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439">
                                            <p:txEl>
                                              <p:pRg st="6" end="6"/>
                                            </p:txEl>
                                          </p:spTgt>
                                        </p:tgtEl>
                                        <p:attrNameLst>
                                          <p:attrName>style.visibility</p:attrName>
                                        </p:attrNameLst>
                                      </p:cBhvr>
                                      <p:to>
                                        <p:strVal val="visible"/>
                                      </p:to>
                                    </p:set>
                                    <p:animEffect transition="in" filter="fade">
                                      <p:cBhvr>
                                        <p:cTn id="46" dur="500"/>
                                        <p:tgtEl>
                                          <p:spTgt spid="439">
                                            <p:txEl>
                                              <p:pRg st="6" end="6"/>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439">
                                            <p:txEl>
                                              <p:pRg st="7" end="7"/>
                                            </p:txEl>
                                          </p:spTgt>
                                        </p:tgtEl>
                                        <p:attrNameLst>
                                          <p:attrName>style.visibility</p:attrName>
                                        </p:attrNameLst>
                                      </p:cBhvr>
                                      <p:to>
                                        <p:strVal val="visible"/>
                                      </p:to>
                                    </p:set>
                                    <p:animEffect transition="in" filter="fade">
                                      <p:cBhvr>
                                        <p:cTn id="51" dur="500"/>
                                        <p:tgtEl>
                                          <p:spTgt spid="439">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sp>
        <p:nvSpPr>
          <p:cNvPr id="445" name="Shape 445"/>
          <p:cNvSpPr txBox="1">
            <a:spLocks noGrp="1"/>
          </p:cNvSpPr>
          <p:nvPr>
            <p:ph type="title"/>
          </p:nvPr>
        </p:nvSpPr>
        <p:spPr>
          <a:xfrm>
            <a:off x="457200" y="228600"/>
            <a:ext cx="7543800" cy="731838"/>
          </a:xfrm>
          <a:prstGeom prst="rect">
            <a:avLst/>
          </a:prstGeom>
          <a:noFill/>
          <a:ln>
            <a:noFill/>
          </a:ln>
        </p:spPr>
        <p:txBody>
          <a:bodyPr lIns="91425" tIns="45700" rIns="91425" bIns="45700" anchor="ctr" anchorCtr="0">
            <a:spAutoFit/>
          </a:bodyPr>
          <a:lstStyle/>
          <a:p>
            <a:pPr marL="0" marR="0" lvl="0" indent="0" algn="ctr" rtl="0">
              <a:spcBef>
                <a:spcPts val="0"/>
              </a:spcBef>
              <a:buClr>
                <a:schemeClr val="dk1"/>
              </a:buClr>
              <a:buSzPct val="25000"/>
              <a:buFont typeface="Calibri"/>
              <a:buNone/>
            </a:pPr>
            <a:r>
              <a:rPr lang="en-US" sz="3950" b="0" i="0" u="sng" strike="noStrike" cap="none" baseline="0">
                <a:solidFill>
                  <a:schemeClr val="dk1"/>
                </a:solidFill>
                <a:latin typeface="Calibri"/>
                <a:ea typeface="Calibri"/>
                <a:cs typeface="Calibri"/>
                <a:sym typeface="Calibri"/>
              </a:rPr>
              <a:t>EVIDENCE CLASSIFICATION</a:t>
            </a:r>
          </a:p>
        </p:txBody>
      </p:sp>
      <p:sp>
        <p:nvSpPr>
          <p:cNvPr id="446" name="Shape 446"/>
          <p:cNvSpPr txBox="1">
            <a:spLocks noGrp="1"/>
          </p:cNvSpPr>
          <p:nvPr>
            <p:ph type="body" idx="1"/>
          </p:nvPr>
        </p:nvSpPr>
        <p:spPr>
          <a:xfrm>
            <a:off x="0" y="1447800"/>
            <a:ext cx="9144000" cy="5410200"/>
          </a:xfrm>
          <a:prstGeom prst="rect">
            <a:avLst/>
          </a:prstGeom>
          <a:noFill/>
          <a:ln>
            <a:noFill/>
          </a:ln>
        </p:spPr>
        <p:txBody>
          <a:bodyPr lIns="91425" tIns="45700" rIns="91425" bIns="45700" anchor="t" anchorCtr="0">
            <a:spAutoFit/>
          </a:bodyPr>
          <a:lstStyle/>
          <a:p>
            <a:pPr marL="342900" marR="0" lvl="0" indent="-342900" algn="l" rtl="0">
              <a:spcBef>
                <a:spcPts val="0"/>
              </a:spcBef>
              <a:buClr>
                <a:srgbClr val="66CCFF"/>
              </a:buClr>
              <a:buSzPct val="100000"/>
              <a:buFont typeface="Calibri"/>
              <a:buChar char="•"/>
            </a:pPr>
            <a:r>
              <a:rPr lang="en-US" sz="3200" b="1" i="0" u="sng" strike="noStrike" cap="none" baseline="0">
                <a:solidFill>
                  <a:srgbClr val="66CCFF"/>
                </a:solidFill>
                <a:latin typeface="Calibri"/>
                <a:ea typeface="Calibri"/>
                <a:cs typeface="Calibri"/>
                <a:sym typeface="Calibri"/>
              </a:rPr>
              <a:t>INDIRECT EVIDENCE</a:t>
            </a:r>
            <a:r>
              <a:rPr lang="en-US" sz="3200" b="0" i="0" u="none" strike="noStrike" cap="none" baseline="0">
                <a:solidFill>
                  <a:schemeClr val="dk1"/>
                </a:solidFill>
                <a:latin typeface="Calibri"/>
                <a:ea typeface="Calibri"/>
                <a:cs typeface="Calibri"/>
                <a:sym typeface="Calibri"/>
              </a:rPr>
              <a:t> – </a:t>
            </a:r>
          </a:p>
          <a:p>
            <a:pPr marL="0" marR="0" lvl="0" indent="0" algn="l" rtl="0">
              <a:spcBef>
                <a:spcPts val="640"/>
              </a:spcBef>
              <a:buClr>
                <a:schemeClr val="dk1"/>
              </a:buClr>
              <a:buSzPct val="25000"/>
              <a:buFont typeface="Calibri"/>
              <a:buNone/>
            </a:pPr>
            <a:r>
              <a:rPr lang="en-US" sz="3200" b="0" i="0" u="none" strike="noStrike" cap="none" baseline="0">
                <a:solidFill>
                  <a:schemeClr val="dk1"/>
                </a:solidFill>
                <a:latin typeface="Calibri"/>
                <a:ea typeface="Calibri"/>
                <a:cs typeface="Calibri"/>
                <a:sym typeface="Calibri"/>
              </a:rPr>
              <a:t>Based on one fact being inferred from another fact. (class or individualized)</a:t>
            </a:r>
          </a:p>
          <a:p>
            <a:pPr marL="0" marR="0" lvl="0" indent="0" algn="l" rtl="0">
              <a:spcBef>
                <a:spcPts val="640"/>
              </a:spcBef>
              <a:buClr>
                <a:schemeClr val="dk1"/>
              </a:buClr>
              <a:buFont typeface="Calibri"/>
              <a:buNone/>
            </a:pPr>
            <a:endParaRPr sz="3200" b="0" i="0" u="none" strike="noStrike" cap="none" baseline="0">
              <a:solidFill>
                <a:schemeClr val="dk1"/>
              </a:solidFill>
              <a:latin typeface="Calibri"/>
              <a:ea typeface="Calibri"/>
              <a:cs typeface="Calibri"/>
              <a:sym typeface="Calibri"/>
            </a:endParaRPr>
          </a:p>
          <a:p>
            <a:pPr marL="0" marR="0" lvl="0" indent="0" algn="l" rtl="0">
              <a:spcBef>
                <a:spcPts val="640"/>
              </a:spcBef>
              <a:buClr>
                <a:schemeClr val="dk1"/>
              </a:buClr>
              <a:buFont typeface="Calibri"/>
              <a:buNone/>
            </a:pPr>
            <a:endParaRPr sz="3200" b="0" i="0" u="none" strike="noStrike" cap="none" baseline="0">
              <a:solidFill>
                <a:schemeClr val="dk1"/>
              </a:solidFill>
              <a:latin typeface="Calibri"/>
              <a:ea typeface="Calibri"/>
              <a:cs typeface="Calibri"/>
              <a:sym typeface="Calibri"/>
            </a:endParaRPr>
          </a:p>
          <a:p>
            <a:pPr marL="0" marR="0" lvl="0" indent="0" algn="l" rtl="0">
              <a:spcBef>
                <a:spcPts val="640"/>
              </a:spcBef>
              <a:buClr>
                <a:schemeClr val="dk1"/>
              </a:buClr>
              <a:buFont typeface="Calibri"/>
              <a:buNone/>
            </a:pPr>
            <a:endParaRPr sz="3200" b="0" i="0" u="none" strike="noStrike" cap="none" baseline="0">
              <a:solidFill>
                <a:schemeClr val="dk1"/>
              </a:solidFill>
              <a:latin typeface="Calibri"/>
              <a:ea typeface="Calibri"/>
              <a:cs typeface="Calibri"/>
              <a:sym typeface="Calibri"/>
            </a:endParaRPr>
          </a:p>
          <a:p>
            <a:pPr marL="0" marR="0" lvl="0" indent="0" algn="l" rtl="0">
              <a:spcBef>
                <a:spcPts val="640"/>
              </a:spcBef>
              <a:buClr>
                <a:schemeClr val="dk1"/>
              </a:buClr>
              <a:buSzPct val="25000"/>
              <a:buFont typeface="Calibri"/>
              <a:buNone/>
            </a:pPr>
            <a:r>
              <a:rPr lang="en-US" sz="3200" b="0" i="0" u="none" strike="noStrike" cap="none" baseline="0">
                <a:solidFill>
                  <a:schemeClr val="dk1"/>
                </a:solidFill>
                <a:latin typeface="Calibri"/>
                <a:ea typeface="Calibri"/>
                <a:cs typeface="Calibri"/>
                <a:sym typeface="Calibri"/>
              </a:rPr>
              <a:t>ex. </a:t>
            </a:r>
            <a:r>
              <a:rPr lang="en-US" sz="3200" b="1" i="0" u="sng" strike="noStrike" cap="none" baseline="0">
                <a:solidFill>
                  <a:srgbClr val="66CCFF"/>
                </a:solidFill>
                <a:latin typeface="Calibri"/>
                <a:ea typeface="Calibri"/>
                <a:cs typeface="Calibri"/>
                <a:sym typeface="Calibri"/>
              </a:rPr>
              <a:t>CIRCUMSTANTIAL EVIDENCE</a:t>
            </a:r>
            <a:r>
              <a:rPr lang="en-US" sz="3200" b="0" i="0" u="none" strike="noStrike" cap="none" baseline="0">
                <a:solidFill>
                  <a:schemeClr val="dk1"/>
                </a:solidFill>
                <a:latin typeface="Calibri"/>
                <a:ea typeface="Calibri"/>
                <a:cs typeface="Calibri"/>
                <a:sym typeface="Calibri"/>
              </a:rPr>
              <a:t> – (an – indirectly establishes the existence of a fact –  uses probability</a:t>
            </a:r>
          </a:p>
        </p:txBody>
      </p:sp>
      <p:pic>
        <p:nvPicPr>
          <p:cNvPr id="447" name="Shape 447"/>
          <p:cNvPicPr preferRelativeResize="0"/>
          <p:nvPr/>
        </p:nvPicPr>
        <p:blipFill rotWithShape="1">
          <a:blip r:embed="rId3">
            <a:alphaModFix/>
          </a:blip>
          <a:srcRect/>
          <a:stretch/>
        </p:blipFill>
        <p:spPr>
          <a:xfrm>
            <a:off x="4373238" y="1836"/>
            <a:ext cx="4762499" cy="3809999"/>
          </a:xfrm>
          <a:prstGeom prst="rect">
            <a:avLst/>
          </a:prstGeom>
          <a:noFill/>
          <a:ln>
            <a:noFill/>
          </a:ln>
        </p:spPr>
      </p:pic>
      <p:pic>
        <p:nvPicPr>
          <p:cNvPr id="4098" name="Picture 2" descr="https://dps.mn.gov/divisions/bca/bca-divisions/forensic-science/PublishingImages/Physical%20Match%20Photograph_web.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296" y="1524000"/>
            <a:ext cx="4191000" cy="31432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45"/>
                                        </p:tgtEl>
                                        <p:attrNameLst>
                                          <p:attrName>style.visibility</p:attrName>
                                        </p:attrNameLst>
                                      </p:cBhvr>
                                      <p:to>
                                        <p:strVal val="visible"/>
                                      </p:to>
                                    </p:set>
                                    <p:animEffect transition="in" filter="fade">
                                      <p:cBhvr>
                                        <p:cTn id="7" dur="600"/>
                                        <p:tgtEl>
                                          <p:spTgt spid="44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46">
                                            <p:txEl>
                                              <p:pRg st="0" end="0"/>
                                            </p:txEl>
                                          </p:spTgt>
                                        </p:tgtEl>
                                        <p:attrNameLst>
                                          <p:attrName>style.visibility</p:attrName>
                                        </p:attrNameLst>
                                      </p:cBhvr>
                                      <p:to>
                                        <p:strVal val="visible"/>
                                      </p:to>
                                    </p:set>
                                    <p:animEffect transition="in" filter="fade">
                                      <p:cBhvr>
                                        <p:cTn id="12" dur="500"/>
                                        <p:tgtEl>
                                          <p:spTgt spid="44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46">
                                            <p:txEl>
                                              <p:pRg st="1" end="1"/>
                                            </p:txEl>
                                          </p:spTgt>
                                        </p:tgtEl>
                                        <p:attrNameLst>
                                          <p:attrName>style.visibility</p:attrName>
                                        </p:attrNameLst>
                                      </p:cBhvr>
                                      <p:to>
                                        <p:strVal val="visible"/>
                                      </p:to>
                                    </p:set>
                                    <p:animEffect transition="in" filter="fade">
                                      <p:cBhvr>
                                        <p:cTn id="17" dur="500"/>
                                        <p:tgtEl>
                                          <p:spTgt spid="44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4098"/>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446">
                                            <p:txEl>
                                              <p:pRg st="2" end="2"/>
                                            </p:txEl>
                                          </p:spTgt>
                                        </p:tgtEl>
                                        <p:attrNameLst>
                                          <p:attrName>style.visibility</p:attrName>
                                        </p:attrNameLst>
                                      </p:cBhvr>
                                      <p:to>
                                        <p:strVal val="visible"/>
                                      </p:to>
                                    </p:set>
                                    <p:animEffect transition="in" filter="fade">
                                      <p:cBhvr>
                                        <p:cTn id="26" dur="500"/>
                                        <p:tgtEl>
                                          <p:spTgt spid="446">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446">
                                            <p:txEl>
                                              <p:pRg st="3" end="3"/>
                                            </p:txEl>
                                          </p:spTgt>
                                        </p:tgtEl>
                                        <p:attrNameLst>
                                          <p:attrName>style.visibility</p:attrName>
                                        </p:attrNameLst>
                                      </p:cBhvr>
                                      <p:to>
                                        <p:strVal val="visible"/>
                                      </p:to>
                                    </p:set>
                                    <p:animEffect transition="in" filter="fade">
                                      <p:cBhvr>
                                        <p:cTn id="31" dur="500"/>
                                        <p:tgtEl>
                                          <p:spTgt spid="446">
                                            <p:txEl>
                                              <p:pRg st="3" end="3"/>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446">
                                            <p:txEl>
                                              <p:pRg st="4" end="4"/>
                                            </p:txEl>
                                          </p:spTgt>
                                        </p:tgtEl>
                                        <p:attrNameLst>
                                          <p:attrName>style.visibility</p:attrName>
                                        </p:attrNameLst>
                                      </p:cBhvr>
                                      <p:to>
                                        <p:strVal val="visible"/>
                                      </p:to>
                                    </p:set>
                                    <p:animEffect transition="in" filter="fade">
                                      <p:cBhvr>
                                        <p:cTn id="36" dur="500"/>
                                        <p:tgtEl>
                                          <p:spTgt spid="446">
                                            <p:txEl>
                                              <p:pRg st="4" end="4"/>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447"/>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446">
                                            <p:txEl>
                                              <p:pRg st="5" end="5"/>
                                            </p:txEl>
                                          </p:spTgt>
                                        </p:tgtEl>
                                        <p:attrNameLst>
                                          <p:attrName>style.visibility</p:attrName>
                                        </p:attrNameLst>
                                      </p:cBhvr>
                                      <p:to>
                                        <p:strVal val="visible"/>
                                      </p:to>
                                    </p:set>
                                    <p:animEffect transition="in" filter="fade">
                                      <p:cBhvr>
                                        <p:cTn id="45" dur="500"/>
                                        <p:tgtEl>
                                          <p:spTgt spid="44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sp>
        <p:nvSpPr>
          <p:cNvPr id="453" name="Shape 453"/>
          <p:cNvSpPr txBox="1">
            <a:spLocks noGrp="1"/>
          </p:cNvSpPr>
          <p:nvPr>
            <p:ph type="body" idx="1"/>
          </p:nvPr>
        </p:nvSpPr>
        <p:spPr>
          <a:xfrm>
            <a:off x="0" y="228600"/>
            <a:ext cx="9144000" cy="6400799"/>
          </a:xfrm>
          <a:prstGeom prst="rect">
            <a:avLst/>
          </a:prstGeom>
          <a:noFill/>
          <a:ln>
            <a:noFill/>
          </a:ln>
        </p:spPr>
        <p:txBody>
          <a:bodyPr lIns="91425" tIns="45700" rIns="91425" bIns="45700" anchor="t" anchorCtr="0">
            <a:spAutoFit/>
          </a:bodyPr>
          <a:lstStyle/>
          <a:p>
            <a:pPr marL="342900" marR="0" lvl="0" indent="-342900" algn="l" rtl="0">
              <a:spcBef>
                <a:spcPts val="0"/>
              </a:spcBef>
              <a:buClr>
                <a:srgbClr val="66CCFF"/>
              </a:buClr>
              <a:buSzPct val="100000"/>
              <a:buFont typeface="Calibri"/>
              <a:buChar char="•"/>
            </a:pPr>
            <a:r>
              <a:rPr lang="en-US" sz="2800" b="1" i="0" u="sng" strike="noStrike" cap="none" baseline="0" dirty="0">
                <a:solidFill>
                  <a:srgbClr val="66CCFF"/>
                </a:solidFill>
                <a:latin typeface="Calibri"/>
                <a:ea typeface="Calibri"/>
                <a:cs typeface="Calibri"/>
                <a:sym typeface="Calibri"/>
              </a:rPr>
              <a:t>TRACE EVIDENCE</a:t>
            </a:r>
            <a:r>
              <a:rPr lang="en-US" sz="2800" b="0" i="0" u="none" strike="noStrike" cap="none" baseline="0" dirty="0">
                <a:solidFill>
                  <a:schemeClr val="dk1"/>
                </a:solidFill>
                <a:latin typeface="Calibri"/>
                <a:ea typeface="Calibri"/>
                <a:cs typeface="Calibri"/>
                <a:sym typeface="Calibri"/>
              </a:rPr>
              <a:t> – small items</a:t>
            </a:r>
          </a:p>
          <a:p>
            <a:pPr marL="342900" marR="0" lvl="0" indent="-342900" algn="l" rtl="0">
              <a:spcBef>
                <a:spcPts val="560"/>
              </a:spcBef>
              <a:buClr>
                <a:srgbClr val="66CCFF"/>
              </a:buClr>
              <a:buSzPct val="100000"/>
              <a:buFont typeface="Calibri"/>
              <a:buChar char="•"/>
            </a:pPr>
            <a:r>
              <a:rPr lang="en-US" sz="2800" b="1" i="0" u="sng" strike="noStrike" cap="none" baseline="0" dirty="0">
                <a:solidFill>
                  <a:srgbClr val="66CCFF"/>
                </a:solidFill>
                <a:latin typeface="Calibri"/>
                <a:ea typeface="Calibri"/>
                <a:cs typeface="Calibri"/>
                <a:sym typeface="Calibri"/>
              </a:rPr>
              <a:t>MATERIAL EVIDENCE</a:t>
            </a:r>
            <a:r>
              <a:rPr lang="en-US" sz="2800" b="0" i="0" u="none" strike="noStrike" cap="none" baseline="0" dirty="0">
                <a:solidFill>
                  <a:schemeClr val="dk1"/>
                </a:solidFill>
                <a:latin typeface="Calibri"/>
                <a:ea typeface="Calibri"/>
                <a:cs typeface="Calibri"/>
                <a:sym typeface="Calibri"/>
              </a:rPr>
              <a:t> - evidence that is </a:t>
            </a:r>
            <a:r>
              <a:rPr lang="en-US" sz="2800" b="0" i="0" u="sng" strike="noStrike" cap="none" baseline="0" dirty="0">
                <a:solidFill>
                  <a:schemeClr val="dk1"/>
                </a:solidFill>
                <a:latin typeface="Calibri"/>
                <a:ea typeface="Calibri"/>
                <a:cs typeface="Calibri"/>
                <a:sym typeface="Calibri"/>
              </a:rPr>
              <a:t>relevant</a:t>
            </a:r>
            <a:r>
              <a:rPr lang="en-US" sz="2800" b="0" i="0" u="none" strike="noStrike" cap="none" baseline="0" dirty="0">
                <a:solidFill>
                  <a:schemeClr val="dk1"/>
                </a:solidFill>
                <a:latin typeface="Calibri"/>
                <a:ea typeface="Calibri"/>
                <a:cs typeface="Calibri"/>
                <a:sym typeface="Calibri"/>
              </a:rPr>
              <a:t> to the specific case and has an influence on the decision of the case.</a:t>
            </a:r>
          </a:p>
          <a:p>
            <a:pPr marL="342900" marR="0" lvl="0" indent="-342900" algn="l" rtl="0">
              <a:spcBef>
                <a:spcPts val="560"/>
              </a:spcBef>
              <a:buClr>
                <a:srgbClr val="66CCFF"/>
              </a:buClr>
              <a:buSzPct val="100000"/>
              <a:buFont typeface="Calibri"/>
              <a:buChar char="•"/>
            </a:pPr>
            <a:r>
              <a:rPr lang="en-US" sz="2800" b="1" i="0" u="sng" strike="noStrike" cap="none" baseline="0" dirty="0">
                <a:solidFill>
                  <a:srgbClr val="66CCFF"/>
                </a:solidFill>
                <a:latin typeface="Calibri"/>
                <a:ea typeface="Calibri"/>
                <a:cs typeface="Calibri"/>
                <a:sym typeface="Calibri"/>
              </a:rPr>
              <a:t>PRIMA FACIE EVIDENCE</a:t>
            </a:r>
            <a:r>
              <a:rPr lang="en-US" sz="2800" b="0" i="0" u="none" strike="noStrike" cap="none" baseline="0" dirty="0">
                <a:solidFill>
                  <a:schemeClr val="dk1"/>
                </a:solidFill>
                <a:latin typeface="Calibri"/>
                <a:ea typeface="Calibri"/>
                <a:cs typeface="Calibri"/>
                <a:sym typeface="Calibri"/>
              </a:rPr>
              <a:t> – “at first sight” evidence without proof or reasoning</a:t>
            </a:r>
          </a:p>
          <a:p>
            <a:pPr marL="342900" marR="0" lvl="0" indent="-342900" algn="l" rtl="0">
              <a:spcBef>
                <a:spcPts val="520"/>
              </a:spcBef>
              <a:buClr>
                <a:srgbClr val="66CCFF"/>
              </a:buClr>
              <a:buSzPct val="100000"/>
              <a:buFont typeface="Calibri"/>
              <a:buChar char="•"/>
            </a:pPr>
            <a:r>
              <a:rPr lang="en-US" sz="2600" b="1" i="0" u="sng" strike="noStrike" cap="none" baseline="0" dirty="0">
                <a:solidFill>
                  <a:srgbClr val="66CCFF"/>
                </a:solidFill>
                <a:latin typeface="Calibri"/>
                <a:ea typeface="Calibri"/>
                <a:cs typeface="Calibri"/>
                <a:sym typeface="Calibri"/>
              </a:rPr>
              <a:t>PROBATIVE EVIDENCE</a:t>
            </a:r>
            <a:r>
              <a:rPr lang="en-US" sz="2600" b="0" i="0" u="none" strike="noStrike" cap="none" baseline="0" dirty="0">
                <a:solidFill>
                  <a:schemeClr val="dk1"/>
                </a:solidFill>
                <a:latin typeface="Calibri"/>
                <a:ea typeface="Calibri"/>
                <a:cs typeface="Calibri"/>
                <a:sym typeface="Calibri"/>
              </a:rPr>
              <a:t> – evidence vital to investigate or prosecute a case  - evidence that </a:t>
            </a:r>
            <a:r>
              <a:rPr lang="en-US" sz="2600" b="0" i="0" u="sng" strike="noStrike" cap="none" baseline="0" dirty="0">
                <a:solidFill>
                  <a:schemeClr val="dk1"/>
                </a:solidFill>
                <a:latin typeface="Calibri"/>
                <a:ea typeface="Calibri"/>
                <a:cs typeface="Calibri"/>
                <a:sym typeface="Calibri"/>
              </a:rPr>
              <a:t>proves something</a:t>
            </a:r>
          </a:p>
          <a:p>
            <a:pPr marL="342900" marR="0" lvl="0" indent="-342900" algn="l" rtl="0">
              <a:spcBef>
                <a:spcPts val="520"/>
              </a:spcBef>
              <a:buClr>
                <a:srgbClr val="66CCFF"/>
              </a:buClr>
              <a:buSzPct val="100000"/>
              <a:buFont typeface="Calibri"/>
              <a:buChar char="•"/>
            </a:pPr>
            <a:r>
              <a:rPr lang="en-US" sz="2600" b="1" i="0" u="sng" strike="noStrike" cap="none" baseline="0" dirty="0">
                <a:solidFill>
                  <a:srgbClr val="66CCFF"/>
                </a:solidFill>
                <a:latin typeface="Calibri"/>
                <a:ea typeface="Calibri"/>
                <a:cs typeface="Calibri"/>
                <a:sym typeface="Calibri"/>
              </a:rPr>
              <a:t>EXCULPATORY EVIDENCE</a:t>
            </a:r>
            <a:r>
              <a:rPr lang="en-US" sz="2600" b="0" i="0" u="none" strike="noStrike" cap="none" baseline="0" dirty="0">
                <a:solidFill>
                  <a:schemeClr val="dk1"/>
                </a:solidFill>
                <a:latin typeface="Calibri"/>
                <a:ea typeface="Calibri"/>
                <a:cs typeface="Calibri"/>
                <a:sym typeface="Calibri"/>
              </a:rPr>
              <a:t> – physical evidence that clears a person of blame.</a:t>
            </a:r>
          </a:p>
          <a:p>
            <a:pPr marL="342900" marR="0" lvl="0" indent="-177800" algn="l" rtl="0">
              <a:spcBef>
                <a:spcPts val="520"/>
              </a:spcBef>
              <a:buClr>
                <a:schemeClr val="dk1"/>
              </a:buClr>
              <a:buFont typeface="Calibri"/>
              <a:buNone/>
            </a:pPr>
            <a:endParaRPr sz="2600" b="0" i="0" u="none" strike="noStrike" cap="none" baseline="0" dirty="0">
              <a:solidFill>
                <a:schemeClr val="dk1"/>
              </a:solidFill>
              <a:latin typeface="Calibri"/>
              <a:ea typeface="Calibri"/>
              <a:cs typeface="Calibri"/>
              <a:sym typeface="Calibri"/>
            </a:endParaRPr>
          </a:p>
          <a:p>
            <a:pPr marL="0" marR="0" lvl="0" indent="0" algn="ctr" rtl="0">
              <a:spcBef>
                <a:spcPts val="520"/>
              </a:spcBef>
              <a:buClr>
                <a:srgbClr val="FF0066"/>
              </a:buClr>
              <a:buSzPct val="100000"/>
              <a:buNone/>
            </a:pPr>
            <a:r>
              <a:rPr lang="en-US" sz="2600" b="1" i="0" u="none" strike="noStrike" cap="none" baseline="0" dirty="0">
                <a:solidFill>
                  <a:srgbClr val="FF0066"/>
                </a:solidFill>
                <a:latin typeface="Calibri"/>
                <a:ea typeface="Calibri"/>
                <a:cs typeface="Calibri"/>
                <a:sym typeface="Calibri"/>
              </a:rPr>
              <a:t>EVIDENCE MUST BE LEGALLY SEIZED AND PROPERLY PROCESSED</a:t>
            </a:r>
          </a:p>
          <a:p>
            <a:pPr marL="342900" marR="0" lvl="0" indent="-342900" algn="ctr" rtl="0">
              <a:spcBef>
                <a:spcPts val="520"/>
              </a:spcBef>
              <a:buClr>
                <a:schemeClr val="dk1"/>
              </a:buClr>
              <a:buFont typeface="Calibri"/>
              <a:buNone/>
            </a:pPr>
            <a:endParaRPr sz="2600" b="1" i="0" u="none" strike="noStrike" cap="none" baseline="0" dirty="0">
              <a:solidFill>
                <a:srgbClr val="FF0066"/>
              </a:solidFill>
              <a:latin typeface="Calibri"/>
              <a:ea typeface="Calibri"/>
              <a:cs typeface="Calibri"/>
              <a:sym typeface="Calibri"/>
            </a:endParaRPr>
          </a:p>
          <a:p>
            <a:pPr marL="342900" marR="0" lvl="0" indent="-177800" algn="l" rtl="0">
              <a:spcBef>
                <a:spcPts val="520"/>
              </a:spcBef>
              <a:buClr>
                <a:schemeClr val="dk1"/>
              </a:buClr>
              <a:buFont typeface="Calibri"/>
              <a:buNone/>
            </a:pPr>
            <a:endParaRPr sz="2600" b="1" i="0" u="none" strike="noStrike" cap="none" baseline="0" dirty="0">
              <a:solidFill>
                <a:srgbClr val="FF0066"/>
              </a:solidFill>
              <a:latin typeface="Calibri"/>
              <a:ea typeface="Calibri"/>
              <a:cs typeface="Calibri"/>
              <a:sym typeface="Calibri"/>
            </a:endParaRP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78930" y="0"/>
            <a:ext cx="3950948"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5" name="Shape 455"/>
          <p:cNvPicPr preferRelativeResize="0"/>
          <p:nvPr/>
        </p:nvPicPr>
        <p:blipFill rotWithShape="1">
          <a:blip r:embed="rId4">
            <a:alphaModFix/>
          </a:blip>
          <a:srcRect/>
          <a:stretch/>
        </p:blipFill>
        <p:spPr>
          <a:xfrm>
            <a:off x="4890616" y="609600"/>
            <a:ext cx="4727575" cy="3273846"/>
          </a:xfrm>
          <a:prstGeom prst="rect">
            <a:avLst/>
          </a:prstGeom>
          <a:noFill/>
          <a:ln>
            <a:noFill/>
          </a:ln>
        </p:spPr>
      </p:pic>
      <p:pic>
        <p:nvPicPr>
          <p:cNvPr id="456" name="Shape 456"/>
          <p:cNvPicPr preferRelativeResize="0"/>
          <p:nvPr/>
        </p:nvPicPr>
        <p:blipFill rotWithShape="1">
          <a:blip r:embed="rId5">
            <a:alphaModFix/>
          </a:blip>
          <a:srcRect/>
          <a:stretch/>
        </p:blipFill>
        <p:spPr>
          <a:xfrm>
            <a:off x="6172200" y="3352800"/>
            <a:ext cx="2857499" cy="1895475"/>
          </a:xfrm>
          <a:prstGeom prst="rect">
            <a:avLst/>
          </a:prstGeom>
          <a:noFill/>
          <a:ln>
            <a:noFill/>
          </a:ln>
        </p:spPr>
      </p:pic>
      <p:pic>
        <p:nvPicPr>
          <p:cNvPr id="454" name="Shape 454"/>
          <p:cNvPicPr preferRelativeResize="0"/>
          <p:nvPr/>
        </p:nvPicPr>
        <p:blipFill rotWithShape="1">
          <a:blip r:embed="rId6">
            <a:alphaModFix/>
          </a:blip>
          <a:srcRect/>
          <a:stretch/>
        </p:blipFill>
        <p:spPr>
          <a:xfrm>
            <a:off x="544877" y="35461"/>
            <a:ext cx="2857499" cy="2143125"/>
          </a:xfrm>
          <a:prstGeom prst="rect">
            <a:avLst/>
          </a:prstGeom>
          <a:noFill/>
          <a:ln>
            <a:noFill/>
          </a:ln>
        </p:spPr>
      </p:pic>
      <p:pic>
        <p:nvPicPr>
          <p:cNvPr id="457" name="Shape 457"/>
          <p:cNvPicPr preferRelativeResize="0"/>
          <p:nvPr/>
        </p:nvPicPr>
        <p:blipFill rotWithShape="1">
          <a:blip r:embed="rId7">
            <a:alphaModFix/>
          </a:blip>
          <a:srcRect b="52195"/>
          <a:stretch/>
        </p:blipFill>
        <p:spPr>
          <a:xfrm>
            <a:off x="335096" y="1697946"/>
            <a:ext cx="6096000" cy="2185500"/>
          </a:xfrm>
          <a:prstGeom prst="rect">
            <a:avLst/>
          </a:prstGeom>
          <a:noFill/>
          <a:ln>
            <a:noFill/>
          </a:ln>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53">
                                            <p:txEl>
                                              <p:pRg st="0" end="0"/>
                                            </p:txEl>
                                          </p:spTgt>
                                        </p:tgtEl>
                                        <p:attrNameLst>
                                          <p:attrName>style.visibility</p:attrName>
                                        </p:attrNameLst>
                                      </p:cBhvr>
                                      <p:to>
                                        <p:strVal val="visible"/>
                                      </p:to>
                                    </p:set>
                                    <p:animEffect transition="in" filter="fade">
                                      <p:cBhvr>
                                        <p:cTn id="7" dur="500"/>
                                        <p:tgtEl>
                                          <p:spTgt spid="45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53">
                                            <p:txEl>
                                              <p:pRg st="1" end="1"/>
                                            </p:txEl>
                                          </p:spTgt>
                                        </p:tgtEl>
                                        <p:attrNameLst>
                                          <p:attrName>style.visibility</p:attrName>
                                        </p:attrNameLst>
                                      </p:cBhvr>
                                      <p:to>
                                        <p:strVal val="visible"/>
                                      </p:to>
                                    </p:set>
                                    <p:animEffect transition="in" filter="fade">
                                      <p:cBhvr>
                                        <p:cTn id="12" dur="500"/>
                                        <p:tgtEl>
                                          <p:spTgt spid="45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12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453">
                                            <p:txEl>
                                              <p:pRg st="2" end="2"/>
                                            </p:txEl>
                                          </p:spTgt>
                                        </p:tgtEl>
                                        <p:attrNameLst>
                                          <p:attrName>style.visibility</p:attrName>
                                        </p:attrNameLst>
                                      </p:cBhvr>
                                      <p:to>
                                        <p:strVal val="visible"/>
                                      </p:to>
                                    </p:set>
                                    <p:animEffect transition="in" filter="fade">
                                      <p:cBhvr>
                                        <p:cTn id="21" dur="500"/>
                                        <p:tgtEl>
                                          <p:spTgt spid="453">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454"/>
                                        </p:tgtEl>
                                        <p:attrNameLst>
                                          <p:attrName>style.visibility</p:attrName>
                                        </p:attrNameLst>
                                      </p:cBhvr>
                                      <p:to>
                                        <p:strVal val="visible"/>
                                      </p:to>
                                    </p:set>
                                    <p:animEffect transition="in" filter="fade">
                                      <p:cBhvr>
                                        <p:cTn id="26" dur="1"/>
                                        <p:tgtEl>
                                          <p:spTgt spid="45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453">
                                            <p:txEl>
                                              <p:pRg st="3" end="3"/>
                                            </p:txEl>
                                          </p:spTgt>
                                        </p:tgtEl>
                                        <p:attrNameLst>
                                          <p:attrName>style.visibility</p:attrName>
                                        </p:attrNameLst>
                                      </p:cBhvr>
                                      <p:to>
                                        <p:strVal val="visible"/>
                                      </p:to>
                                    </p:set>
                                    <p:animEffect transition="in" filter="fade">
                                      <p:cBhvr>
                                        <p:cTn id="31" dur="500"/>
                                        <p:tgtEl>
                                          <p:spTgt spid="453">
                                            <p:txEl>
                                              <p:pRg st="3" end="3"/>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455"/>
                                        </p:tgtEl>
                                        <p:attrNameLst>
                                          <p:attrName>style.visibility</p:attrName>
                                        </p:attrNameLst>
                                      </p:cBhvr>
                                      <p:to>
                                        <p:strVal val="visible"/>
                                      </p:to>
                                    </p:set>
                                    <p:animEffect transition="in" filter="fade">
                                      <p:cBhvr>
                                        <p:cTn id="36" dur="1"/>
                                        <p:tgtEl>
                                          <p:spTgt spid="455"/>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457"/>
                                        </p:tgtEl>
                                        <p:attrNameLst>
                                          <p:attrName>style.visibility</p:attrName>
                                        </p:attrNameLst>
                                      </p:cBhvr>
                                      <p:to>
                                        <p:strVal val="visible"/>
                                      </p:to>
                                    </p:set>
                                    <p:animEffect transition="in" filter="fade">
                                      <p:cBhvr>
                                        <p:cTn id="41" dur="1"/>
                                        <p:tgtEl>
                                          <p:spTgt spid="457"/>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453">
                                            <p:txEl>
                                              <p:pRg st="4" end="4"/>
                                            </p:txEl>
                                          </p:spTgt>
                                        </p:tgtEl>
                                        <p:attrNameLst>
                                          <p:attrName>style.visibility</p:attrName>
                                        </p:attrNameLst>
                                      </p:cBhvr>
                                      <p:to>
                                        <p:strVal val="visible"/>
                                      </p:to>
                                    </p:set>
                                    <p:animEffect transition="in" filter="fade">
                                      <p:cBhvr>
                                        <p:cTn id="46" dur="500"/>
                                        <p:tgtEl>
                                          <p:spTgt spid="453">
                                            <p:txEl>
                                              <p:pRg st="4" end="4"/>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453">
                                            <p:txEl>
                                              <p:pRg st="5" end="5"/>
                                            </p:txEl>
                                          </p:spTgt>
                                        </p:tgtEl>
                                        <p:attrNameLst>
                                          <p:attrName>style.visibility</p:attrName>
                                        </p:attrNameLst>
                                      </p:cBhvr>
                                      <p:to>
                                        <p:strVal val="visible"/>
                                      </p:to>
                                    </p:set>
                                    <p:animEffect transition="in" filter="fade">
                                      <p:cBhvr>
                                        <p:cTn id="51" dur="500"/>
                                        <p:tgtEl>
                                          <p:spTgt spid="453">
                                            <p:txEl>
                                              <p:pRg st="5" end="5"/>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453">
                                            <p:txEl>
                                              <p:pRg st="6" end="6"/>
                                            </p:txEl>
                                          </p:spTgt>
                                        </p:tgtEl>
                                        <p:attrNameLst>
                                          <p:attrName>style.visibility</p:attrName>
                                        </p:attrNameLst>
                                      </p:cBhvr>
                                      <p:to>
                                        <p:strVal val="visible"/>
                                      </p:to>
                                    </p:set>
                                    <p:animEffect transition="in" filter="fade">
                                      <p:cBhvr>
                                        <p:cTn id="56" dur="500"/>
                                        <p:tgtEl>
                                          <p:spTgt spid="453">
                                            <p:txEl>
                                              <p:pRg st="6" end="6"/>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453">
                                            <p:txEl>
                                              <p:pRg st="7" end="7"/>
                                            </p:txEl>
                                          </p:spTgt>
                                        </p:tgtEl>
                                        <p:attrNameLst>
                                          <p:attrName>style.visibility</p:attrName>
                                        </p:attrNameLst>
                                      </p:cBhvr>
                                      <p:to>
                                        <p:strVal val="visible"/>
                                      </p:to>
                                    </p:set>
                                    <p:animEffect transition="in" filter="fade">
                                      <p:cBhvr>
                                        <p:cTn id="61" dur="500"/>
                                        <p:tgtEl>
                                          <p:spTgt spid="453">
                                            <p:txEl>
                                              <p:pRg st="7" end="7"/>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453">
                                            <p:txEl>
                                              <p:pRg st="8" end="8"/>
                                            </p:txEl>
                                          </p:spTgt>
                                        </p:tgtEl>
                                        <p:attrNameLst>
                                          <p:attrName>style.visibility</p:attrName>
                                        </p:attrNameLst>
                                      </p:cBhvr>
                                      <p:to>
                                        <p:strVal val="visible"/>
                                      </p:to>
                                    </p:set>
                                    <p:animEffect transition="in" filter="fade">
                                      <p:cBhvr>
                                        <p:cTn id="66" dur="500"/>
                                        <p:tgtEl>
                                          <p:spTgt spid="453">
                                            <p:txEl>
                                              <p:pRg st="8" end="8"/>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456"/>
                                        </p:tgtEl>
                                        <p:attrNameLst>
                                          <p:attrName>style.visibility</p:attrName>
                                        </p:attrNameLst>
                                      </p:cBhvr>
                                      <p:to>
                                        <p:strVal val="visible"/>
                                      </p:to>
                                    </p:set>
                                    <p:animEffect transition="in" filter="fade">
                                      <p:cBhvr>
                                        <p:cTn id="71" dur="1"/>
                                        <p:tgtEl>
                                          <p:spTgt spid="4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3993" y="-20197"/>
            <a:ext cx="8534400" cy="68275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a:xfrm>
            <a:off x="1143000" y="685800"/>
            <a:ext cx="4800600" cy="1905000"/>
          </a:xfrm>
        </p:spPr>
        <p:txBody>
          <a:bodyPr/>
          <a:lstStyle/>
          <a:p>
            <a:pPr marL="203200" indent="0">
              <a:buNone/>
            </a:pPr>
            <a:r>
              <a:rPr lang="en-US" sz="2400" dirty="0" smtClean="0">
                <a:solidFill>
                  <a:srgbClr val="FF0000"/>
                </a:solidFill>
                <a:hlinkClick r:id="rId3" action="ppaction://hlinkfile"/>
              </a:rPr>
              <a:t>Forensic Files - Season 5, Ep 8_ Material Evidence.mp4</a:t>
            </a:r>
            <a:endParaRPr lang="en-US" sz="2400" dirty="0">
              <a:solidFill>
                <a:srgbClr val="FF0000"/>
              </a:solidFill>
            </a:endParaRPr>
          </a:p>
        </p:txBody>
      </p:sp>
    </p:spTree>
    <p:extLst>
      <p:ext uri="{BB962C8B-B14F-4D97-AF65-F5344CB8AC3E}">
        <p14:creationId xmlns:p14="http://schemas.microsoft.com/office/powerpoint/2010/main" val="320428670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sp>
        <p:nvSpPr>
          <p:cNvPr id="485" name="Shape 485"/>
          <p:cNvSpPr txBox="1">
            <a:spLocks noGrp="1"/>
          </p:cNvSpPr>
          <p:nvPr>
            <p:ph type="title"/>
          </p:nvPr>
        </p:nvSpPr>
        <p:spPr>
          <a:xfrm>
            <a:off x="990600" y="228600"/>
            <a:ext cx="7834312" cy="1546225"/>
          </a:xfrm>
          <a:prstGeom prst="rect">
            <a:avLst/>
          </a:prstGeom>
          <a:noFill/>
          <a:ln>
            <a:noFill/>
          </a:ln>
        </p:spPr>
        <p:txBody>
          <a:bodyPr lIns="91425" tIns="45700" rIns="91425" bIns="45700" anchor="ctr" anchorCtr="0">
            <a:spAutoFit/>
          </a:bodyPr>
          <a:lstStyle/>
          <a:p>
            <a:pPr marL="0" marR="0" lvl="0" indent="0" algn="r" rtl="0">
              <a:spcBef>
                <a:spcPts val="0"/>
              </a:spcBef>
              <a:buClr>
                <a:schemeClr val="dk1"/>
              </a:buClr>
              <a:buSzPct val="25000"/>
              <a:buFont typeface="Arial"/>
              <a:buNone/>
            </a:pPr>
            <a:r>
              <a:rPr lang="en-US" sz="4400" b="1" i="0" u="none" strike="noStrike" cap="none" baseline="0">
                <a:solidFill>
                  <a:schemeClr val="dk1"/>
                </a:solidFill>
                <a:latin typeface="Arial"/>
                <a:ea typeface="Arial"/>
                <a:cs typeface="Arial"/>
                <a:sym typeface="Arial"/>
              </a:rPr>
              <a:t>Evidence  Characteristics</a:t>
            </a:r>
          </a:p>
        </p:txBody>
      </p:sp>
      <p:sp>
        <p:nvSpPr>
          <p:cNvPr id="486" name="Shape 486"/>
          <p:cNvSpPr txBox="1">
            <a:spLocks noGrp="1"/>
          </p:cNvSpPr>
          <p:nvPr>
            <p:ph type="body" idx="1"/>
          </p:nvPr>
        </p:nvSpPr>
        <p:spPr>
          <a:xfrm>
            <a:off x="0" y="1371600"/>
            <a:ext cx="9144000" cy="1253636"/>
          </a:xfrm>
          <a:prstGeom prst="rect">
            <a:avLst/>
          </a:prstGeom>
          <a:noFill/>
          <a:ln>
            <a:noFill/>
          </a:ln>
        </p:spPr>
        <p:txBody>
          <a:bodyPr lIns="91425" tIns="45700" rIns="91425" bIns="45700" anchor="t" anchorCtr="0">
            <a:spAutoFit/>
          </a:bodyPr>
          <a:lstStyle/>
          <a:p>
            <a:pPr marL="342900" marR="0" lvl="0" indent="-215900" algn="l" rtl="0">
              <a:lnSpc>
                <a:spcPct val="80000"/>
              </a:lnSpc>
              <a:spcBef>
                <a:spcPts val="0"/>
              </a:spcBef>
              <a:buClr>
                <a:schemeClr val="dk1"/>
              </a:buClr>
              <a:buFont typeface="Calibri"/>
              <a:buNone/>
            </a:pPr>
            <a:endParaRPr sz="2000" b="1" i="0" u="none" strike="noStrike" cap="none" baseline="0" dirty="0">
              <a:solidFill>
                <a:schemeClr val="dk1"/>
              </a:solidFill>
              <a:latin typeface="Arial"/>
              <a:ea typeface="Arial"/>
              <a:cs typeface="Arial"/>
              <a:sym typeface="Arial"/>
            </a:endParaRPr>
          </a:p>
          <a:p>
            <a:pPr marL="342900" marR="0" lvl="0" indent="-342900" algn="l" rtl="0">
              <a:lnSpc>
                <a:spcPct val="80000"/>
              </a:lnSpc>
              <a:spcBef>
                <a:spcPts val="440"/>
              </a:spcBef>
              <a:buClr>
                <a:schemeClr val="dk1"/>
              </a:buClr>
              <a:buSzPct val="100000"/>
              <a:buFont typeface="Arial"/>
              <a:buChar char="▪"/>
            </a:pPr>
            <a:r>
              <a:rPr lang="en-US" sz="2200" b="1" i="0" u="none" strike="noStrike" cap="none" baseline="0" dirty="0">
                <a:solidFill>
                  <a:schemeClr val="dk1"/>
                </a:solidFill>
                <a:latin typeface="Arial"/>
                <a:ea typeface="Arial"/>
                <a:cs typeface="Arial"/>
                <a:sym typeface="Arial"/>
              </a:rPr>
              <a:t>Class</a:t>
            </a:r>
            <a:r>
              <a:rPr lang="en-US" sz="2200" b="0" i="0" u="none" strike="noStrike" cap="none" baseline="0" dirty="0">
                <a:solidFill>
                  <a:schemeClr val="dk1"/>
                </a:solidFill>
                <a:latin typeface="Arial"/>
                <a:ea typeface="Arial"/>
                <a:cs typeface="Arial"/>
                <a:sym typeface="Arial"/>
              </a:rPr>
              <a:t>—common to a group of objects or persons. Ex: Hair, fibers, soil, glass fragments</a:t>
            </a:r>
          </a:p>
          <a:p>
            <a:pPr marL="342900" marR="0" lvl="0" indent="-342900" algn="l" rtl="0">
              <a:lnSpc>
                <a:spcPct val="80000"/>
              </a:lnSpc>
              <a:spcBef>
                <a:spcPts val="440"/>
              </a:spcBef>
              <a:buClr>
                <a:schemeClr val="dk1"/>
              </a:buClr>
              <a:buFont typeface="Calibri"/>
              <a:buNone/>
            </a:pPr>
            <a:endParaRPr sz="2200" b="0" i="0" u="none" strike="noStrike" cap="none" baseline="0" dirty="0">
              <a:solidFill>
                <a:schemeClr val="dk1"/>
              </a:solidFill>
              <a:latin typeface="Arial"/>
              <a:ea typeface="Arial"/>
              <a:cs typeface="Arial"/>
              <a:sym typeface="Arial"/>
            </a:endParaRPr>
          </a:p>
        </p:txBody>
      </p:sp>
      <p:pic>
        <p:nvPicPr>
          <p:cNvPr id="491" name="Shape 491"/>
          <p:cNvPicPr preferRelativeResize="0"/>
          <p:nvPr/>
        </p:nvPicPr>
        <p:blipFill rotWithShape="1">
          <a:blip r:embed="rId3">
            <a:alphaModFix/>
          </a:blip>
          <a:srcRect/>
          <a:stretch/>
        </p:blipFill>
        <p:spPr>
          <a:xfrm>
            <a:off x="6549628" y="2081507"/>
            <a:ext cx="2594372" cy="3459163"/>
          </a:xfrm>
          <a:prstGeom prst="rect">
            <a:avLst/>
          </a:prstGeom>
          <a:noFill/>
          <a:ln>
            <a:noFill/>
          </a:ln>
        </p:spPr>
      </p:pic>
      <p:pic>
        <p:nvPicPr>
          <p:cNvPr id="492" name="Shape 492"/>
          <p:cNvPicPr preferRelativeResize="0"/>
          <p:nvPr/>
        </p:nvPicPr>
        <p:blipFill rotWithShape="1">
          <a:blip r:embed="rId4">
            <a:alphaModFix/>
          </a:blip>
          <a:srcRect/>
          <a:stretch/>
        </p:blipFill>
        <p:spPr>
          <a:xfrm>
            <a:off x="228600" y="2402460"/>
            <a:ext cx="3429000" cy="2577164"/>
          </a:xfrm>
          <a:prstGeom prst="rect">
            <a:avLst/>
          </a:prstGeom>
          <a:noFill/>
          <a:ln>
            <a:noFill/>
          </a:ln>
        </p:spPr>
      </p:pic>
      <p:pic>
        <p:nvPicPr>
          <p:cNvPr id="493" name="Shape 493"/>
          <p:cNvPicPr preferRelativeResize="0"/>
          <p:nvPr/>
        </p:nvPicPr>
        <p:blipFill rotWithShape="1">
          <a:blip r:embed="rId5">
            <a:alphaModFix/>
          </a:blip>
          <a:srcRect/>
          <a:stretch/>
        </p:blipFill>
        <p:spPr>
          <a:xfrm>
            <a:off x="2819400" y="3777119"/>
            <a:ext cx="4152899" cy="2476500"/>
          </a:xfrm>
          <a:prstGeom prst="rect">
            <a:avLst/>
          </a:prstGeom>
          <a:noFill/>
          <a:ln>
            <a:noFill/>
          </a:ln>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86">
                                            <p:txEl>
                                              <p:pRg st="1" end="1"/>
                                            </p:txEl>
                                          </p:spTgt>
                                        </p:tgtEl>
                                        <p:attrNameLst>
                                          <p:attrName>style.visibility</p:attrName>
                                        </p:attrNameLst>
                                      </p:cBhvr>
                                      <p:to>
                                        <p:strVal val="visible"/>
                                      </p:to>
                                    </p:set>
                                    <p:animEffect transition="in" filter="fade">
                                      <p:cBhvr>
                                        <p:cTn id="7" dur="500"/>
                                        <p:tgtEl>
                                          <p:spTgt spid="48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9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491"/>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4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sp>
        <p:nvSpPr>
          <p:cNvPr id="485" name="Shape 485"/>
          <p:cNvSpPr txBox="1">
            <a:spLocks noGrp="1"/>
          </p:cNvSpPr>
          <p:nvPr>
            <p:ph type="title"/>
          </p:nvPr>
        </p:nvSpPr>
        <p:spPr>
          <a:xfrm>
            <a:off x="990600" y="228600"/>
            <a:ext cx="7834312" cy="1546225"/>
          </a:xfrm>
          <a:prstGeom prst="rect">
            <a:avLst/>
          </a:prstGeom>
          <a:noFill/>
          <a:ln>
            <a:noFill/>
          </a:ln>
        </p:spPr>
        <p:txBody>
          <a:bodyPr lIns="91425" tIns="45700" rIns="91425" bIns="45700" anchor="ctr" anchorCtr="0">
            <a:spAutoFit/>
          </a:bodyPr>
          <a:lstStyle/>
          <a:p>
            <a:pPr marL="0" marR="0" lvl="0" indent="0" algn="r" rtl="0">
              <a:spcBef>
                <a:spcPts val="0"/>
              </a:spcBef>
              <a:buClr>
                <a:schemeClr val="dk1"/>
              </a:buClr>
              <a:buSzPct val="25000"/>
              <a:buFont typeface="Arial"/>
              <a:buNone/>
            </a:pPr>
            <a:r>
              <a:rPr lang="en-US" sz="4400" b="1" i="0" u="none" strike="noStrike" cap="none" baseline="0">
                <a:solidFill>
                  <a:schemeClr val="dk1"/>
                </a:solidFill>
                <a:latin typeface="Arial"/>
                <a:ea typeface="Arial"/>
                <a:cs typeface="Arial"/>
                <a:sym typeface="Arial"/>
              </a:rPr>
              <a:t>Evidence  Characteristics</a:t>
            </a:r>
          </a:p>
        </p:txBody>
      </p:sp>
      <p:sp>
        <p:nvSpPr>
          <p:cNvPr id="486" name="Shape 486"/>
          <p:cNvSpPr txBox="1">
            <a:spLocks noGrp="1"/>
          </p:cNvSpPr>
          <p:nvPr>
            <p:ph type="body" idx="1"/>
          </p:nvPr>
        </p:nvSpPr>
        <p:spPr>
          <a:xfrm>
            <a:off x="0" y="1371600"/>
            <a:ext cx="9144000" cy="2117462"/>
          </a:xfrm>
          <a:prstGeom prst="rect">
            <a:avLst/>
          </a:prstGeom>
          <a:noFill/>
          <a:ln>
            <a:noFill/>
          </a:ln>
        </p:spPr>
        <p:txBody>
          <a:bodyPr lIns="91425" tIns="45700" rIns="91425" bIns="45700" anchor="t" anchorCtr="0">
            <a:spAutoFit/>
          </a:bodyPr>
          <a:lstStyle/>
          <a:p>
            <a:pPr marL="342900" marR="0" lvl="0" indent="-215900" algn="l" rtl="0">
              <a:lnSpc>
                <a:spcPct val="80000"/>
              </a:lnSpc>
              <a:spcBef>
                <a:spcPts val="0"/>
              </a:spcBef>
              <a:buClr>
                <a:schemeClr val="dk1"/>
              </a:buClr>
              <a:buFont typeface="Calibri"/>
              <a:buNone/>
            </a:pPr>
            <a:endParaRPr sz="2000" b="1" i="0" u="none" strike="noStrike" cap="none" baseline="0" dirty="0">
              <a:solidFill>
                <a:schemeClr val="dk1"/>
              </a:solidFill>
              <a:latin typeface="Arial"/>
              <a:ea typeface="Arial"/>
              <a:cs typeface="Arial"/>
              <a:sym typeface="Arial"/>
            </a:endParaRPr>
          </a:p>
          <a:p>
            <a:pPr marL="342900" marR="0" lvl="0" indent="-342900" algn="l" rtl="0">
              <a:lnSpc>
                <a:spcPct val="80000"/>
              </a:lnSpc>
              <a:spcBef>
                <a:spcPts val="440"/>
              </a:spcBef>
              <a:buClr>
                <a:schemeClr val="dk1"/>
              </a:buClr>
              <a:buSzPct val="100000"/>
              <a:buFont typeface="Arial"/>
              <a:buChar char="▪"/>
            </a:pPr>
            <a:r>
              <a:rPr lang="en-US" sz="2200" b="1" i="0" u="none" strike="noStrike" cap="none" baseline="0" dirty="0" smtClean="0">
                <a:solidFill>
                  <a:schemeClr val="dk1"/>
                </a:solidFill>
                <a:latin typeface="Arial"/>
                <a:ea typeface="Arial"/>
                <a:cs typeface="Arial"/>
                <a:sym typeface="Arial"/>
              </a:rPr>
              <a:t>Individual</a:t>
            </a:r>
            <a:r>
              <a:rPr lang="en-US" sz="2200" b="0" i="0" u="none" strike="noStrike" cap="none" baseline="0" dirty="0" smtClean="0">
                <a:solidFill>
                  <a:schemeClr val="dk1"/>
                </a:solidFill>
                <a:latin typeface="Arial"/>
                <a:ea typeface="Arial"/>
                <a:cs typeface="Arial"/>
                <a:sym typeface="Arial"/>
              </a:rPr>
              <a:t>—can </a:t>
            </a:r>
            <a:r>
              <a:rPr lang="en-US" sz="2200" b="0" i="0" u="none" strike="noStrike" cap="none" baseline="0" dirty="0">
                <a:solidFill>
                  <a:schemeClr val="dk1"/>
                </a:solidFill>
                <a:latin typeface="Arial"/>
                <a:ea typeface="Arial"/>
                <a:cs typeface="Arial"/>
                <a:sym typeface="Arial"/>
              </a:rPr>
              <a:t>be identified with a particular person or a single source.  Involves comparison and can be linked with a high degree of probability </a:t>
            </a:r>
            <a:endParaRPr lang="en-US" sz="2200" b="0" i="0" u="none" strike="noStrike" cap="none" baseline="0" dirty="0" smtClean="0">
              <a:solidFill>
                <a:schemeClr val="dk1"/>
              </a:solidFill>
              <a:latin typeface="Arial"/>
              <a:ea typeface="Arial"/>
              <a:cs typeface="Arial"/>
              <a:sym typeface="Arial"/>
            </a:endParaRPr>
          </a:p>
          <a:p>
            <a:pPr marL="342900" marR="0" lvl="0" indent="-342900" algn="l" rtl="0">
              <a:lnSpc>
                <a:spcPct val="80000"/>
              </a:lnSpc>
              <a:spcBef>
                <a:spcPts val="440"/>
              </a:spcBef>
              <a:buClr>
                <a:schemeClr val="dk1"/>
              </a:buClr>
              <a:buSzPct val="100000"/>
              <a:buFont typeface="Arial"/>
              <a:buChar char="▪"/>
            </a:pPr>
            <a:endParaRPr lang="en-US" sz="2200" dirty="0">
              <a:solidFill>
                <a:schemeClr val="dk1"/>
              </a:solidFill>
            </a:endParaRPr>
          </a:p>
          <a:p>
            <a:pPr marL="342900" marR="0" lvl="0" indent="-342900" algn="l" rtl="0">
              <a:lnSpc>
                <a:spcPct val="80000"/>
              </a:lnSpc>
              <a:spcBef>
                <a:spcPts val="440"/>
              </a:spcBef>
              <a:buClr>
                <a:schemeClr val="dk1"/>
              </a:buClr>
              <a:buSzPct val="100000"/>
              <a:buFont typeface="Arial"/>
              <a:buChar char="▪"/>
            </a:pPr>
            <a:r>
              <a:rPr lang="en-US" sz="2200" b="0" i="0" u="none" strike="noStrike" cap="none" baseline="0" dirty="0" smtClean="0">
                <a:solidFill>
                  <a:schemeClr val="dk1"/>
                </a:solidFill>
                <a:latin typeface="Arial"/>
                <a:ea typeface="Arial"/>
                <a:cs typeface="Arial"/>
                <a:sym typeface="Arial"/>
              </a:rPr>
              <a:t>Ex</a:t>
            </a:r>
            <a:r>
              <a:rPr lang="en-US" sz="2200" b="0" i="0" u="none" strike="noStrike" cap="none" baseline="0" dirty="0">
                <a:solidFill>
                  <a:schemeClr val="dk1"/>
                </a:solidFill>
                <a:latin typeface="Arial"/>
                <a:ea typeface="Arial"/>
                <a:cs typeface="Arial"/>
                <a:sym typeface="Arial"/>
              </a:rPr>
              <a:t>: fingerprints, handwriting, DNA patterns, physical matches, such as a piece of broken glass that fits like a jigsaw puzzle to its mate.</a:t>
            </a:r>
          </a:p>
        </p:txBody>
      </p:sp>
      <p:pic>
        <p:nvPicPr>
          <p:cNvPr id="487" name="Shape 487"/>
          <p:cNvPicPr preferRelativeResize="0">
            <a:picLocks noGrp="1"/>
          </p:cNvPicPr>
          <p:nvPr>
            <p:ph type="body" idx="2"/>
          </p:nvPr>
        </p:nvPicPr>
        <p:blipFill rotWithShape="1">
          <a:blip r:embed="rId3">
            <a:alphaModFix/>
          </a:blip>
          <a:srcRect t="6079"/>
          <a:stretch/>
        </p:blipFill>
        <p:spPr>
          <a:xfrm>
            <a:off x="685800" y="3987799"/>
            <a:ext cx="1828800" cy="1727201"/>
          </a:xfrm>
          <a:prstGeom prst="rect">
            <a:avLst/>
          </a:prstGeom>
          <a:noFill/>
          <a:ln>
            <a:noFill/>
          </a:ln>
        </p:spPr>
      </p:pic>
      <p:sp>
        <p:nvSpPr>
          <p:cNvPr id="488" name="Shape 488"/>
          <p:cNvSpPr/>
          <p:nvPr/>
        </p:nvSpPr>
        <p:spPr>
          <a:xfrm>
            <a:off x="4648200" y="4265612"/>
            <a:ext cx="2693988" cy="457200"/>
          </a:xfrm>
          <a:prstGeom prst="rect">
            <a:avLst/>
          </a:prstGeom>
          <a:noFill/>
          <a:ln>
            <a:noFill/>
          </a:ln>
        </p:spPr>
        <p:txBody>
          <a:bodyPr lIns="91425" tIns="45700" rIns="91425" bIns="45700" anchor="t" anchorCtr="0">
            <a:spAutoFit/>
          </a:bodyPr>
          <a:lstStyle/>
          <a:p>
            <a:pPr marL="0" marR="0" lvl="0" indent="0" algn="l" rtl="0">
              <a:spcBef>
                <a:spcPts val="0"/>
              </a:spcBef>
              <a:spcAft>
                <a:spcPts val="0"/>
              </a:spcAft>
              <a:buSzPct val="25000"/>
              <a:buNone/>
            </a:pPr>
            <a:r>
              <a:rPr lang="en-US" sz="2400" b="0" i="0" u="none" strike="noStrike" cap="none" baseline="0" dirty="0">
                <a:solidFill>
                  <a:schemeClr val="dk1"/>
                </a:solidFill>
                <a:latin typeface="Arial"/>
                <a:ea typeface="Arial"/>
                <a:cs typeface="Arial"/>
                <a:sym typeface="Arial"/>
              </a:rPr>
              <a:t>Blood DNA Typing</a:t>
            </a:r>
          </a:p>
        </p:txBody>
      </p:sp>
      <p:pic>
        <p:nvPicPr>
          <p:cNvPr id="489" name="Shape 489"/>
          <p:cNvPicPr preferRelativeResize="0"/>
          <p:nvPr/>
        </p:nvPicPr>
        <p:blipFill rotWithShape="1">
          <a:blip r:embed="rId4">
            <a:alphaModFix/>
          </a:blip>
          <a:srcRect/>
          <a:stretch/>
        </p:blipFill>
        <p:spPr>
          <a:xfrm>
            <a:off x="4648200" y="4876800"/>
            <a:ext cx="2738437" cy="1473199"/>
          </a:xfrm>
          <a:prstGeom prst="rect">
            <a:avLst/>
          </a:prstGeom>
          <a:noFill/>
          <a:ln>
            <a:noFill/>
          </a:ln>
        </p:spPr>
      </p:pic>
      <p:sp>
        <p:nvSpPr>
          <p:cNvPr id="490" name="Shape 490"/>
          <p:cNvSpPr/>
          <p:nvPr/>
        </p:nvSpPr>
        <p:spPr>
          <a:xfrm>
            <a:off x="685800" y="3429000"/>
            <a:ext cx="2027238" cy="457200"/>
          </a:xfrm>
          <a:prstGeom prst="rect">
            <a:avLst/>
          </a:prstGeom>
          <a:noFill/>
          <a:ln>
            <a:noFill/>
          </a:ln>
        </p:spPr>
        <p:txBody>
          <a:bodyPr lIns="91425" tIns="45700" rIns="91425" bIns="45700" anchor="t" anchorCtr="0">
            <a:spAutoFit/>
          </a:bodyPr>
          <a:lstStyle/>
          <a:p>
            <a:pPr marL="0" marR="0" lvl="0" indent="0" algn="ctr" rtl="0">
              <a:spcBef>
                <a:spcPts val="0"/>
              </a:spcBef>
              <a:spcAft>
                <a:spcPts val="0"/>
              </a:spcAft>
              <a:buSzPct val="25000"/>
              <a:buNone/>
            </a:pPr>
            <a:r>
              <a:rPr lang="en-US" sz="2400" b="0" i="0" u="none" strike="noStrike" cap="none" baseline="0" dirty="0">
                <a:solidFill>
                  <a:schemeClr val="dk1"/>
                </a:solidFill>
                <a:latin typeface="Arial"/>
                <a:ea typeface="Arial"/>
                <a:cs typeface="Arial"/>
                <a:sym typeface="Arial"/>
              </a:rPr>
              <a:t>Fingerprints</a:t>
            </a:r>
          </a:p>
        </p:txBody>
      </p:sp>
      <p:pic>
        <p:nvPicPr>
          <p:cNvPr id="614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57600" y="152400"/>
            <a:ext cx="5314950" cy="39903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00458662"/>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86">
                                            <p:txEl>
                                              <p:pRg st="1" end="1"/>
                                            </p:txEl>
                                          </p:spTgt>
                                        </p:tgtEl>
                                        <p:attrNameLst>
                                          <p:attrName>style.visibility</p:attrName>
                                        </p:attrNameLst>
                                      </p:cBhvr>
                                      <p:to>
                                        <p:strVal val="visible"/>
                                      </p:to>
                                    </p:set>
                                    <p:animEffect transition="in" filter="fade">
                                      <p:cBhvr>
                                        <p:cTn id="7" dur="500"/>
                                        <p:tgtEl>
                                          <p:spTgt spid="48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86">
                                            <p:txEl>
                                              <p:pRg st="3" end="3"/>
                                            </p:txEl>
                                          </p:spTgt>
                                        </p:tgtEl>
                                        <p:attrNameLst>
                                          <p:attrName>style.visibility</p:attrName>
                                        </p:attrNameLst>
                                      </p:cBhvr>
                                      <p:to>
                                        <p:strVal val="visible"/>
                                      </p:to>
                                    </p:set>
                                    <p:animEffect transition="in" filter="fade">
                                      <p:cBhvr>
                                        <p:cTn id="12" dur="500"/>
                                        <p:tgtEl>
                                          <p:spTgt spid="486">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1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97"/>
        <p:cNvGrpSpPr/>
        <p:nvPr/>
      </p:nvGrpSpPr>
      <p:grpSpPr>
        <a:xfrm>
          <a:off x="0" y="0"/>
          <a:ext cx="0" cy="0"/>
          <a:chOff x="0" y="0"/>
          <a:chExt cx="0" cy="0"/>
        </a:xfrm>
      </p:grpSpPr>
      <p:sp>
        <p:nvSpPr>
          <p:cNvPr id="498" name="Shape 498"/>
          <p:cNvSpPr txBox="1">
            <a:spLocks noGrp="1"/>
          </p:cNvSpPr>
          <p:nvPr>
            <p:ph type="body" idx="1"/>
          </p:nvPr>
        </p:nvSpPr>
        <p:spPr>
          <a:xfrm>
            <a:off x="228600" y="685800"/>
            <a:ext cx="8458200" cy="6546367"/>
          </a:xfrm>
          <a:prstGeom prst="rect">
            <a:avLst/>
          </a:prstGeom>
          <a:noFill/>
          <a:ln>
            <a:noFill/>
          </a:ln>
        </p:spPr>
        <p:txBody>
          <a:bodyPr lIns="91425" tIns="45700" rIns="91425" bIns="45700" anchor="t" anchorCtr="0">
            <a:spAutoFit/>
          </a:bodyPr>
          <a:lstStyle/>
          <a:p>
            <a:pPr marL="0" marR="0" lvl="0" indent="0" algn="l" rtl="0">
              <a:lnSpc>
                <a:spcPct val="90000"/>
              </a:lnSpc>
              <a:spcBef>
                <a:spcPts val="0"/>
              </a:spcBef>
              <a:buClr>
                <a:srgbClr val="FF33CC"/>
              </a:buClr>
              <a:buSzPct val="100000"/>
              <a:buNone/>
            </a:pPr>
            <a:r>
              <a:rPr lang="en-US" sz="3200" b="1" i="0" u="sng" strike="noStrike" cap="none" baseline="0" dirty="0" smtClean="0">
                <a:solidFill>
                  <a:schemeClr val="tx2">
                    <a:lumMod val="25000"/>
                  </a:schemeClr>
                </a:solidFill>
                <a:latin typeface="Calibri"/>
                <a:ea typeface="Calibri"/>
                <a:cs typeface="Calibri"/>
                <a:sym typeface="Calibri"/>
              </a:rPr>
              <a:t>Individualized</a:t>
            </a:r>
            <a:r>
              <a:rPr lang="en-US" sz="3200" b="0" i="0" u="none" strike="noStrike" cap="none" baseline="0" dirty="0" smtClean="0">
                <a:solidFill>
                  <a:schemeClr val="tx2">
                    <a:lumMod val="25000"/>
                  </a:schemeClr>
                </a:solidFill>
                <a:latin typeface="Calibri"/>
                <a:ea typeface="Calibri"/>
                <a:cs typeface="Calibri"/>
                <a:sym typeface="Calibri"/>
              </a:rPr>
              <a:t> </a:t>
            </a:r>
          </a:p>
          <a:p>
            <a:pPr marL="0" marR="0" lvl="0" indent="0" algn="l" rtl="0">
              <a:lnSpc>
                <a:spcPct val="90000"/>
              </a:lnSpc>
              <a:spcBef>
                <a:spcPts val="0"/>
              </a:spcBef>
              <a:buClr>
                <a:srgbClr val="FF33CC"/>
              </a:buClr>
              <a:buSzPct val="100000"/>
              <a:buNone/>
            </a:pPr>
            <a:endParaRPr lang="en-US" sz="3200" b="0" i="0" u="none" strike="noStrike" cap="none" baseline="0" dirty="0" smtClean="0">
              <a:solidFill>
                <a:schemeClr val="tx2">
                  <a:lumMod val="25000"/>
                </a:schemeClr>
              </a:solidFill>
              <a:latin typeface="Calibri"/>
              <a:ea typeface="Calibri"/>
              <a:cs typeface="Calibri"/>
              <a:sym typeface="Calibri"/>
            </a:endParaRPr>
          </a:p>
          <a:p>
            <a:pPr marL="342900" marR="0" lvl="0" indent="-342900" algn="l" rtl="0">
              <a:lnSpc>
                <a:spcPct val="90000"/>
              </a:lnSpc>
              <a:spcBef>
                <a:spcPts val="0"/>
              </a:spcBef>
              <a:buClr>
                <a:srgbClr val="FF33CC"/>
              </a:buClr>
              <a:buSzPct val="100000"/>
              <a:buFont typeface="Calibri"/>
              <a:buChar char="•"/>
            </a:pPr>
            <a:r>
              <a:rPr lang="en-US" sz="3200" b="0" i="0" u="none" strike="noStrike" cap="none" baseline="0" dirty="0" smtClean="0">
                <a:solidFill>
                  <a:schemeClr val="tx2">
                    <a:lumMod val="25000"/>
                  </a:schemeClr>
                </a:solidFill>
                <a:latin typeface="Calibri"/>
                <a:ea typeface="Calibri"/>
                <a:cs typeface="Calibri"/>
                <a:sym typeface="Calibri"/>
              </a:rPr>
              <a:t>This type specifically confirms a </a:t>
            </a:r>
            <a:r>
              <a:rPr lang="en-US" sz="3200" b="0" i="0" u="sng" strike="noStrike" cap="none" baseline="0" dirty="0" smtClean="0">
                <a:solidFill>
                  <a:schemeClr val="tx2">
                    <a:lumMod val="25000"/>
                  </a:schemeClr>
                </a:solidFill>
                <a:latin typeface="Calibri"/>
                <a:ea typeface="Calibri"/>
                <a:cs typeface="Calibri"/>
                <a:sym typeface="Calibri"/>
              </a:rPr>
              <a:t>link</a:t>
            </a:r>
            <a:r>
              <a:rPr lang="en-US" sz="3200" b="0" i="0" u="none" strike="noStrike" cap="none" baseline="0" dirty="0" smtClean="0">
                <a:solidFill>
                  <a:schemeClr val="tx2">
                    <a:lumMod val="25000"/>
                  </a:schemeClr>
                </a:solidFill>
                <a:latin typeface="Calibri"/>
                <a:ea typeface="Calibri"/>
                <a:cs typeface="Calibri"/>
                <a:sym typeface="Calibri"/>
              </a:rPr>
              <a:t> pertaining to </a:t>
            </a:r>
            <a:r>
              <a:rPr lang="en-US" sz="3200" b="0" i="0" u="none" strike="noStrike" cap="none" baseline="0" dirty="0" err="1" smtClean="0">
                <a:solidFill>
                  <a:schemeClr val="tx2">
                    <a:lumMod val="25000"/>
                  </a:schemeClr>
                </a:solidFill>
                <a:latin typeface="Calibri"/>
                <a:ea typeface="Calibri"/>
                <a:cs typeface="Calibri"/>
                <a:sym typeface="Calibri"/>
              </a:rPr>
              <a:t>Locard’s</a:t>
            </a:r>
            <a:r>
              <a:rPr lang="en-US" sz="3200" b="0" i="0" u="none" strike="noStrike" cap="none" baseline="0" dirty="0" smtClean="0">
                <a:solidFill>
                  <a:schemeClr val="tx2">
                    <a:lumMod val="25000"/>
                  </a:schemeClr>
                </a:solidFill>
                <a:latin typeface="Calibri"/>
                <a:ea typeface="Calibri"/>
                <a:cs typeface="Calibri"/>
                <a:sym typeface="Calibri"/>
              </a:rPr>
              <a:t> Principle.  Involves </a:t>
            </a:r>
            <a:r>
              <a:rPr lang="en-US" sz="3200" b="0" i="0" u="sng" strike="noStrike" cap="none" baseline="0" dirty="0" smtClean="0">
                <a:solidFill>
                  <a:schemeClr val="tx2">
                    <a:lumMod val="25000"/>
                  </a:schemeClr>
                </a:solidFill>
                <a:latin typeface="Calibri"/>
                <a:ea typeface="Calibri"/>
                <a:cs typeface="Calibri"/>
                <a:sym typeface="Calibri"/>
              </a:rPr>
              <a:t>comparison.</a:t>
            </a:r>
          </a:p>
          <a:p>
            <a:pPr marL="342900" marR="0" lvl="0" indent="-342900" algn="l" rtl="0">
              <a:lnSpc>
                <a:spcPct val="90000"/>
              </a:lnSpc>
              <a:spcBef>
                <a:spcPts val="640"/>
              </a:spcBef>
              <a:buClr>
                <a:srgbClr val="FF33CC"/>
              </a:buClr>
              <a:buSzPct val="25000"/>
              <a:buFont typeface="Calibri"/>
              <a:buNone/>
            </a:pPr>
            <a:endParaRPr lang="en-US" sz="3200" b="1" i="0" u="sng" strike="noStrike" cap="none" baseline="0" dirty="0" smtClean="0">
              <a:solidFill>
                <a:schemeClr val="tx2">
                  <a:lumMod val="25000"/>
                </a:schemeClr>
              </a:solidFill>
              <a:latin typeface="Calibri"/>
              <a:ea typeface="Calibri"/>
              <a:cs typeface="Calibri"/>
              <a:sym typeface="Calibri"/>
            </a:endParaRPr>
          </a:p>
          <a:p>
            <a:pPr marL="342900" marR="0" lvl="0" indent="-342900" algn="l" rtl="0">
              <a:lnSpc>
                <a:spcPct val="90000"/>
              </a:lnSpc>
              <a:spcBef>
                <a:spcPts val="640"/>
              </a:spcBef>
              <a:buClr>
                <a:srgbClr val="FF33CC"/>
              </a:buClr>
              <a:buSzPct val="25000"/>
              <a:buFont typeface="Calibri"/>
              <a:buNone/>
            </a:pPr>
            <a:endParaRPr lang="en-US" sz="3200" b="1" u="sng" dirty="0">
              <a:solidFill>
                <a:schemeClr val="tx2">
                  <a:lumMod val="25000"/>
                </a:schemeClr>
              </a:solidFill>
              <a:latin typeface="Calibri"/>
              <a:ea typeface="Calibri"/>
              <a:cs typeface="Calibri"/>
              <a:sym typeface="Calibri"/>
            </a:endParaRPr>
          </a:p>
          <a:p>
            <a:pPr marL="342900" marR="0" lvl="0" indent="-342900" algn="l" rtl="0">
              <a:lnSpc>
                <a:spcPct val="90000"/>
              </a:lnSpc>
              <a:spcBef>
                <a:spcPts val="640"/>
              </a:spcBef>
              <a:buClr>
                <a:srgbClr val="FF33CC"/>
              </a:buClr>
              <a:buSzPct val="25000"/>
              <a:buFont typeface="Calibri"/>
              <a:buNone/>
            </a:pPr>
            <a:endParaRPr lang="en-US" sz="3200" b="1" i="0" u="sng" strike="noStrike" cap="none" baseline="0" dirty="0" smtClean="0">
              <a:solidFill>
                <a:schemeClr val="tx2">
                  <a:lumMod val="25000"/>
                </a:schemeClr>
              </a:solidFill>
              <a:latin typeface="Calibri"/>
              <a:ea typeface="Calibri"/>
              <a:cs typeface="Calibri"/>
              <a:sym typeface="Calibri"/>
            </a:endParaRPr>
          </a:p>
          <a:p>
            <a:pPr marL="342900" marR="0" lvl="0" indent="-342900" algn="l" rtl="0">
              <a:lnSpc>
                <a:spcPct val="90000"/>
              </a:lnSpc>
              <a:spcBef>
                <a:spcPts val="640"/>
              </a:spcBef>
              <a:buClr>
                <a:srgbClr val="FF33CC"/>
              </a:buClr>
              <a:buSzPct val="25000"/>
              <a:buFont typeface="Calibri"/>
              <a:buNone/>
            </a:pPr>
            <a:endParaRPr lang="en-US" sz="3200" b="1" u="sng" dirty="0">
              <a:solidFill>
                <a:schemeClr val="tx2">
                  <a:lumMod val="25000"/>
                </a:schemeClr>
              </a:solidFill>
              <a:latin typeface="Calibri"/>
              <a:ea typeface="Calibri"/>
              <a:cs typeface="Calibri"/>
              <a:sym typeface="Calibri"/>
            </a:endParaRPr>
          </a:p>
          <a:p>
            <a:pPr marL="342900" marR="0" lvl="0" indent="-342900" algn="l" rtl="0">
              <a:lnSpc>
                <a:spcPct val="90000"/>
              </a:lnSpc>
              <a:spcBef>
                <a:spcPts val="640"/>
              </a:spcBef>
              <a:buClr>
                <a:srgbClr val="FF33CC"/>
              </a:buClr>
              <a:buSzPct val="25000"/>
              <a:buFont typeface="Calibri"/>
              <a:buNone/>
            </a:pPr>
            <a:endParaRPr lang="en-US" sz="3200" b="1" i="0" u="sng" strike="noStrike" cap="none" baseline="0" dirty="0" smtClean="0">
              <a:solidFill>
                <a:schemeClr val="tx2">
                  <a:lumMod val="25000"/>
                </a:schemeClr>
              </a:solidFill>
              <a:latin typeface="Calibri"/>
              <a:ea typeface="Calibri"/>
              <a:cs typeface="Calibri"/>
              <a:sym typeface="Calibri"/>
            </a:endParaRPr>
          </a:p>
          <a:p>
            <a:pPr marL="342900" marR="0" lvl="0" indent="-342900" algn="l" rtl="0">
              <a:lnSpc>
                <a:spcPct val="90000"/>
              </a:lnSpc>
              <a:spcBef>
                <a:spcPts val="640"/>
              </a:spcBef>
              <a:buClr>
                <a:srgbClr val="FF33CC"/>
              </a:buClr>
              <a:buSzPct val="25000"/>
              <a:buFont typeface="Calibri"/>
              <a:buNone/>
            </a:pPr>
            <a:endParaRPr lang="en-US" sz="3200" b="1" u="sng" dirty="0">
              <a:solidFill>
                <a:schemeClr val="tx2">
                  <a:lumMod val="25000"/>
                </a:schemeClr>
              </a:solidFill>
              <a:latin typeface="Calibri"/>
              <a:ea typeface="Calibri"/>
              <a:cs typeface="Calibri"/>
              <a:sym typeface="Calibri"/>
            </a:endParaRPr>
          </a:p>
          <a:p>
            <a:pPr marL="342900" marR="0" lvl="0" indent="-342900" algn="l" rtl="0">
              <a:lnSpc>
                <a:spcPct val="90000"/>
              </a:lnSpc>
              <a:spcBef>
                <a:spcPts val="640"/>
              </a:spcBef>
              <a:buClr>
                <a:srgbClr val="FF33CC"/>
              </a:buClr>
              <a:buSzPct val="25000"/>
              <a:buFont typeface="Calibri"/>
              <a:buNone/>
            </a:pPr>
            <a:r>
              <a:rPr lang="en-US" sz="3200" b="1" i="0" u="sng" strike="noStrike" cap="none" baseline="0" dirty="0" smtClean="0">
                <a:solidFill>
                  <a:schemeClr val="tx2">
                    <a:lumMod val="25000"/>
                  </a:schemeClr>
                </a:solidFill>
                <a:latin typeface="Calibri"/>
                <a:ea typeface="Calibri"/>
                <a:cs typeface="Calibri"/>
                <a:sym typeface="Calibri"/>
              </a:rPr>
              <a:t>EXAMPLE</a:t>
            </a:r>
            <a:r>
              <a:rPr lang="en-US" sz="3200" b="0" i="0" u="none" strike="noStrike" cap="none" baseline="0" dirty="0" smtClean="0">
                <a:solidFill>
                  <a:schemeClr val="tx2">
                    <a:lumMod val="25000"/>
                  </a:schemeClr>
                </a:solidFill>
                <a:latin typeface="Calibri"/>
                <a:ea typeface="Calibri"/>
                <a:cs typeface="Calibri"/>
                <a:sym typeface="Calibri"/>
              </a:rPr>
              <a:t> </a:t>
            </a:r>
            <a:r>
              <a:rPr lang="en-US" sz="3200" b="0" i="0" u="none" strike="noStrike" cap="none" baseline="0" dirty="0">
                <a:solidFill>
                  <a:schemeClr val="tx2">
                    <a:lumMod val="25000"/>
                  </a:schemeClr>
                </a:solidFill>
                <a:latin typeface="Calibri"/>
                <a:ea typeface="Calibri"/>
                <a:cs typeface="Calibri"/>
                <a:sym typeface="Calibri"/>
              </a:rPr>
              <a:t>– torn fabric to a shirt matches up</a:t>
            </a:r>
          </a:p>
          <a:p>
            <a:pPr marL="342900" marR="0" lvl="0" indent="-342900" algn="l" rtl="0">
              <a:lnSpc>
                <a:spcPct val="90000"/>
              </a:lnSpc>
              <a:spcBef>
                <a:spcPts val="640"/>
              </a:spcBef>
              <a:buClr>
                <a:srgbClr val="FF33CC"/>
              </a:buClr>
              <a:buSzPct val="25000"/>
              <a:buFont typeface="Calibri"/>
              <a:buNone/>
            </a:pPr>
            <a:r>
              <a:rPr lang="en-US" sz="3200" b="1" i="0" u="sng" strike="noStrike" cap="none" baseline="0" dirty="0">
                <a:solidFill>
                  <a:schemeClr val="tx2">
                    <a:lumMod val="25000"/>
                  </a:schemeClr>
                </a:solidFill>
                <a:latin typeface="Calibri"/>
                <a:ea typeface="Calibri"/>
                <a:cs typeface="Calibri"/>
                <a:sym typeface="Calibri"/>
              </a:rPr>
              <a:t>_______________________________________</a:t>
            </a:r>
          </a:p>
          <a:p>
            <a:pPr marL="0" marR="0" lvl="0" indent="0" algn="l" rtl="0">
              <a:lnSpc>
                <a:spcPct val="90000"/>
              </a:lnSpc>
              <a:spcBef>
                <a:spcPts val="640"/>
              </a:spcBef>
              <a:buClr>
                <a:schemeClr val="dk1"/>
              </a:buClr>
              <a:buFont typeface="Calibri"/>
              <a:buNone/>
            </a:pPr>
            <a:endParaRPr sz="3200" b="0" i="0" u="none" strike="noStrike" cap="none" baseline="0" dirty="0">
              <a:solidFill>
                <a:srgbClr val="0000FF"/>
              </a:solidFill>
              <a:latin typeface="Calibri"/>
              <a:ea typeface="Calibri"/>
              <a:cs typeface="Calibri"/>
              <a:sym typeface="Calibri"/>
            </a:endParaRP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2810908"/>
            <a:ext cx="3352800" cy="1752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2810908"/>
            <a:ext cx="3124200" cy="2324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3" name="Picture 5" descr="https://encrypted-tbn1.gstatic.com/images?q=tbn:ANd9GcRYvmsWJvb2kZeRCzgjL769CBOvZcvRpBJWdeZD2N_TjX8s0kZ_"/>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33800" y="838200"/>
            <a:ext cx="4267200" cy="440236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98">
                                            <p:txEl>
                                              <p:pRg st="0" end="0"/>
                                            </p:txEl>
                                          </p:spTgt>
                                        </p:tgtEl>
                                        <p:attrNameLst>
                                          <p:attrName>style.visibility</p:attrName>
                                        </p:attrNameLst>
                                      </p:cBhvr>
                                      <p:to>
                                        <p:strVal val="visible"/>
                                      </p:to>
                                    </p:set>
                                    <p:animEffect transition="in" filter="fade">
                                      <p:cBhvr>
                                        <p:cTn id="7" dur="500"/>
                                        <p:tgtEl>
                                          <p:spTgt spid="49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98">
                                            <p:txEl>
                                              <p:pRg st="2" end="2"/>
                                            </p:txEl>
                                          </p:spTgt>
                                        </p:tgtEl>
                                        <p:attrNameLst>
                                          <p:attrName>style.visibility</p:attrName>
                                        </p:attrNameLst>
                                      </p:cBhvr>
                                      <p:to>
                                        <p:strVal val="visible"/>
                                      </p:to>
                                    </p:set>
                                    <p:animEffect transition="in" filter="fade">
                                      <p:cBhvr>
                                        <p:cTn id="12" dur="500"/>
                                        <p:tgtEl>
                                          <p:spTgt spid="49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17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17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498">
                                            <p:txEl>
                                              <p:pRg st="9" end="9"/>
                                            </p:txEl>
                                          </p:spTgt>
                                        </p:tgtEl>
                                        <p:attrNameLst>
                                          <p:attrName>style.visibility</p:attrName>
                                        </p:attrNameLst>
                                      </p:cBhvr>
                                      <p:to>
                                        <p:strVal val="visible"/>
                                      </p:to>
                                    </p:set>
                                    <p:animEffect transition="in" filter="fade">
                                      <p:cBhvr>
                                        <p:cTn id="25" dur="500"/>
                                        <p:tgtEl>
                                          <p:spTgt spid="498">
                                            <p:txEl>
                                              <p:pRg st="9" end="9"/>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498">
                                            <p:txEl>
                                              <p:pRg st="10" end="10"/>
                                            </p:txEl>
                                          </p:spTgt>
                                        </p:tgtEl>
                                        <p:attrNameLst>
                                          <p:attrName>style.visibility</p:attrName>
                                        </p:attrNameLst>
                                      </p:cBhvr>
                                      <p:to>
                                        <p:strVal val="visible"/>
                                      </p:to>
                                    </p:set>
                                    <p:animEffect transition="in" filter="fade">
                                      <p:cBhvr>
                                        <p:cTn id="30" dur="500"/>
                                        <p:tgtEl>
                                          <p:spTgt spid="498">
                                            <p:txEl>
                                              <p:pRg st="10" end="1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1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02"/>
        <p:cNvGrpSpPr/>
        <p:nvPr/>
      </p:nvGrpSpPr>
      <p:grpSpPr>
        <a:xfrm>
          <a:off x="0" y="0"/>
          <a:ext cx="0" cy="0"/>
          <a:chOff x="0" y="0"/>
          <a:chExt cx="0" cy="0"/>
        </a:xfrm>
      </p:grpSpPr>
      <p:sp>
        <p:nvSpPr>
          <p:cNvPr id="503" name="Shape 503"/>
          <p:cNvSpPr txBox="1">
            <a:spLocks noGrp="1"/>
          </p:cNvSpPr>
          <p:nvPr>
            <p:ph type="body" idx="1"/>
          </p:nvPr>
        </p:nvSpPr>
        <p:spPr>
          <a:xfrm>
            <a:off x="381000" y="685800"/>
            <a:ext cx="8458200" cy="5506082"/>
          </a:xfrm>
          <a:prstGeom prst="rect">
            <a:avLst/>
          </a:prstGeom>
          <a:noFill/>
          <a:ln>
            <a:noFill/>
          </a:ln>
        </p:spPr>
        <p:txBody>
          <a:bodyPr lIns="91425" tIns="45700" rIns="91425" bIns="45700" anchor="t" anchorCtr="0">
            <a:spAutoFit/>
          </a:bodyPr>
          <a:lstStyle/>
          <a:p>
            <a:pPr marL="0" marR="0" lvl="0" indent="0" algn="l" rtl="0">
              <a:lnSpc>
                <a:spcPct val="90000"/>
              </a:lnSpc>
              <a:spcBef>
                <a:spcPts val="0"/>
              </a:spcBef>
              <a:buClr>
                <a:srgbClr val="0000FF"/>
              </a:buClr>
              <a:buSzPct val="100000"/>
              <a:buNone/>
            </a:pPr>
            <a:r>
              <a:rPr lang="en-US" sz="3200" b="1" i="0" u="sng" strike="noStrike" cap="none" baseline="0" dirty="0">
                <a:solidFill>
                  <a:srgbClr val="0000FF"/>
                </a:solidFill>
                <a:latin typeface="Calibri"/>
                <a:ea typeface="Calibri"/>
                <a:cs typeface="Calibri"/>
                <a:sym typeface="Calibri"/>
              </a:rPr>
              <a:t>Class</a:t>
            </a:r>
            <a:r>
              <a:rPr lang="en-US" sz="3200" b="0" i="0" u="none" strike="noStrike" cap="none" baseline="0" dirty="0">
                <a:solidFill>
                  <a:srgbClr val="0000FF"/>
                </a:solidFill>
                <a:latin typeface="Calibri"/>
                <a:ea typeface="Calibri"/>
                <a:cs typeface="Calibri"/>
                <a:sym typeface="Calibri"/>
              </a:rPr>
              <a:t> </a:t>
            </a:r>
            <a:endParaRPr lang="en-US" sz="3200" b="0" i="0" u="none" strike="noStrike" cap="none" baseline="0" dirty="0" smtClean="0">
              <a:solidFill>
                <a:srgbClr val="0000FF"/>
              </a:solidFill>
              <a:latin typeface="Calibri"/>
              <a:ea typeface="Calibri"/>
              <a:cs typeface="Calibri"/>
              <a:sym typeface="Calibri"/>
            </a:endParaRPr>
          </a:p>
          <a:p>
            <a:pPr marL="0" marR="0" lvl="0" indent="0" algn="l" rtl="0">
              <a:lnSpc>
                <a:spcPct val="90000"/>
              </a:lnSpc>
              <a:spcBef>
                <a:spcPts val="0"/>
              </a:spcBef>
              <a:buClr>
                <a:srgbClr val="0000FF"/>
              </a:buClr>
              <a:buSzPct val="100000"/>
              <a:buNone/>
            </a:pPr>
            <a:endParaRPr lang="en-US" sz="3200" b="0" i="0" u="none" strike="noStrike" cap="none" baseline="0" dirty="0" smtClean="0">
              <a:solidFill>
                <a:srgbClr val="0000FF"/>
              </a:solidFill>
              <a:latin typeface="Calibri"/>
              <a:ea typeface="Calibri"/>
              <a:cs typeface="Calibri"/>
              <a:sym typeface="Calibri"/>
            </a:endParaRPr>
          </a:p>
          <a:p>
            <a:pPr marL="342900" marR="0" lvl="0" indent="-342900" algn="l" rtl="0">
              <a:lnSpc>
                <a:spcPct val="90000"/>
              </a:lnSpc>
              <a:spcBef>
                <a:spcPts val="0"/>
              </a:spcBef>
              <a:buClr>
                <a:srgbClr val="0000FF"/>
              </a:buClr>
              <a:buSzPct val="100000"/>
              <a:buFont typeface="Calibri"/>
              <a:buChar char="•"/>
            </a:pPr>
            <a:r>
              <a:rPr lang="en-US" sz="3200" b="0" i="0" u="none" strike="noStrike" cap="none" baseline="0" dirty="0" smtClean="0">
                <a:solidFill>
                  <a:srgbClr val="0000FF"/>
                </a:solidFill>
                <a:latin typeface="Calibri"/>
                <a:ea typeface="Calibri"/>
                <a:cs typeface="Calibri"/>
                <a:sym typeface="Calibri"/>
              </a:rPr>
              <a:t>Alone </a:t>
            </a:r>
            <a:r>
              <a:rPr lang="en-US" sz="3200" b="0" i="0" u="none" strike="noStrike" cap="none" baseline="0" dirty="0">
                <a:solidFill>
                  <a:srgbClr val="0000FF"/>
                </a:solidFill>
                <a:latin typeface="Calibri"/>
                <a:ea typeface="Calibri"/>
                <a:cs typeface="Calibri"/>
                <a:sym typeface="Calibri"/>
              </a:rPr>
              <a:t>it may not be that powerful but if a lot is admissible it can be convincing.  </a:t>
            </a:r>
          </a:p>
          <a:p>
            <a:pPr marL="342900" marR="0" lvl="0" indent="-342900" algn="l" rtl="0">
              <a:lnSpc>
                <a:spcPct val="90000"/>
              </a:lnSpc>
              <a:spcBef>
                <a:spcPts val="640"/>
              </a:spcBef>
              <a:buClr>
                <a:srgbClr val="0000FF"/>
              </a:buClr>
              <a:buSzPct val="25000"/>
              <a:buFont typeface="Calibri"/>
              <a:buNone/>
            </a:pPr>
            <a:endParaRPr lang="en-US" sz="3200" b="1" i="0" u="sng" strike="noStrike" cap="none" baseline="0" dirty="0" smtClean="0">
              <a:solidFill>
                <a:srgbClr val="0000FF"/>
              </a:solidFill>
              <a:latin typeface="Calibri"/>
              <a:ea typeface="Calibri"/>
              <a:cs typeface="Calibri"/>
              <a:sym typeface="Calibri"/>
            </a:endParaRPr>
          </a:p>
          <a:p>
            <a:pPr marL="342900" marR="0" lvl="0" indent="-342900" algn="l" rtl="0">
              <a:lnSpc>
                <a:spcPct val="90000"/>
              </a:lnSpc>
              <a:spcBef>
                <a:spcPts val="640"/>
              </a:spcBef>
              <a:buClr>
                <a:srgbClr val="0000FF"/>
              </a:buClr>
              <a:buSzPct val="25000"/>
              <a:buFont typeface="Calibri"/>
              <a:buNone/>
            </a:pPr>
            <a:endParaRPr lang="en-US" sz="3200" b="1" u="sng" dirty="0">
              <a:solidFill>
                <a:srgbClr val="0000FF"/>
              </a:solidFill>
              <a:latin typeface="Calibri"/>
              <a:ea typeface="Calibri"/>
              <a:cs typeface="Calibri"/>
              <a:sym typeface="Calibri"/>
            </a:endParaRPr>
          </a:p>
          <a:p>
            <a:pPr marL="342900" marR="0" lvl="0" indent="-342900" algn="l" rtl="0">
              <a:lnSpc>
                <a:spcPct val="90000"/>
              </a:lnSpc>
              <a:spcBef>
                <a:spcPts val="640"/>
              </a:spcBef>
              <a:buClr>
                <a:srgbClr val="0000FF"/>
              </a:buClr>
              <a:buSzPct val="25000"/>
              <a:buFont typeface="Calibri"/>
              <a:buNone/>
            </a:pPr>
            <a:endParaRPr lang="en-US" sz="3200" b="1" i="0" u="sng" strike="noStrike" cap="none" baseline="0" dirty="0" smtClean="0">
              <a:solidFill>
                <a:srgbClr val="0000FF"/>
              </a:solidFill>
              <a:latin typeface="Calibri"/>
              <a:ea typeface="Calibri"/>
              <a:cs typeface="Calibri"/>
              <a:sym typeface="Calibri"/>
            </a:endParaRPr>
          </a:p>
          <a:p>
            <a:pPr marL="342900" marR="0" lvl="0" indent="-342900" algn="l" rtl="0">
              <a:lnSpc>
                <a:spcPct val="90000"/>
              </a:lnSpc>
              <a:spcBef>
                <a:spcPts val="640"/>
              </a:spcBef>
              <a:buClr>
                <a:srgbClr val="0000FF"/>
              </a:buClr>
              <a:buSzPct val="25000"/>
              <a:buFont typeface="Calibri"/>
              <a:buNone/>
            </a:pPr>
            <a:endParaRPr lang="en-US" sz="3200" b="1" u="sng" dirty="0">
              <a:solidFill>
                <a:srgbClr val="0000FF"/>
              </a:solidFill>
              <a:latin typeface="Calibri"/>
              <a:ea typeface="Calibri"/>
              <a:cs typeface="Calibri"/>
              <a:sym typeface="Calibri"/>
            </a:endParaRPr>
          </a:p>
          <a:p>
            <a:pPr marL="342900" marR="0" lvl="0" indent="-342900" algn="l" rtl="0">
              <a:lnSpc>
                <a:spcPct val="90000"/>
              </a:lnSpc>
              <a:spcBef>
                <a:spcPts val="640"/>
              </a:spcBef>
              <a:buClr>
                <a:srgbClr val="0000FF"/>
              </a:buClr>
              <a:buSzPct val="25000"/>
              <a:buFont typeface="Calibri"/>
              <a:buNone/>
            </a:pPr>
            <a:endParaRPr lang="en-US" sz="3200" b="1" i="0" u="sng" strike="noStrike" cap="none" baseline="0" dirty="0" smtClean="0">
              <a:solidFill>
                <a:srgbClr val="0000FF"/>
              </a:solidFill>
              <a:latin typeface="Calibri"/>
              <a:ea typeface="Calibri"/>
              <a:cs typeface="Calibri"/>
              <a:sym typeface="Calibri"/>
            </a:endParaRPr>
          </a:p>
          <a:p>
            <a:pPr marL="342900" marR="0" lvl="0" indent="-342900" algn="l" rtl="0">
              <a:lnSpc>
                <a:spcPct val="90000"/>
              </a:lnSpc>
              <a:spcBef>
                <a:spcPts val="640"/>
              </a:spcBef>
              <a:buClr>
                <a:srgbClr val="0000FF"/>
              </a:buClr>
              <a:buSzPct val="25000"/>
              <a:buFont typeface="Calibri"/>
              <a:buNone/>
            </a:pPr>
            <a:endParaRPr lang="en-US" sz="3200" b="1" u="sng" dirty="0">
              <a:solidFill>
                <a:srgbClr val="0000FF"/>
              </a:solidFill>
              <a:latin typeface="Calibri"/>
              <a:ea typeface="Calibri"/>
              <a:cs typeface="Calibri"/>
              <a:sym typeface="Calibri"/>
            </a:endParaRPr>
          </a:p>
          <a:p>
            <a:pPr marL="342900" marR="0" lvl="0" indent="-342900" algn="l" rtl="0">
              <a:lnSpc>
                <a:spcPct val="90000"/>
              </a:lnSpc>
              <a:spcBef>
                <a:spcPts val="640"/>
              </a:spcBef>
              <a:buClr>
                <a:srgbClr val="0000FF"/>
              </a:buClr>
              <a:buSzPct val="25000"/>
              <a:buFont typeface="Calibri"/>
              <a:buNone/>
            </a:pPr>
            <a:r>
              <a:rPr lang="en-US" sz="3200" b="1" i="0" u="sng" strike="noStrike" cap="none" baseline="0" dirty="0" smtClean="0">
                <a:solidFill>
                  <a:srgbClr val="0000FF"/>
                </a:solidFill>
                <a:latin typeface="Calibri"/>
                <a:ea typeface="Calibri"/>
                <a:cs typeface="Calibri"/>
                <a:sym typeface="Calibri"/>
              </a:rPr>
              <a:t>EXAMPLES</a:t>
            </a:r>
            <a:r>
              <a:rPr lang="en-US" sz="3200" b="0" i="0" u="none" strike="noStrike" cap="none" baseline="0" dirty="0" smtClean="0">
                <a:solidFill>
                  <a:srgbClr val="0000FF"/>
                </a:solidFill>
                <a:latin typeface="Calibri"/>
                <a:ea typeface="Calibri"/>
                <a:cs typeface="Calibri"/>
                <a:sym typeface="Calibri"/>
              </a:rPr>
              <a:t> </a:t>
            </a:r>
            <a:r>
              <a:rPr lang="en-US" sz="3200" b="0" i="0" u="none" strike="noStrike" cap="none" baseline="0" dirty="0">
                <a:solidFill>
                  <a:srgbClr val="0000FF"/>
                </a:solidFill>
                <a:latin typeface="Calibri"/>
                <a:ea typeface="Calibri"/>
                <a:cs typeface="Calibri"/>
                <a:sym typeface="Calibri"/>
              </a:rPr>
              <a:t>– hair, fibers, soil, glass fragments</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73375" y="2562225"/>
            <a:ext cx="3395663" cy="173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03">
                                            <p:txEl>
                                              <p:pRg st="0" end="0"/>
                                            </p:txEl>
                                          </p:spTgt>
                                        </p:tgtEl>
                                        <p:attrNameLst>
                                          <p:attrName>style.visibility</p:attrName>
                                        </p:attrNameLst>
                                      </p:cBhvr>
                                      <p:to>
                                        <p:strVal val="visible"/>
                                      </p:to>
                                    </p:set>
                                    <p:animEffect transition="in" filter="fade">
                                      <p:cBhvr>
                                        <p:cTn id="7" dur="500"/>
                                        <p:tgtEl>
                                          <p:spTgt spid="50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03">
                                            <p:txEl>
                                              <p:pRg st="2" end="2"/>
                                            </p:txEl>
                                          </p:spTgt>
                                        </p:tgtEl>
                                        <p:attrNameLst>
                                          <p:attrName>style.visibility</p:attrName>
                                        </p:attrNameLst>
                                      </p:cBhvr>
                                      <p:to>
                                        <p:strVal val="visible"/>
                                      </p:to>
                                    </p:set>
                                    <p:animEffect transition="in" filter="fade">
                                      <p:cBhvr>
                                        <p:cTn id="12" dur="500"/>
                                        <p:tgtEl>
                                          <p:spTgt spid="50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03">
                                            <p:txEl>
                                              <p:pRg st="9" end="9"/>
                                            </p:txEl>
                                          </p:spTgt>
                                        </p:tgtEl>
                                        <p:attrNameLst>
                                          <p:attrName>style.visibility</p:attrName>
                                        </p:attrNameLst>
                                      </p:cBhvr>
                                      <p:to>
                                        <p:strVal val="visible"/>
                                      </p:to>
                                    </p:set>
                                    <p:animEffect transition="in" filter="fade">
                                      <p:cBhvr>
                                        <p:cTn id="17" dur="500"/>
                                        <p:tgtEl>
                                          <p:spTgt spid="50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sp>
        <p:nvSpPr>
          <p:cNvPr id="348" name="Shape 348"/>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spAutoFit/>
          </a:bodyPr>
          <a:lstStyle/>
          <a:p>
            <a:pPr marL="0" marR="0" lvl="0" indent="0" algn="ctr" rtl="0">
              <a:spcBef>
                <a:spcPts val="0"/>
              </a:spcBef>
              <a:buClr>
                <a:schemeClr val="dk1"/>
              </a:buClr>
              <a:buSzPct val="25000"/>
              <a:buFont typeface="Calibri"/>
              <a:buNone/>
            </a:pPr>
            <a:r>
              <a:rPr lang="en-US" sz="4400" b="0" i="0" u="none" strike="noStrike" cap="none" baseline="0" dirty="0">
                <a:solidFill>
                  <a:schemeClr val="dk1"/>
                </a:solidFill>
                <a:latin typeface="Calibri"/>
                <a:ea typeface="Calibri"/>
                <a:cs typeface="Calibri"/>
                <a:sym typeface="Calibri"/>
              </a:rPr>
              <a:t>Physical Evidence Purpose</a:t>
            </a:r>
          </a:p>
        </p:txBody>
      </p:sp>
      <p:sp>
        <p:nvSpPr>
          <p:cNvPr id="349" name="Shape 349"/>
          <p:cNvSpPr txBox="1">
            <a:spLocks noGrp="1"/>
          </p:cNvSpPr>
          <p:nvPr>
            <p:ph type="body" idx="1"/>
          </p:nvPr>
        </p:nvSpPr>
        <p:spPr>
          <a:xfrm>
            <a:off x="381000" y="1447800"/>
            <a:ext cx="8382000" cy="3483990"/>
          </a:xfrm>
          <a:prstGeom prst="rect">
            <a:avLst/>
          </a:prstGeom>
          <a:noFill/>
          <a:ln>
            <a:noFill/>
          </a:ln>
        </p:spPr>
        <p:txBody>
          <a:bodyPr wrap="square" lIns="91425" tIns="45700" rIns="91425" bIns="45700" anchor="t" anchorCtr="0">
            <a:spAutoFit/>
          </a:bodyPr>
          <a:lstStyle/>
          <a:p>
            <a:pPr marL="411163" marR="0" lvl="4" indent="0" rtl="0">
              <a:lnSpc>
                <a:spcPct val="90000"/>
              </a:lnSpc>
              <a:spcBef>
                <a:spcPts val="0"/>
              </a:spcBef>
              <a:buClr>
                <a:srgbClr val="FF0066"/>
              </a:buClr>
              <a:buSzPct val="25000"/>
              <a:buFont typeface="Calibri"/>
              <a:buNone/>
            </a:pPr>
            <a:r>
              <a:rPr lang="en-US" sz="3600" i="0" u="sng" strike="noStrike" cap="none" baseline="0" dirty="0">
                <a:solidFill>
                  <a:srgbClr val="FF0066"/>
                </a:solidFill>
                <a:latin typeface="Calibri"/>
                <a:ea typeface="Calibri"/>
                <a:cs typeface="Calibri"/>
                <a:sym typeface="Calibri"/>
              </a:rPr>
              <a:t>Proves that a crime has been committed</a:t>
            </a:r>
          </a:p>
          <a:p>
            <a:pPr marL="411163" marR="0" lvl="4" indent="0" rtl="0">
              <a:lnSpc>
                <a:spcPct val="90000"/>
              </a:lnSpc>
              <a:spcBef>
                <a:spcPts val="560"/>
              </a:spcBef>
              <a:buClr>
                <a:srgbClr val="FF0066"/>
              </a:buClr>
              <a:buSzPct val="100000"/>
              <a:buFont typeface="Calibri"/>
              <a:buChar char="»"/>
            </a:pPr>
            <a:r>
              <a:rPr lang="en-US" sz="2800" i="0" strike="noStrike" cap="none" baseline="0" dirty="0" smtClean="0">
                <a:solidFill>
                  <a:srgbClr val="FF0066"/>
                </a:solidFill>
                <a:latin typeface="Calibri"/>
                <a:ea typeface="Calibri"/>
                <a:cs typeface="Calibri"/>
                <a:sym typeface="Calibri"/>
              </a:rPr>
              <a:t>Links suspect with victim or crime scene</a:t>
            </a:r>
          </a:p>
          <a:p>
            <a:pPr marL="411163" marR="0" lvl="4" indent="0" rtl="0">
              <a:lnSpc>
                <a:spcPct val="90000"/>
              </a:lnSpc>
              <a:spcBef>
                <a:spcPts val="560"/>
              </a:spcBef>
              <a:buClr>
                <a:srgbClr val="FF0066"/>
              </a:buClr>
              <a:buSzPct val="100000"/>
              <a:buFont typeface="Calibri"/>
              <a:buChar char="»"/>
            </a:pPr>
            <a:r>
              <a:rPr lang="en-US" sz="2800" i="0" strike="noStrike" cap="none" baseline="0" dirty="0" smtClean="0">
                <a:solidFill>
                  <a:srgbClr val="FF0066"/>
                </a:solidFill>
                <a:latin typeface="Calibri"/>
                <a:ea typeface="Calibri"/>
                <a:cs typeface="Calibri"/>
                <a:sym typeface="Calibri"/>
              </a:rPr>
              <a:t>Provides </a:t>
            </a:r>
            <a:r>
              <a:rPr lang="en-US" sz="2800" i="0" strike="noStrike" cap="none" baseline="0" dirty="0">
                <a:solidFill>
                  <a:srgbClr val="FF0066"/>
                </a:solidFill>
                <a:latin typeface="Calibri"/>
                <a:ea typeface="Calibri"/>
                <a:cs typeface="Calibri"/>
                <a:sym typeface="Calibri"/>
              </a:rPr>
              <a:t>new </a:t>
            </a:r>
            <a:r>
              <a:rPr lang="en-US" sz="2800" i="0" strike="noStrike" cap="none" baseline="0" dirty="0" smtClean="0">
                <a:solidFill>
                  <a:srgbClr val="FF0066"/>
                </a:solidFill>
                <a:latin typeface="Calibri"/>
                <a:ea typeface="Calibri"/>
                <a:cs typeface="Calibri"/>
                <a:sym typeface="Calibri"/>
              </a:rPr>
              <a:t>leads</a:t>
            </a:r>
          </a:p>
          <a:p>
            <a:pPr marL="411163" marR="0" lvl="4" indent="0" rtl="0">
              <a:lnSpc>
                <a:spcPct val="90000"/>
              </a:lnSpc>
              <a:spcBef>
                <a:spcPts val="560"/>
              </a:spcBef>
              <a:buClr>
                <a:srgbClr val="FF0066"/>
              </a:buClr>
              <a:buSzPct val="100000"/>
              <a:buFont typeface="Calibri"/>
              <a:buChar char="»"/>
            </a:pPr>
            <a:r>
              <a:rPr lang="en-US" sz="2800" i="0" strike="noStrike" cap="none" baseline="0" dirty="0" smtClean="0">
                <a:solidFill>
                  <a:srgbClr val="FF0066"/>
                </a:solidFill>
                <a:latin typeface="Calibri"/>
                <a:ea typeface="Calibri"/>
                <a:cs typeface="Calibri"/>
                <a:sym typeface="Calibri"/>
              </a:rPr>
              <a:t>Corroborates </a:t>
            </a:r>
            <a:r>
              <a:rPr lang="en-US" sz="2800" i="0" strike="noStrike" cap="none" baseline="0" dirty="0">
                <a:solidFill>
                  <a:srgbClr val="FF0066"/>
                </a:solidFill>
                <a:latin typeface="Calibri"/>
                <a:ea typeface="Calibri"/>
                <a:cs typeface="Calibri"/>
                <a:sym typeface="Calibri"/>
              </a:rPr>
              <a:t>statements/testimony</a:t>
            </a:r>
          </a:p>
          <a:p>
            <a:pPr marL="411163" marR="0" lvl="4" indent="0" rtl="0">
              <a:lnSpc>
                <a:spcPct val="90000"/>
              </a:lnSpc>
              <a:spcBef>
                <a:spcPts val="560"/>
              </a:spcBef>
              <a:buClr>
                <a:srgbClr val="FF0066"/>
              </a:buClr>
              <a:buSzPct val="100000"/>
              <a:buFont typeface="Calibri"/>
              <a:buChar char="»"/>
            </a:pPr>
            <a:r>
              <a:rPr lang="en-US" sz="2800" i="0" strike="noStrike" cap="none" baseline="0" dirty="0" smtClean="0">
                <a:solidFill>
                  <a:srgbClr val="FF0066"/>
                </a:solidFill>
                <a:latin typeface="Calibri"/>
                <a:ea typeface="Calibri"/>
                <a:cs typeface="Calibri"/>
                <a:sym typeface="Calibri"/>
              </a:rPr>
              <a:t>Allows reconstruction of events of crime</a:t>
            </a:r>
          </a:p>
          <a:p>
            <a:pPr marL="411163" marR="0" lvl="4" indent="0" rtl="0">
              <a:lnSpc>
                <a:spcPct val="90000"/>
              </a:lnSpc>
              <a:spcBef>
                <a:spcPts val="560"/>
              </a:spcBef>
              <a:buClr>
                <a:srgbClr val="FF0066"/>
              </a:buClr>
              <a:buSzPct val="100000"/>
              <a:buFont typeface="Calibri"/>
              <a:buChar char="»"/>
            </a:pPr>
            <a:r>
              <a:rPr lang="en-US" sz="2800" i="0" strike="noStrike" cap="none" baseline="0" dirty="0" smtClean="0">
                <a:solidFill>
                  <a:srgbClr val="FF0066"/>
                </a:solidFill>
                <a:latin typeface="Calibri"/>
                <a:ea typeface="Calibri"/>
                <a:cs typeface="Calibri"/>
                <a:sym typeface="Calibri"/>
              </a:rPr>
              <a:t>Establishes </a:t>
            </a:r>
            <a:r>
              <a:rPr lang="en-US" sz="2800" i="0" strike="noStrike" cap="none" baseline="0" dirty="0">
                <a:solidFill>
                  <a:srgbClr val="FF0066"/>
                </a:solidFill>
                <a:latin typeface="Calibri"/>
                <a:ea typeface="Calibri"/>
                <a:cs typeface="Calibri"/>
                <a:sym typeface="Calibri"/>
              </a:rPr>
              <a:t>identity of person associated with crime</a:t>
            </a:r>
          </a:p>
          <a:p>
            <a:pPr marL="342900" marR="0" lvl="0" indent="-139700" algn="l" rtl="0">
              <a:spcBef>
                <a:spcPts val="640"/>
              </a:spcBef>
              <a:buClr>
                <a:schemeClr val="dk1"/>
              </a:buClr>
              <a:buFont typeface="Calibri"/>
              <a:buNone/>
            </a:pPr>
            <a:endParaRPr sz="3200" b="0" i="0" u="none" strike="noStrike" cap="none" baseline="0" dirty="0">
              <a:solidFill>
                <a:schemeClr val="dk1"/>
              </a:solidFill>
              <a:latin typeface="Calibri"/>
              <a:ea typeface="Calibri"/>
              <a:cs typeface="Calibri"/>
              <a:sym typeface="Calibri"/>
            </a:endParaRPr>
          </a:p>
        </p:txBody>
      </p:sp>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56024" y="2389627"/>
            <a:ext cx="1905000" cy="1019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1" name="Picture 5" descr="http://webpages.charter.net/trialanimations/159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0"/>
            <a:ext cx="4572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77001" y="4297851"/>
            <a:ext cx="2667000" cy="25601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descr="Byd5jA5IgAEBYjo.jpg:larg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66800" y="3581400"/>
            <a:ext cx="4236789" cy="317759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rumbull Police Arrest Man for People's United Bank Robbery and Car Torchi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09222" y="-137075"/>
            <a:ext cx="4572000" cy="5715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4788" y="3723646"/>
            <a:ext cx="4572000" cy="2893100"/>
          </a:xfrm>
          <a:prstGeom prst="rect">
            <a:avLst/>
          </a:prstGeom>
          <a:solidFill>
            <a:srgbClr val="FFFF00"/>
          </a:solidFill>
        </p:spPr>
        <p:txBody>
          <a:bodyPr>
            <a:spAutoFit/>
          </a:bodyPr>
          <a:lstStyle/>
          <a:p>
            <a:r>
              <a:rPr lang="en-US" dirty="0"/>
              <a:t>A 65-year-old Monroe man, whose violent crimes have spanned three decades and as many states, was ordered Tuesday held in lieu of $1 million in connection with a Trumbull bank robbery and carjacking</a:t>
            </a:r>
            <a:r>
              <a:rPr lang="en-US" dirty="0" smtClean="0"/>
              <a:t>.</a:t>
            </a:r>
          </a:p>
          <a:p>
            <a:r>
              <a:rPr lang="en-US" dirty="0"/>
              <a:t> </a:t>
            </a:r>
            <a:endParaRPr lang="en-US" dirty="0" smtClean="0"/>
          </a:p>
          <a:p>
            <a:r>
              <a:rPr lang="en-US" dirty="0" smtClean="0"/>
              <a:t>In </a:t>
            </a:r>
            <a:r>
              <a:rPr lang="en-US" dirty="0"/>
              <a:t>his wallet police found more than $600 in 20-dollar bills that police said was part of the loot from the robbery.</a:t>
            </a:r>
            <a:endParaRPr lang="en-US" dirty="0" smtClean="0"/>
          </a:p>
          <a:p>
            <a:endParaRPr lang="en-US" dirty="0"/>
          </a:p>
          <a:p>
            <a:r>
              <a:rPr lang="en-US" dirty="0" err="1" smtClean="0"/>
              <a:t>Bratsenis</a:t>
            </a:r>
            <a:r>
              <a:rPr lang="en-US" dirty="0" smtClean="0"/>
              <a:t> </a:t>
            </a:r>
            <a:r>
              <a:rPr lang="en-US" dirty="0"/>
              <a:t>served twenty years for attempted murder in 1984 out of Meriden and has bank robbery convictions in New York and Pennsylvania, </a:t>
            </a:r>
            <a:r>
              <a:rPr lang="en-US" dirty="0">
                <a:hlinkClick r:id="rId8"/>
              </a:rPr>
              <a:t>according to the Connecticut Post.</a:t>
            </a:r>
            <a:endParaRPr lang="en-US" dirty="0"/>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49">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49">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49">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09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10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49">
                                            <p:txEl>
                                              <p:pRg st="4" end="4"/>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49">
                                            <p:txEl>
                                              <p:pRg st="5" end="5"/>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02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03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9" grpId="0" uiExpand="1" build="allAtOnce"/>
      <p:bldP spid="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18"/>
        <p:cNvGrpSpPr/>
        <p:nvPr/>
      </p:nvGrpSpPr>
      <p:grpSpPr>
        <a:xfrm>
          <a:off x="0" y="0"/>
          <a:ext cx="0" cy="0"/>
          <a:chOff x="0" y="0"/>
          <a:chExt cx="0" cy="0"/>
        </a:xfrm>
      </p:grpSpPr>
      <p:sp>
        <p:nvSpPr>
          <p:cNvPr id="519" name="Shape 519"/>
          <p:cNvSpPr txBox="1">
            <a:spLocks noGrp="1"/>
          </p:cNvSpPr>
          <p:nvPr>
            <p:ph type="title"/>
          </p:nvPr>
        </p:nvSpPr>
        <p:spPr>
          <a:xfrm>
            <a:off x="457200" y="461436"/>
            <a:ext cx="8229600" cy="769401"/>
          </a:xfrm>
          <a:prstGeom prst="rect">
            <a:avLst/>
          </a:prstGeom>
          <a:noFill/>
          <a:ln>
            <a:noFill/>
          </a:ln>
        </p:spPr>
        <p:txBody>
          <a:bodyPr lIns="91425" tIns="45700" rIns="91425" bIns="45700" anchor="ctr" anchorCtr="0">
            <a:spAutoFit/>
          </a:bodyPr>
          <a:lstStyle/>
          <a:p>
            <a:pPr marL="0" marR="0" lvl="0" indent="0" algn="ctr" rtl="0">
              <a:spcBef>
                <a:spcPts val="0"/>
              </a:spcBef>
              <a:buClr>
                <a:schemeClr val="dk1"/>
              </a:buClr>
              <a:buSzPct val="25000"/>
              <a:buFont typeface="Calibri"/>
              <a:buNone/>
            </a:pPr>
            <a:r>
              <a:rPr lang="en-US" sz="4400" b="1" i="0" u="none" strike="noStrike" cap="none" baseline="0" dirty="0">
                <a:solidFill>
                  <a:schemeClr val="dk1"/>
                </a:solidFill>
                <a:latin typeface="Calibri"/>
                <a:ea typeface="Calibri"/>
                <a:cs typeface="Calibri"/>
                <a:sym typeface="Calibri"/>
              </a:rPr>
              <a:t>Class </a:t>
            </a:r>
            <a:r>
              <a:rPr lang="en-US" sz="4400" b="1" i="0" u="none" strike="noStrike" cap="none" baseline="0" dirty="0" smtClean="0">
                <a:solidFill>
                  <a:schemeClr val="dk1"/>
                </a:solidFill>
                <a:latin typeface="Calibri"/>
                <a:ea typeface="Calibri"/>
                <a:cs typeface="Calibri"/>
                <a:sym typeface="Calibri"/>
              </a:rPr>
              <a:t>or Individual Evidence?</a:t>
            </a:r>
            <a:endParaRPr lang="en-US" sz="4400" b="1" i="0" u="none" strike="noStrike" cap="none" baseline="0" dirty="0">
              <a:solidFill>
                <a:schemeClr val="dk1"/>
              </a:solidFill>
              <a:latin typeface="Calibri"/>
              <a:ea typeface="Calibri"/>
              <a:cs typeface="Calibri"/>
              <a:sym typeface="Calibri"/>
            </a:endParaRPr>
          </a:p>
        </p:txBody>
      </p:sp>
      <p:pic>
        <p:nvPicPr>
          <p:cNvPr id="520" name="Shape 520"/>
          <p:cNvPicPr preferRelativeResize="0">
            <a:picLocks noGrp="1"/>
          </p:cNvPicPr>
          <p:nvPr>
            <p:ph type="body" idx="1"/>
          </p:nvPr>
        </p:nvPicPr>
        <p:blipFill rotWithShape="1">
          <a:blip r:embed="rId3">
            <a:alphaModFix/>
          </a:blip>
          <a:srcRect l="20486" r="13817"/>
          <a:stretch/>
        </p:blipFill>
        <p:spPr>
          <a:xfrm>
            <a:off x="533400" y="1524000"/>
            <a:ext cx="2768599" cy="1631950"/>
          </a:xfrm>
          <a:prstGeom prst="rect">
            <a:avLst/>
          </a:prstGeom>
          <a:noFill/>
          <a:ln>
            <a:noFill/>
          </a:ln>
        </p:spPr>
      </p:pic>
      <p:pic>
        <p:nvPicPr>
          <p:cNvPr id="521" name="Shape 521"/>
          <p:cNvPicPr preferRelativeResize="0"/>
          <p:nvPr/>
        </p:nvPicPr>
        <p:blipFill rotWithShape="1">
          <a:blip r:embed="rId4">
            <a:alphaModFix/>
          </a:blip>
          <a:srcRect t="3943" r="33049"/>
          <a:stretch/>
        </p:blipFill>
        <p:spPr>
          <a:xfrm>
            <a:off x="3940366" y="1524000"/>
            <a:ext cx="1904999" cy="1817687"/>
          </a:xfrm>
          <a:prstGeom prst="rect">
            <a:avLst/>
          </a:prstGeom>
          <a:noFill/>
          <a:ln>
            <a:noFill/>
          </a:ln>
        </p:spPr>
      </p:pic>
      <p:pic>
        <p:nvPicPr>
          <p:cNvPr id="522" name="Shape 522"/>
          <p:cNvPicPr preferRelativeResize="0"/>
          <p:nvPr/>
        </p:nvPicPr>
        <p:blipFill rotWithShape="1">
          <a:blip r:embed="rId5">
            <a:alphaModFix/>
          </a:blip>
          <a:srcRect l="21146" t="13110" r="37206" b="36389"/>
          <a:stretch/>
        </p:blipFill>
        <p:spPr>
          <a:xfrm>
            <a:off x="6553200" y="1447800"/>
            <a:ext cx="2133599" cy="1720850"/>
          </a:xfrm>
          <a:prstGeom prst="rect">
            <a:avLst/>
          </a:prstGeom>
          <a:noFill/>
          <a:ln>
            <a:noFill/>
          </a:ln>
        </p:spPr>
      </p:pic>
      <p:pic>
        <p:nvPicPr>
          <p:cNvPr id="523" name="Shape 523"/>
          <p:cNvPicPr preferRelativeResize="0"/>
          <p:nvPr/>
        </p:nvPicPr>
        <p:blipFill rotWithShape="1">
          <a:blip r:embed="rId6">
            <a:alphaModFix/>
          </a:blip>
          <a:srcRect/>
          <a:stretch/>
        </p:blipFill>
        <p:spPr>
          <a:xfrm>
            <a:off x="457200" y="3962400"/>
            <a:ext cx="1957387" cy="2055813"/>
          </a:xfrm>
          <a:prstGeom prst="rect">
            <a:avLst/>
          </a:prstGeom>
          <a:noFill/>
          <a:ln>
            <a:noFill/>
          </a:ln>
        </p:spPr>
      </p:pic>
      <p:pic>
        <p:nvPicPr>
          <p:cNvPr id="524" name="Shape 524"/>
          <p:cNvPicPr preferRelativeResize="0"/>
          <p:nvPr/>
        </p:nvPicPr>
        <p:blipFill rotWithShape="1">
          <a:blip r:embed="rId7">
            <a:alphaModFix/>
          </a:blip>
          <a:srcRect/>
          <a:stretch/>
        </p:blipFill>
        <p:spPr>
          <a:xfrm>
            <a:off x="7010400" y="3886200"/>
            <a:ext cx="1692275" cy="2030412"/>
          </a:xfrm>
          <a:prstGeom prst="rect">
            <a:avLst/>
          </a:prstGeom>
          <a:noFill/>
          <a:ln>
            <a:noFill/>
          </a:ln>
        </p:spPr>
      </p:pic>
      <p:sp>
        <p:nvSpPr>
          <p:cNvPr id="525" name="Shape 525"/>
          <p:cNvSpPr txBox="1"/>
          <p:nvPr/>
        </p:nvSpPr>
        <p:spPr>
          <a:xfrm>
            <a:off x="3276600" y="4191000"/>
            <a:ext cx="2879724" cy="1006474"/>
          </a:xfrm>
          <a:prstGeom prst="rect">
            <a:avLst/>
          </a:prstGeom>
          <a:noFill/>
          <a:ln>
            <a:noFill/>
          </a:ln>
        </p:spPr>
        <p:txBody>
          <a:bodyPr lIns="91425" tIns="45700" rIns="91425" bIns="45700" anchor="t" anchorCtr="0">
            <a:spAutoFit/>
          </a:bodyPr>
          <a:lstStyle/>
          <a:p>
            <a:pPr marL="0" marR="0" lvl="0" indent="0" algn="l" rtl="0">
              <a:spcBef>
                <a:spcPts val="0"/>
              </a:spcBef>
              <a:spcAft>
                <a:spcPts val="0"/>
              </a:spcAft>
              <a:buSzPct val="25000"/>
              <a:buNone/>
            </a:pPr>
            <a:r>
              <a:rPr lang="en-US" sz="2000" b="0" i="0" u="none" strike="noStrike" cap="none" baseline="0">
                <a:solidFill>
                  <a:schemeClr val="dk1"/>
                </a:solidFill>
                <a:latin typeface="Arial"/>
                <a:ea typeface="Arial"/>
                <a:cs typeface="Arial"/>
                <a:sym typeface="Arial"/>
              </a:rPr>
              <a:t>Which examples do you think could be individual evidence?</a:t>
            </a:r>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29"/>
        <p:cNvGrpSpPr/>
        <p:nvPr/>
      </p:nvGrpSpPr>
      <p:grpSpPr>
        <a:xfrm>
          <a:off x="0" y="0"/>
          <a:ext cx="0" cy="0"/>
          <a:chOff x="0" y="0"/>
          <a:chExt cx="0" cy="0"/>
        </a:xfrm>
      </p:grpSpPr>
      <p:pic>
        <p:nvPicPr>
          <p:cNvPr id="535" name="Shape 535"/>
          <p:cNvPicPr preferRelativeResize="0"/>
          <p:nvPr/>
        </p:nvPicPr>
        <p:blipFill rotWithShape="1">
          <a:blip r:embed="rId3">
            <a:alphaModFix/>
          </a:blip>
          <a:srcRect/>
          <a:stretch/>
        </p:blipFill>
        <p:spPr>
          <a:xfrm>
            <a:off x="152401" y="685800"/>
            <a:ext cx="3809999" cy="1704976"/>
          </a:xfrm>
          <a:prstGeom prst="rect">
            <a:avLst/>
          </a:prstGeom>
          <a:noFill/>
          <a:ln>
            <a:noFill/>
          </a:ln>
        </p:spPr>
      </p:pic>
      <p:pic>
        <p:nvPicPr>
          <p:cNvPr id="532" name="Shape 532"/>
          <p:cNvPicPr preferRelativeResize="0"/>
          <p:nvPr/>
        </p:nvPicPr>
        <p:blipFill rotWithShape="1">
          <a:blip r:embed="rId4">
            <a:alphaModFix/>
          </a:blip>
          <a:srcRect/>
          <a:stretch/>
        </p:blipFill>
        <p:spPr>
          <a:xfrm>
            <a:off x="7162801" y="-30296"/>
            <a:ext cx="1981199" cy="4391026"/>
          </a:xfrm>
          <a:prstGeom prst="rect">
            <a:avLst/>
          </a:prstGeom>
          <a:noFill/>
          <a:ln>
            <a:noFill/>
          </a:ln>
        </p:spPr>
      </p:pic>
      <p:sp>
        <p:nvSpPr>
          <p:cNvPr id="530" name="Shape 530"/>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spAutoFit/>
          </a:bodyPr>
          <a:lstStyle/>
          <a:p>
            <a:pPr marL="0" marR="0" lvl="0" indent="0" algn="ctr" rtl="0">
              <a:spcBef>
                <a:spcPts val="0"/>
              </a:spcBef>
              <a:buClr>
                <a:schemeClr val="dk1"/>
              </a:buClr>
              <a:buSzPct val="25000"/>
              <a:buFont typeface="Calibri"/>
              <a:buNone/>
            </a:pPr>
            <a:r>
              <a:rPr lang="en-US" sz="4400" b="0" i="0" u="sng" strike="noStrike" cap="none" baseline="0" dirty="0" smtClean="0">
                <a:solidFill>
                  <a:schemeClr val="dk1"/>
                </a:solidFill>
                <a:latin typeface="Calibri"/>
                <a:ea typeface="Calibri"/>
                <a:cs typeface="Calibri"/>
                <a:sym typeface="Calibri"/>
              </a:rPr>
              <a:t>USES FOR </a:t>
            </a:r>
            <a:r>
              <a:rPr lang="en-US" sz="4400" b="0" i="0" u="sng" strike="noStrike" cap="none" baseline="0" dirty="0">
                <a:solidFill>
                  <a:schemeClr val="dk1"/>
                </a:solidFill>
                <a:latin typeface="Calibri"/>
                <a:ea typeface="Calibri"/>
                <a:cs typeface="Calibri"/>
                <a:sym typeface="Calibri"/>
              </a:rPr>
              <a:t>EVIDENCE</a:t>
            </a:r>
          </a:p>
        </p:txBody>
      </p:sp>
      <p:sp>
        <p:nvSpPr>
          <p:cNvPr id="531" name="Shape 531"/>
          <p:cNvSpPr txBox="1">
            <a:spLocks noGrp="1"/>
          </p:cNvSpPr>
          <p:nvPr>
            <p:ph type="body" idx="1"/>
          </p:nvPr>
        </p:nvSpPr>
        <p:spPr>
          <a:xfrm>
            <a:off x="0" y="1756569"/>
            <a:ext cx="8915400" cy="4411661"/>
          </a:xfrm>
          <a:prstGeom prst="rect">
            <a:avLst/>
          </a:prstGeom>
          <a:noFill/>
          <a:ln>
            <a:noFill/>
          </a:ln>
        </p:spPr>
        <p:txBody>
          <a:bodyPr lIns="91425" tIns="45700" rIns="91425" bIns="45700" anchor="t" anchorCtr="0">
            <a:spAutoFit/>
          </a:bodyPr>
          <a:lstStyle/>
          <a:p>
            <a:pPr marL="342900" marR="0" lvl="0" indent="-342900" algn="l" rtl="0">
              <a:spcBef>
                <a:spcPts val="0"/>
              </a:spcBef>
              <a:buClr>
                <a:schemeClr val="dk1"/>
              </a:buClr>
              <a:buSzPct val="100000"/>
              <a:buFont typeface="Calibri"/>
              <a:buChar char="•"/>
            </a:pPr>
            <a:r>
              <a:rPr lang="en-US" sz="2600" b="1" i="0" u="none" strike="noStrike" cap="none" baseline="0" dirty="0">
                <a:solidFill>
                  <a:schemeClr val="dk1"/>
                </a:solidFill>
                <a:latin typeface="Calibri"/>
                <a:ea typeface="Calibri"/>
                <a:cs typeface="Calibri"/>
                <a:sym typeface="Calibri"/>
              </a:rPr>
              <a:t>PROVIDES </a:t>
            </a:r>
            <a:r>
              <a:rPr lang="en-US" sz="2600" b="1" i="0" u="sng" strike="noStrike" cap="none" baseline="0" dirty="0">
                <a:solidFill>
                  <a:srgbClr val="FF33CC"/>
                </a:solidFill>
                <a:latin typeface="Calibri"/>
                <a:ea typeface="Calibri"/>
                <a:cs typeface="Calibri"/>
                <a:sym typeface="Calibri"/>
              </a:rPr>
              <a:t>PROBABLITIES</a:t>
            </a:r>
            <a:r>
              <a:rPr lang="en-US" sz="2600" b="1" i="0" u="none" strike="noStrike" cap="none" baseline="0" dirty="0">
                <a:solidFill>
                  <a:schemeClr val="dk1"/>
                </a:solidFill>
                <a:latin typeface="Calibri"/>
                <a:ea typeface="Calibri"/>
                <a:cs typeface="Calibri"/>
                <a:sym typeface="Calibri"/>
              </a:rPr>
              <a:t> </a:t>
            </a:r>
            <a:r>
              <a:rPr lang="en-US" sz="2400" b="1" i="0" u="none" strike="noStrike" cap="none" baseline="0" dirty="0">
                <a:solidFill>
                  <a:schemeClr val="dk1"/>
                </a:solidFill>
                <a:latin typeface="Calibri"/>
                <a:ea typeface="Calibri"/>
                <a:cs typeface="Calibri"/>
                <a:sym typeface="Calibri"/>
              </a:rPr>
              <a:t>(fingerprints and DNA)</a:t>
            </a:r>
          </a:p>
          <a:p>
            <a:pPr marL="342900" marR="0" lvl="0" indent="-177800" algn="l" rtl="0">
              <a:spcBef>
                <a:spcPts val="520"/>
              </a:spcBef>
              <a:buClr>
                <a:schemeClr val="dk1"/>
              </a:buClr>
              <a:buFont typeface="Calibri"/>
              <a:buNone/>
            </a:pPr>
            <a:endParaRPr sz="2600" b="1" i="0" u="none" strike="noStrike" cap="none" baseline="0" dirty="0">
              <a:solidFill>
                <a:schemeClr val="dk1"/>
              </a:solidFill>
              <a:latin typeface="Calibri"/>
              <a:ea typeface="Calibri"/>
              <a:cs typeface="Calibri"/>
              <a:sym typeface="Calibri"/>
            </a:endParaRPr>
          </a:p>
          <a:p>
            <a:pPr marL="342900" marR="0" lvl="0" indent="-342900" algn="l" rtl="0">
              <a:spcBef>
                <a:spcPts val="520"/>
              </a:spcBef>
              <a:buClr>
                <a:schemeClr val="dk1"/>
              </a:buClr>
              <a:buSzPct val="100000"/>
              <a:buFont typeface="Calibri"/>
              <a:buChar char="•"/>
            </a:pPr>
            <a:r>
              <a:rPr lang="en-US" sz="2600" b="1" i="0" u="none" strike="noStrike" cap="none" baseline="0" dirty="0">
                <a:solidFill>
                  <a:schemeClr val="dk1"/>
                </a:solidFill>
                <a:latin typeface="Calibri"/>
                <a:ea typeface="Calibri"/>
                <a:cs typeface="Calibri"/>
                <a:sym typeface="Calibri"/>
              </a:rPr>
              <a:t>SOME HAVE IDENTIFICATION </a:t>
            </a:r>
            <a:r>
              <a:rPr lang="en-US" sz="2600" b="1" i="0" u="sng" strike="noStrike" cap="none" baseline="0" dirty="0">
                <a:solidFill>
                  <a:srgbClr val="FF33CC"/>
                </a:solidFill>
                <a:latin typeface="Calibri"/>
                <a:ea typeface="Calibri"/>
                <a:cs typeface="Calibri"/>
                <a:sym typeface="Calibri"/>
              </a:rPr>
              <a:t>MARKS</a:t>
            </a:r>
          </a:p>
          <a:p>
            <a:pPr marL="342900" marR="0" lvl="0" indent="-342900" algn="ctr" rtl="0">
              <a:spcBef>
                <a:spcPts val="480"/>
              </a:spcBef>
              <a:buClr>
                <a:schemeClr val="dk1"/>
              </a:buClr>
              <a:buSzPct val="25000"/>
              <a:buFont typeface="Calibri"/>
              <a:buNone/>
            </a:pPr>
            <a:r>
              <a:rPr lang="en-US" sz="2400" b="1" i="0" u="none" strike="noStrike" cap="none" baseline="0" dirty="0">
                <a:solidFill>
                  <a:schemeClr val="dk1"/>
                </a:solidFill>
                <a:latin typeface="Calibri"/>
                <a:ea typeface="Calibri"/>
                <a:cs typeface="Calibri"/>
                <a:sym typeface="Calibri"/>
              </a:rPr>
              <a:t>(tire impressions, bullet marks, torn clothing)</a:t>
            </a:r>
          </a:p>
          <a:p>
            <a:pPr marL="342900" marR="0" lvl="0" indent="-177800" algn="l" rtl="0">
              <a:spcBef>
                <a:spcPts val="520"/>
              </a:spcBef>
              <a:buClr>
                <a:schemeClr val="dk1"/>
              </a:buClr>
              <a:buFont typeface="Calibri"/>
              <a:buNone/>
            </a:pPr>
            <a:endParaRPr sz="2600" b="1" i="0" u="none" strike="noStrike" cap="none" baseline="0" dirty="0">
              <a:solidFill>
                <a:schemeClr val="dk1"/>
              </a:solidFill>
              <a:latin typeface="Calibri"/>
              <a:ea typeface="Calibri"/>
              <a:cs typeface="Calibri"/>
              <a:sym typeface="Calibri"/>
            </a:endParaRPr>
          </a:p>
          <a:p>
            <a:pPr marL="342900" marR="0" lvl="0" indent="-342900" algn="l" rtl="0">
              <a:spcBef>
                <a:spcPts val="520"/>
              </a:spcBef>
              <a:buClr>
                <a:schemeClr val="dk1"/>
              </a:buClr>
              <a:buSzPct val="100000"/>
              <a:buFont typeface="Calibri"/>
              <a:buChar char="•"/>
            </a:pPr>
            <a:r>
              <a:rPr lang="en-US" sz="2600" b="1" i="0" u="none" strike="noStrike" cap="none" baseline="0" dirty="0">
                <a:solidFill>
                  <a:schemeClr val="dk1"/>
                </a:solidFill>
                <a:latin typeface="Calibri"/>
                <a:ea typeface="Calibri"/>
                <a:cs typeface="Calibri"/>
                <a:sym typeface="Calibri"/>
              </a:rPr>
              <a:t>USED FOR </a:t>
            </a:r>
            <a:r>
              <a:rPr lang="en-US" sz="2600" b="1" i="0" u="sng" strike="noStrike" cap="none" baseline="0" dirty="0">
                <a:solidFill>
                  <a:srgbClr val="FF33CC"/>
                </a:solidFill>
                <a:latin typeface="Calibri"/>
                <a:ea typeface="Calibri"/>
                <a:cs typeface="Calibri"/>
                <a:sym typeface="Calibri"/>
              </a:rPr>
              <a:t>COMPARISON</a:t>
            </a:r>
            <a:r>
              <a:rPr lang="en-US" sz="2600" b="1" i="0" u="none" strike="noStrike" cap="none" baseline="0" dirty="0">
                <a:solidFill>
                  <a:schemeClr val="dk1"/>
                </a:solidFill>
                <a:latin typeface="Calibri"/>
                <a:ea typeface="Calibri"/>
                <a:cs typeface="Calibri"/>
                <a:sym typeface="Calibri"/>
              </a:rPr>
              <a:t> (ex. Fingerprints)</a:t>
            </a:r>
          </a:p>
          <a:p>
            <a:pPr marL="342900" marR="0" lvl="0" indent="-177800" algn="l" rtl="0">
              <a:spcBef>
                <a:spcPts val="520"/>
              </a:spcBef>
              <a:buClr>
                <a:schemeClr val="dk1"/>
              </a:buClr>
              <a:buFont typeface="Calibri"/>
              <a:buNone/>
            </a:pPr>
            <a:endParaRPr sz="2600" b="1" i="0" u="none" strike="noStrike" cap="none" baseline="0" dirty="0">
              <a:solidFill>
                <a:schemeClr val="dk1"/>
              </a:solidFill>
              <a:latin typeface="Calibri"/>
              <a:ea typeface="Calibri"/>
              <a:cs typeface="Calibri"/>
              <a:sym typeface="Calibri"/>
            </a:endParaRPr>
          </a:p>
          <a:p>
            <a:pPr marL="342900" marR="0" lvl="0" indent="-342900" algn="l" rtl="0">
              <a:spcBef>
                <a:spcPts val="520"/>
              </a:spcBef>
              <a:buClr>
                <a:schemeClr val="dk1"/>
              </a:buClr>
              <a:buSzPct val="100000"/>
              <a:buFont typeface="Calibri"/>
              <a:buChar char="•"/>
            </a:pPr>
            <a:r>
              <a:rPr lang="en-US" sz="2600" b="1" i="0" u="none" strike="noStrike" cap="none" baseline="0" dirty="0">
                <a:solidFill>
                  <a:schemeClr val="dk1"/>
                </a:solidFill>
                <a:latin typeface="Calibri"/>
                <a:ea typeface="Calibri"/>
                <a:cs typeface="Calibri"/>
                <a:sym typeface="Calibri"/>
              </a:rPr>
              <a:t>HOW EVIDENCE </a:t>
            </a:r>
            <a:r>
              <a:rPr lang="en-US" sz="2600" b="1" i="0" u="sng" strike="noStrike" cap="none" baseline="0" dirty="0">
                <a:solidFill>
                  <a:srgbClr val="FF33CC"/>
                </a:solidFill>
                <a:latin typeface="Calibri"/>
                <a:ea typeface="Calibri"/>
                <a:cs typeface="Calibri"/>
                <a:sym typeface="Calibri"/>
              </a:rPr>
              <a:t>FITS</a:t>
            </a:r>
            <a:r>
              <a:rPr lang="en-US" sz="2600" b="1" i="0" u="none" strike="noStrike" cap="none" baseline="0" dirty="0">
                <a:solidFill>
                  <a:schemeClr val="dk1"/>
                </a:solidFill>
                <a:latin typeface="Calibri"/>
                <a:ea typeface="Calibri"/>
                <a:cs typeface="Calibri"/>
                <a:sym typeface="Calibri"/>
              </a:rPr>
              <a:t> WITH SURROUNDINGS</a:t>
            </a:r>
          </a:p>
          <a:p>
            <a:pPr marL="342900" marR="0" lvl="0" indent="-342900" algn="ctr" rtl="0">
              <a:spcBef>
                <a:spcPts val="480"/>
              </a:spcBef>
              <a:buClr>
                <a:schemeClr val="dk1"/>
              </a:buClr>
              <a:buSzPct val="25000"/>
              <a:buFont typeface="Calibri"/>
              <a:buNone/>
            </a:pPr>
            <a:r>
              <a:rPr lang="en-US" sz="2400" b="1" i="0" u="none" strike="noStrike" cap="none" baseline="0" dirty="0">
                <a:solidFill>
                  <a:schemeClr val="dk1"/>
                </a:solidFill>
                <a:latin typeface="Calibri"/>
                <a:ea typeface="Calibri"/>
                <a:cs typeface="Calibri"/>
                <a:sym typeface="Calibri"/>
              </a:rPr>
              <a:t>(man’s handkerchief found in women’s locker room)</a:t>
            </a:r>
          </a:p>
          <a:p>
            <a:pPr marL="342900" marR="0" lvl="0" indent="-190500" algn="ctr" rtl="0">
              <a:spcBef>
                <a:spcPts val="480"/>
              </a:spcBef>
              <a:buClr>
                <a:schemeClr val="dk1"/>
              </a:buClr>
              <a:buFont typeface="Calibri"/>
              <a:buNone/>
            </a:pPr>
            <a:endParaRPr sz="2400" b="0" i="0" u="none" strike="noStrike" cap="none" baseline="0" dirty="0">
              <a:solidFill>
                <a:schemeClr val="dk1"/>
              </a:solidFill>
              <a:latin typeface="Calibri"/>
              <a:ea typeface="Calibri"/>
              <a:cs typeface="Calibri"/>
              <a:sym typeface="Calibri"/>
            </a:endParaRPr>
          </a:p>
        </p:txBody>
      </p:sp>
      <p:pic>
        <p:nvPicPr>
          <p:cNvPr id="533" name="Shape 533"/>
          <p:cNvPicPr preferRelativeResize="0"/>
          <p:nvPr/>
        </p:nvPicPr>
        <p:blipFill rotWithShape="1">
          <a:blip r:embed="rId5">
            <a:alphaModFix/>
          </a:blip>
          <a:srcRect/>
          <a:stretch/>
        </p:blipFill>
        <p:spPr>
          <a:xfrm>
            <a:off x="380999" y="457200"/>
            <a:ext cx="3706533" cy="2714383"/>
          </a:xfrm>
          <a:prstGeom prst="rect">
            <a:avLst/>
          </a:prstGeom>
          <a:noFill/>
          <a:ln>
            <a:noFill/>
          </a:ln>
        </p:spPr>
      </p:pic>
      <p:pic>
        <p:nvPicPr>
          <p:cNvPr id="534" name="Shape 534"/>
          <p:cNvPicPr preferRelativeResize="0"/>
          <p:nvPr/>
        </p:nvPicPr>
        <p:blipFill rotWithShape="1">
          <a:blip r:embed="rId6">
            <a:alphaModFix/>
          </a:blip>
          <a:srcRect/>
          <a:stretch/>
        </p:blipFill>
        <p:spPr>
          <a:xfrm>
            <a:off x="3977089" y="1371600"/>
            <a:ext cx="3573689" cy="2858951"/>
          </a:xfrm>
          <a:prstGeom prst="rect">
            <a:avLst/>
          </a:prstGeom>
          <a:noFill/>
          <a:ln>
            <a:noFill/>
          </a:ln>
        </p:spPr>
      </p:pic>
      <p:pic>
        <p:nvPicPr>
          <p:cNvPr id="536" name="Shape 536"/>
          <p:cNvPicPr preferRelativeResize="0"/>
          <p:nvPr/>
        </p:nvPicPr>
        <p:blipFill rotWithShape="1">
          <a:blip r:embed="rId7">
            <a:alphaModFix/>
          </a:blip>
          <a:srcRect/>
          <a:stretch/>
        </p:blipFill>
        <p:spPr>
          <a:xfrm>
            <a:off x="6705600" y="2299986"/>
            <a:ext cx="2286000" cy="2857499"/>
          </a:xfrm>
          <a:prstGeom prst="rect">
            <a:avLst/>
          </a:prstGeom>
          <a:noFill/>
          <a:ln>
            <a:noFill/>
          </a:ln>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31">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3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31">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3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31">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3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31">
                                            <p:txEl>
                                              <p:pRg st="5" end="5"/>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31">
                                            <p:txEl>
                                              <p:pRg st="7" end="7"/>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3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31">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1" grpId="0" uiExpand="1"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40"/>
        <p:cNvGrpSpPr/>
        <p:nvPr/>
      </p:nvGrpSpPr>
      <p:grpSpPr>
        <a:xfrm>
          <a:off x="0" y="0"/>
          <a:ext cx="0" cy="0"/>
          <a:chOff x="0" y="0"/>
          <a:chExt cx="0" cy="0"/>
        </a:xfrm>
      </p:grpSpPr>
      <p:sp>
        <p:nvSpPr>
          <p:cNvPr id="541" name="Shape 541"/>
          <p:cNvSpPr txBox="1">
            <a:spLocks noGrp="1"/>
          </p:cNvSpPr>
          <p:nvPr>
            <p:ph type="body" idx="1"/>
          </p:nvPr>
        </p:nvSpPr>
        <p:spPr>
          <a:xfrm>
            <a:off x="228600" y="228600"/>
            <a:ext cx="8915400" cy="6400799"/>
          </a:xfrm>
          <a:prstGeom prst="rect">
            <a:avLst/>
          </a:prstGeom>
          <a:noFill/>
          <a:ln>
            <a:noFill/>
          </a:ln>
        </p:spPr>
        <p:txBody>
          <a:bodyPr lIns="91425" tIns="45700" rIns="91425" bIns="45700" anchor="t" anchorCtr="0">
            <a:spAutoFit/>
          </a:bodyPr>
          <a:lstStyle/>
          <a:p>
            <a:pPr marL="342900" marR="0" lvl="0" indent="-139700" algn="l" rtl="0">
              <a:lnSpc>
                <a:spcPct val="80000"/>
              </a:lnSpc>
              <a:spcBef>
                <a:spcPts val="0"/>
              </a:spcBef>
              <a:buClr>
                <a:schemeClr val="dk1"/>
              </a:buClr>
              <a:buFont typeface="Calibri"/>
              <a:buNone/>
            </a:pPr>
            <a:endParaRPr sz="3200" b="1" i="0" u="none" strike="noStrike" cap="none" baseline="0" dirty="0">
              <a:solidFill>
                <a:schemeClr val="dk1"/>
              </a:solidFill>
              <a:latin typeface="Calibri"/>
              <a:ea typeface="Calibri"/>
              <a:cs typeface="Calibri"/>
              <a:sym typeface="Calibri"/>
            </a:endParaRPr>
          </a:p>
          <a:p>
            <a:pPr marL="342900" marR="0" lvl="0" indent="-342900" algn="l" rtl="0">
              <a:lnSpc>
                <a:spcPct val="80000"/>
              </a:lnSpc>
              <a:spcBef>
                <a:spcPts val="640"/>
              </a:spcBef>
              <a:buClr>
                <a:schemeClr val="dk1"/>
              </a:buClr>
              <a:buSzPct val="100000"/>
              <a:buFont typeface="Calibri"/>
              <a:buChar char="•"/>
            </a:pPr>
            <a:r>
              <a:rPr lang="en-US" sz="3200" b="1" i="0" u="none" strike="noStrike" cap="none" baseline="0" dirty="0">
                <a:solidFill>
                  <a:schemeClr val="dk1"/>
                </a:solidFill>
                <a:latin typeface="Calibri"/>
                <a:ea typeface="Calibri"/>
                <a:cs typeface="Calibri"/>
                <a:sym typeface="Calibri"/>
              </a:rPr>
              <a:t>PROPER </a:t>
            </a:r>
            <a:r>
              <a:rPr lang="en-US" sz="3200" b="1" i="0" u="sng" strike="noStrike" cap="none" baseline="0" dirty="0">
                <a:solidFill>
                  <a:srgbClr val="66CCFF"/>
                </a:solidFill>
                <a:latin typeface="Calibri"/>
                <a:ea typeface="Calibri"/>
                <a:cs typeface="Calibri"/>
                <a:sym typeface="Calibri"/>
              </a:rPr>
              <a:t>PACKAGING</a:t>
            </a:r>
            <a:r>
              <a:rPr lang="en-US" sz="3200" b="1" i="0" u="none" strike="noStrike" cap="none" baseline="0" dirty="0">
                <a:solidFill>
                  <a:schemeClr val="dk1"/>
                </a:solidFill>
                <a:latin typeface="Calibri"/>
                <a:ea typeface="Calibri"/>
                <a:cs typeface="Calibri"/>
                <a:sym typeface="Calibri"/>
              </a:rPr>
              <a:t> </a:t>
            </a:r>
            <a:r>
              <a:rPr lang="en-US" sz="2400" b="1" i="0" u="none" strike="noStrike" cap="none" baseline="0" dirty="0">
                <a:solidFill>
                  <a:schemeClr val="dk1"/>
                </a:solidFill>
                <a:latin typeface="Calibri"/>
                <a:ea typeface="Calibri"/>
                <a:cs typeface="Calibri"/>
                <a:sym typeface="Calibri"/>
              </a:rPr>
              <a:t>(label and take notes)</a:t>
            </a:r>
          </a:p>
          <a:p>
            <a:pPr marL="342900" marR="0" lvl="0" indent="-139700" algn="l" rtl="0">
              <a:lnSpc>
                <a:spcPct val="80000"/>
              </a:lnSpc>
              <a:spcBef>
                <a:spcPts val="640"/>
              </a:spcBef>
              <a:buClr>
                <a:schemeClr val="dk1"/>
              </a:buClr>
              <a:buFont typeface="Calibri"/>
              <a:buNone/>
            </a:pPr>
            <a:endParaRPr sz="3200" b="1" i="0" u="none" strike="noStrike" cap="none" baseline="0" dirty="0">
              <a:solidFill>
                <a:schemeClr val="dk1"/>
              </a:solidFill>
              <a:latin typeface="Calibri"/>
              <a:ea typeface="Calibri"/>
              <a:cs typeface="Calibri"/>
              <a:sym typeface="Calibri"/>
            </a:endParaRPr>
          </a:p>
          <a:p>
            <a:pPr marL="342900" marR="0" lvl="0" indent="-342900" algn="l" rtl="0">
              <a:lnSpc>
                <a:spcPct val="80000"/>
              </a:lnSpc>
              <a:spcBef>
                <a:spcPts val="560"/>
              </a:spcBef>
              <a:buClr>
                <a:schemeClr val="dk1"/>
              </a:buClr>
              <a:buSzPct val="100000"/>
              <a:buFont typeface="Calibri"/>
              <a:buChar char="•"/>
            </a:pPr>
            <a:r>
              <a:rPr lang="en-US" sz="2800" b="1" i="0" u="none" strike="noStrike" cap="none" baseline="0" dirty="0">
                <a:solidFill>
                  <a:schemeClr val="dk1"/>
                </a:solidFill>
                <a:latin typeface="Calibri"/>
                <a:ea typeface="Calibri"/>
                <a:cs typeface="Calibri"/>
                <a:sym typeface="Calibri"/>
              </a:rPr>
              <a:t>AVOID </a:t>
            </a:r>
            <a:r>
              <a:rPr lang="en-US" sz="2800" b="1" i="0" u="sng" strike="noStrike" cap="none" baseline="0" dirty="0">
                <a:solidFill>
                  <a:srgbClr val="FF33CC"/>
                </a:solidFill>
                <a:latin typeface="Calibri"/>
                <a:ea typeface="Calibri"/>
                <a:cs typeface="Calibri"/>
                <a:sym typeface="Calibri"/>
              </a:rPr>
              <a:t>CROSS-CONTAMINATION</a:t>
            </a:r>
            <a:r>
              <a:rPr lang="en-US" sz="2800" b="1" i="0" u="none" strike="noStrike" cap="none" baseline="0" dirty="0">
                <a:solidFill>
                  <a:schemeClr val="dk1"/>
                </a:solidFill>
                <a:latin typeface="Calibri"/>
                <a:ea typeface="Calibri"/>
                <a:cs typeface="Calibri"/>
                <a:sym typeface="Calibri"/>
              </a:rPr>
              <a:t> Of EVIDENCE</a:t>
            </a:r>
          </a:p>
          <a:p>
            <a:pPr marL="342900" marR="0" lvl="0" indent="-342900" algn="l" rtl="0">
              <a:lnSpc>
                <a:spcPct val="80000"/>
              </a:lnSpc>
              <a:spcBef>
                <a:spcPts val="560"/>
              </a:spcBef>
              <a:buClr>
                <a:schemeClr val="dk1"/>
              </a:buClr>
              <a:buFont typeface="Calibri"/>
              <a:buNone/>
            </a:pPr>
            <a:endParaRPr sz="2800" b="1" i="0" u="none" strike="noStrike" cap="none" baseline="0" dirty="0">
              <a:solidFill>
                <a:schemeClr val="dk1"/>
              </a:solidFill>
              <a:latin typeface="Calibri"/>
              <a:ea typeface="Calibri"/>
              <a:cs typeface="Calibri"/>
              <a:sym typeface="Calibri"/>
            </a:endParaRPr>
          </a:p>
          <a:p>
            <a:pPr marL="342900" marR="0" lvl="0" indent="-342900" algn="l" rtl="0">
              <a:lnSpc>
                <a:spcPct val="80000"/>
              </a:lnSpc>
              <a:spcBef>
                <a:spcPts val="640"/>
              </a:spcBef>
              <a:buClr>
                <a:srgbClr val="66CCFF"/>
              </a:buClr>
              <a:buSzPct val="100000"/>
              <a:buFont typeface="Calibri"/>
              <a:buChar char="•"/>
            </a:pPr>
            <a:endParaRPr lang="en-US" sz="3200" b="1" i="0" u="sng" strike="noStrike" cap="none" baseline="0" dirty="0" smtClean="0">
              <a:solidFill>
                <a:srgbClr val="66CCFF"/>
              </a:solidFill>
              <a:latin typeface="Calibri"/>
              <a:ea typeface="Calibri"/>
              <a:cs typeface="Calibri"/>
              <a:sym typeface="Calibri"/>
            </a:endParaRPr>
          </a:p>
          <a:p>
            <a:pPr marL="342900" marR="0" lvl="0" indent="-342900" algn="l" rtl="0">
              <a:lnSpc>
                <a:spcPct val="80000"/>
              </a:lnSpc>
              <a:spcBef>
                <a:spcPts val="640"/>
              </a:spcBef>
              <a:buClr>
                <a:srgbClr val="66CCFF"/>
              </a:buClr>
              <a:buSzPct val="100000"/>
              <a:buFont typeface="Calibri"/>
              <a:buChar char="•"/>
            </a:pPr>
            <a:r>
              <a:rPr lang="en-US" sz="3200" b="1" i="0" u="sng" strike="noStrike" cap="none" baseline="0" dirty="0" smtClean="0">
                <a:solidFill>
                  <a:srgbClr val="66CCFF"/>
                </a:solidFill>
                <a:latin typeface="Calibri"/>
                <a:ea typeface="Calibri"/>
                <a:cs typeface="Calibri"/>
                <a:sym typeface="Calibri"/>
              </a:rPr>
              <a:t>PRESERVING</a:t>
            </a:r>
            <a:r>
              <a:rPr lang="en-US" sz="3200" b="1" i="0" u="none" strike="noStrike" cap="none" baseline="0" dirty="0" smtClean="0">
                <a:solidFill>
                  <a:schemeClr val="dk1"/>
                </a:solidFill>
                <a:latin typeface="Calibri"/>
                <a:ea typeface="Calibri"/>
                <a:cs typeface="Calibri"/>
                <a:sym typeface="Calibri"/>
              </a:rPr>
              <a:t> </a:t>
            </a:r>
            <a:r>
              <a:rPr lang="en-US" sz="3200" b="1" i="0" u="none" strike="noStrike" cap="none" baseline="0" dirty="0">
                <a:solidFill>
                  <a:schemeClr val="dk1"/>
                </a:solidFill>
                <a:latin typeface="Calibri"/>
                <a:ea typeface="Calibri"/>
                <a:cs typeface="Calibri"/>
                <a:sym typeface="Calibri"/>
              </a:rPr>
              <a:t>OF EVIDENCE – avoid plastic</a:t>
            </a:r>
          </a:p>
          <a:p>
            <a:pPr marL="342900" marR="0" lvl="0" indent="-342900" algn="ctr" rtl="0">
              <a:lnSpc>
                <a:spcPct val="80000"/>
              </a:lnSpc>
              <a:spcBef>
                <a:spcPts val="640"/>
              </a:spcBef>
              <a:buClr>
                <a:schemeClr val="dk1"/>
              </a:buClr>
              <a:buSzPct val="25000"/>
              <a:buFont typeface="Calibri"/>
              <a:buNone/>
            </a:pPr>
            <a:r>
              <a:rPr lang="en-US" sz="3200" b="1" i="0" u="none" strike="noStrike" cap="none" baseline="0" dirty="0">
                <a:solidFill>
                  <a:schemeClr val="dk1"/>
                </a:solidFill>
                <a:latin typeface="Calibri"/>
                <a:ea typeface="Calibri"/>
                <a:cs typeface="Calibri"/>
                <a:sym typeface="Calibri"/>
              </a:rPr>
              <a:t>    </a:t>
            </a:r>
            <a:r>
              <a:rPr lang="en-US" sz="2400" b="1" i="0" u="none" strike="noStrike" cap="none" baseline="0" dirty="0">
                <a:solidFill>
                  <a:schemeClr val="dk1"/>
                </a:solidFill>
                <a:latin typeface="Calibri"/>
                <a:ea typeface="Calibri"/>
                <a:cs typeface="Calibri"/>
                <a:sym typeface="Calibri"/>
              </a:rPr>
              <a:t>(Brown paper bags are best)</a:t>
            </a:r>
          </a:p>
          <a:p>
            <a:pPr marL="342900" marR="0" lvl="0" indent="-342900" algn="l" rtl="0">
              <a:lnSpc>
                <a:spcPct val="80000"/>
              </a:lnSpc>
              <a:spcBef>
                <a:spcPts val="640"/>
              </a:spcBef>
              <a:buClr>
                <a:schemeClr val="dk1"/>
              </a:buClr>
              <a:buFont typeface="Calibri"/>
              <a:buNone/>
            </a:pPr>
            <a:endParaRPr sz="3200" b="1" i="0" u="none" strike="noStrike" cap="none" baseline="0" dirty="0">
              <a:solidFill>
                <a:schemeClr val="dk1"/>
              </a:solidFill>
              <a:latin typeface="Calibri"/>
              <a:ea typeface="Calibri"/>
              <a:cs typeface="Calibri"/>
              <a:sym typeface="Calibri"/>
            </a:endParaRPr>
          </a:p>
          <a:p>
            <a:pPr marL="342900" marR="0" lvl="0" indent="-342900" algn="l" rtl="0">
              <a:lnSpc>
                <a:spcPct val="80000"/>
              </a:lnSpc>
              <a:spcBef>
                <a:spcPts val="640"/>
              </a:spcBef>
              <a:buClr>
                <a:srgbClr val="FF33CC"/>
              </a:buClr>
              <a:buSzPct val="100000"/>
              <a:buFont typeface="Calibri"/>
              <a:buChar char="•"/>
            </a:pPr>
            <a:r>
              <a:rPr lang="en-US" sz="3200" b="1" i="0" u="sng" strike="noStrike" cap="none" baseline="0" dirty="0">
                <a:solidFill>
                  <a:srgbClr val="FF33CC"/>
                </a:solidFill>
                <a:latin typeface="Calibri"/>
                <a:ea typeface="Calibri"/>
                <a:cs typeface="Calibri"/>
                <a:sym typeface="Calibri"/>
              </a:rPr>
              <a:t>UV light</a:t>
            </a:r>
            <a:r>
              <a:rPr lang="en-US" sz="3200" b="1" i="0" u="none" strike="noStrike" cap="none" baseline="0" dirty="0">
                <a:solidFill>
                  <a:schemeClr val="dk1"/>
                </a:solidFill>
                <a:latin typeface="Calibri"/>
                <a:ea typeface="Calibri"/>
                <a:cs typeface="Calibri"/>
                <a:sym typeface="Calibri"/>
              </a:rPr>
              <a:t> are useful in finding small evidence</a:t>
            </a:r>
          </a:p>
          <a:p>
            <a:pPr marL="342900" marR="0" lvl="0" indent="-342900" algn="ctr" rtl="0">
              <a:lnSpc>
                <a:spcPct val="80000"/>
              </a:lnSpc>
              <a:spcBef>
                <a:spcPts val="640"/>
              </a:spcBef>
              <a:buClr>
                <a:schemeClr val="dk1"/>
              </a:buClr>
              <a:buSzPct val="25000"/>
              <a:buFont typeface="Calibri"/>
              <a:buNone/>
            </a:pPr>
            <a:r>
              <a:rPr lang="en-US" sz="2400" b="1" i="0" u="none" strike="noStrike" cap="none" baseline="0" dirty="0">
                <a:solidFill>
                  <a:schemeClr val="dk1"/>
                </a:solidFill>
                <a:latin typeface="Calibri"/>
                <a:ea typeface="Calibri"/>
                <a:cs typeface="Calibri"/>
                <a:sym typeface="Calibri"/>
              </a:rPr>
              <a:t>(makes evidence easier to see)</a:t>
            </a:r>
            <a:r>
              <a:rPr lang="en-US" sz="3200" b="1" i="0" u="none" strike="noStrike" cap="none" baseline="0" dirty="0">
                <a:solidFill>
                  <a:schemeClr val="dk1"/>
                </a:solidFill>
                <a:latin typeface="Calibri"/>
                <a:ea typeface="Calibri"/>
                <a:cs typeface="Calibri"/>
                <a:sym typeface="Calibri"/>
              </a:rPr>
              <a:t> </a:t>
            </a:r>
          </a:p>
          <a:p>
            <a:pPr marL="342900" marR="0" lvl="0" indent="-139700" algn="l" rtl="0">
              <a:lnSpc>
                <a:spcPct val="80000"/>
              </a:lnSpc>
              <a:spcBef>
                <a:spcPts val="640"/>
              </a:spcBef>
              <a:buClr>
                <a:schemeClr val="dk1"/>
              </a:buClr>
              <a:buFont typeface="Calibri"/>
              <a:buNone/>
            </a:pPr>
            <a:endParaRPr sz="3200" b="1" i="0" u="none" strike="noStrike" cap="none" baseline="0" dirty="0">
              <a:solidFill>
                <a:schemeClr val="dk1"/>
              </a:solidFill>
              <a:latin typeface="Calibri"/>
              <a:ea typeface="Calibri"/>
              <a:cs typeface="Calibri"/>
              <a:sym typeface="Calibri"/>
            </a:endParaRPr>
          </a:p>
          <a:p>
            <a:pPr marL="342900" marR="0" lvl="0" indent="-342900" algn="l" rtl="0">
              <a:lnSpc>
                <a:spcPct val="80000"/>
              </a:lnSpc>
              <a:spcBef>
                <a:spcPts val="640"/>
              </a:spcBef>
              <a:buClr>
                <a:srgbClr val="66CCFF"/>
              </a:buClr>
              <a:buSzPct val="100000"/>
              <a:buFont typeface="Calibri"/>
              <a:buChar char="•"/>
            </a:pPr>
            <a:r>
              <a:rPr lang="en-US" sz="3200" b="1" i="0" u="sng" strike="noStrike" cap="none" baseline="0" dirty="0">
                <a:solidFill>
                  <a:srgbClr val="66CCFF"/>
                </a:solidFill>
                <a:latin typeface="Calibri"/>
                <a:ea typeface="Calibri"/>
                <a:cs typeface="Calibri"/>
                <a:sym typeface="Calibri"/>
              </a:rPr>
              <a:t>Thermal imaging</a:t>
            </a:r>
            <a:r>
              <a:rPr lang="en-US" sz="3200" b="1" i="0" u="none" strike="noStrike" cap="none" baseline="0" dirty="0">
                <a:solidFill>
                  <a:schemeClr val="dk1"/>
                </a:solidFill>
                <a:latin typeface="Calibri"/>
                <a:ea typeface="Calibri"/>
                <a:cs typeface="Calibri"/>
                <a:sym typeface="Calibri"/>
              </a:rPr>
              <a:t> – </a:t>
            </a:r>
            <a:r>
              <a:rPr lang="en-US" sz="2400" b="1" i="0" u="none" strike="noStrike" cap="none" baseline="0" dirty="0">
                <a:solidFill>
                  <a:schemeClr val="dk1"/>
                </a:solidFill>
                <a:latin typeface="Calibri"/>
                <a:ea typeface="Calibri"/>
                <a:cs typeface="Calibri"/>
                <a:sym typeface="Calibri"/>
              </a:rPr>
              <a:t>detect heat emitted from</a:t>
            </a:r>
          </a:p>
          <a:p>
            <a:pPr marL="342900" marR="0" lvl="0" indent="-342900" algn="l" rtl="0">
              <a:lnSpc>
                <a:spcPct val="80000"/>
              </a:lnSpc>
              <a:spcBef>
                <a:spcPts val="480"/>
              </a:spcBef>
              <a:buClr>
                <a:schemeClr val="dk1"/>
              </a:buClr>
              <a:buSzPct val="25000"/>
              <a:buFont typeface="Calibri"/>
              <a:buNone/>
            </a:pPr>
            <a:r>
              <a:rPr lang="en-US" sz="2400" b="1" i="0" u="none" strike="noStrike" cap="none" baseline="0" dirty="0">
                <a:solidFill>
                  <a:schemeClr val="dk1"/>
                </a:solidFill>
                <a:latin typeface="Calibri"/>
                <a:ea typeface="Calibri"/>
                <a:cs typeface="Calibri"/>
                <a:sym typeface="Calibri"/>
              </a:rPr>
              <a:t>                                         substance scientists are looking for.</a:t>
            </a:r>
          </a:p>
        </p:txBody>
      </p:sp>
      <p:pic>
        <p:nvPicPr>
          <p:cNvPr id="542" name="Shape 542"/>
          <p:cNvPicPr preferRelativeResize="0"/>
          <p:nvPr/>
        </p:nvPicPr>
        <p:blipFill rotWithShape="1">
          <a:blip r:embed="rId3">
            <a:alphaModFix/>
          </a:blip>
          <a:srcRect/>
          <a:stretch/>
        </p:blipFill>
        <p:spPr>
          <a:xfrm>
            <a:off x="6781800" y="-123825"/>
            <a:ext cx="2609850" cy="1771649"/>
          </a:xfrm>
          <a:prstGeom prst="rect">
            <a:avLst/>
          </a:prstGeom>
          <a:noFill/>
          <a:ln>
            <a:noFill/>
          </a:ln>
        </p:spPr>
      </p:pic>
      <p:pic>
        <p:nvPicPr>
          <p:cNvPr id="543" name="Shape 543"/>
          <p:cNvPicPr preferRelativeResize="0"/>
          <p:nvPr/>
        </p:nvPicPr>
        <p:blipFill rotWithShape="1">
          <a:blip r:embed="rId4">
            <a:alphaModFix/>
          </a:blip>
          <a:srcRect/>
          <a:stretch/>
        </p:blipFill>
        <p:spPr>
          <a:xfrm>
            <a:off x="76201" y="-1836"/>
            <a:ext cx="2590800" cy="2992685"/>
          </a:xfrm>
          <a:prstGeom prst="rect">
            <a:avLst/>
          </a:prstGeom>
          <a:noFill/>
          <a:ln>
            <a:noFill/>
          </a:ln>
        </p:spPr>
      </p:pic>
      <p:pic>
        <p:nvPicPr>
          <p:cNvPr id="544" name="Shape 544"/>
          <p:cNvPicPr preferRelativeResize="0"/>
          <p:nvPr/>
        </p:nvPicPr>
        <p:blipFill rotWithShape="1">
          <a:blip r:embed="rId5">
            <a:alphaModFix/>
          </a:blip>
          <a:srcRect/>
          <a:stretch/>
        </p:blipFill>
        <p:spPr>
          <a:xfrm>
            <a:off x="6172200" y="1295400"/>
            <a:ext cx="2694937" cy="3022744"/>
          </a:xfrm>
          <a:prstGeom prst="rect">
            <a:avLst/>
          </a:prstGeom>
          <a:noFill/>
          <a:ln>
            <a:noFill/>
          </a:ln>
        </p:spPr>
      </p:pic>
      <p:pic>
        <p:nvPicPr>
          <p:cNvPr id="307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71601" y="1328049"/>
            <a:ext cx="5715000" cy="4238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41">
                                            <p:txEl>
                                              <p:pRg st="1" end="1"/>
                                            </p:txEl>
                                          </p:spTgt>
                                        </p:tgtEl>
                                        <p:attrNameLst>
                                          <p:attrName>style.visibility</p:attrName>
                                        </p:attrNameLst>
                                      </p:cBhvr>
                                      <p:to>
                                        <p:strVal val="visible"/>
                                      </p:to>
                                    </p:set>
                                    <p:animEffect transition="in" filter="fade">
                                      <p:cBhvr>
                                        <p:cTn id="7" dur="500"/>
                                        <p:tgtEl>
                                          <p:spTgt spid="541">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4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541">
                                            <p:txEl>
                                              <p:pRg st="3" end="3"/>
                                            </p:txEl>
                                          </p:spTgt>
                                        </p:tgtEl>
                                        <p:attrNameLst>
                                          <p:attrName>style.visibility</p:attrName>
                                        </p:attrNameLst>
                                      </p:cBhvr>
                                      <p:to>
                                        <p:strVal val="visible"/>
                                      </p:to>
                                    </p:set>
                                    <p:animEffect transition="in" filter="fade">
                                      <p:cBhvr>
                                        <p:cTn id="16" dur="500"/>
                                        <p:tgtEl>
                                          <p:spTgt spid="541">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4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541">
                                            <p:txEl>
                                              <p:pRg st="6" end="6"/>
                                            </p:txEl>
                                          </p:spTgt>
                                        </p:tgtEl>
                                        <p:attrNameLst>
                                          <p:attrName>style.visibility</p:attrName>
                                        </p:attrNameLst>
                                      </p:cBhvr>
                                      <p:to>
                                        <p:strVal val="visible"/>
                                      </p:to>
                                    </p:set>
                                    <p:animEffect transition="in" filter="fade">
                                      <p:cBhvr>
                                        <p:cTn id="25" dur="500"/>
                                        <p:tgtEl>
                                          <p:spTgt spid="541">
                                            <p:txEl>
                                              <p:pRg st="6" end="6"/>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541">
                                            <p:txEl>
                                              <p:pRg st="7" end="7"/>
                                            </p:txEl>
                                          </p:spTgt>
                                        </p:tgtEl>
                                        <p:attrNameLst>
                                          <p:attrName>style.visibility</p:attrName>
                                        </p:attrNameLst>
                                      </p:cBhvr>
                                      <p:to>
                                        <p:strVal val="visible"/>
                                      </p:to>
                                    </p:set>
                                    <p:animEffect transition="in" filter="fade">
                                      <p:cBhvr>
                                        <p:cTn id="30" dur="500"/>
                                        <p:tgtEl>
                                          <p:spTgt spid="541">
                                            <p:txEl>
                                              <p:pRg st="7" end="7"/>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4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541">
                                            <p:txEl>
                                              <p:pRg st="9" end="9"/>
                                            </p:txEl>
                                          </p:spTgt>
                                        </p:tgtEl>
                                        <p:attrNameLst>
                                          <p:attrName>style.visibility</p:attrName>
                                        </p:attrNameLst>
                                      </p:cBhvr>
                                      <p:to>
                                        <p:strVal val="visible"/>
                                      </p:to>
                                    </p:set>
                                    <p:animEffect transition="in" filter="fade">
                                      <p:cBhvr>
                                        <p:cTn id="39" dur="500"/>
                                        <p:tgtEl>
                                          <p:spTgt spid="541">
                                            <p:txEl>
                                              <p:pRg st="9" end="9"/>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541">
                                            <p:txEl>
                                              <p:pRg st="10" end="10"/>
                                            </p:txEl>
                                          </p:spTgt>
                                        </p:tgtEl>
                                        <p:attrNameLst>
                                          <p:attrName>style.visibility</p:attrName>
                                        </p:attrNameLst>
                                      </p:cBhvr>
                                      <p:to>
                                        <p:strVal val="visible"/>
                                      </p:to>
                                    </p:set>
                                    <p:animEffect transition="in" filter="fade">
                                      <p:cBhvr>
                                        <p:cTn id="44" dur="500"/>
                                        <p:tgtEl>
                                          <p:spTgt spid="541">
                                            <p:txEl>
                                              <p:pRg st="10" end="1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074"/>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541">
                                            <p:txEl>
                                              <p:pRg st="12" end="12"/>
                                            </p:txEl>
                                          </p:spTgt>
                                        </p:tgtEl>
                                        <p:attrNameLst>
                                          <p:attrName>style.visibility</p:attrName>
                                        </p:attrNameLst>
                                      </p:cBhvr>
                                      <p:to>
                                        <p:strVal val="visible"/>
                                      </p:to>
                                    </p:set>
                                    <p:animEffect transition="in" filter="fade">
                                      <p:cBhvr>
                                        <p:cTn id="53" dur="500"/>
                                        <p:tgtEl>
                                          <p:spTgt spid="541">
                                            <p:txEl>
                                              <p:pRg st="12" end="12"/>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541">
                                            <p:txEl>
                                              <p:pRg st="13" end="13"/>
                                            </p:txEl>
                                          </p:spTgt>
                                        </p:tgtEl>
                                        <p:attrNameLst>
                                          <p:attrName>style.visibility</p:attrName>
                                        </p:attrNameLst>
                                      </p:cBhvr>
                                      <p:to>
                                        <p:strVal val="visible"/>
                                      </p:to>
                                    </p:set>
                                    <p:animEffect transition="in" filter="fade">
                                      <p:cBhvr>
                                        <p:cTn id="58" dur="500"/>
                                        <p:tgtEl>
                                          <p:spTgt spid="541">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Shape 563"/>
        <p:cNvGrpSpPr/>
        <p:nvPr/>
      </p:nvGrpSpPr>
      <p:grpSpPr>
        <a:xfrm>
          <a:off x="0" y="0"/>
          <a:ext cx="0" cy="0"/>
          <a:chOff x="0" y="0"/>
          <a:chExt cx="0" cy="0"/>
        </a:xfrm>
      </p:grpSpPr>
      <p:sp>
        <p:nvSpPr>
          <p:cNvPr id="564" name="Shape 564"/>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spAutoFit/>
          </a:bodyPr>
          <a:lstStyle/>
          <a:p>
            <a:pPr marL="0" marR="0" lvl="0" indent="0" algn="ctr" rtl="0">
              <a:spcBef>
                <a:spcPts val="0"/>
              </a:spcBef>
              <a:buClr>
                <a:schemeClr val="dk1"/>
              </a:buClr>
              <a:buSzPct val="25000"/>
              <a:buFont typeface="Calibri"/>
              <a:buNone/>
            </a:pPr>
            <a:r>
              <a:rPr lang="en-US" sz="4400" b="0" i="0" u="sng" strike="noStrike" cap="none" baseline="0">
                <a:solidFill>
                  <a:schemeClr val="dk1"/>
                </a:solidFill>
                <a:latin typeface="Calibri"/>
                <a:ea typeface="Calibri"/>
                <a:cs typeface="Calibri"/>
                <a:sym typeface="Calibri"/>
              </a:rPr>
              <a:t>EQUIPMENT</a:t>
            </a:r>
          </a:p>
        </p:txBody>
      </p:sp>
      <p:sp>
        <p:nvSpPr>
          <p:cNvPr id="565" name="Shape 565"/>
          <p:cNvSpPr txBox="1">
            <a:spLocks noGrp="1"/>
          </p:cNvSpPr>
          <p:nvPr>
            <p:ph type="body" idx="1"/>
          </p:nvPr>
        </p:nvSpPr>
        <p:spPr>
          <a:xfrm>
            <a:off x="457200" y="1600200"/>
            <a:ext cx="8229600" cy="4525963"/>
          </a:xfrm>
          <a:prstGeom prst="rect">
            <a:avLst/>
          </a:prstGeom>
          <a:noFill/>
          <a:ln>
            <a:noFill/>
          </a:ln>
        </p:spPr>
        <p:txBody>
          <a:bodyPr lIns="91425" tIns="45700" rIns="91425" bIns="45700" anchor="t" anchorCtr="0">
            <a:spAutoFit/>
          </a:bodyPr>
          <a:lstStyle/>
          <a:p>
            <a:pPr marL="342900" marR="0" lvl="0" indent="-342900" algn="l" rtl="0">
              <a:lnSpc>
                <a:spcPct val="90000"/>
              </a:lnSpc>
              <a:spcBef>
                <a:spcPts val="0"/>
              </a:spcBef>
              <a:buClr>
                <a:srgbClr val="FF33CC"/>
              </a:buClr>
              <a:buSzPct val="100000"/>
              <a:buFont typeface="Calibri"/>
              <a:buChar char="•"/>
            </a:pPr>
            <a:r>
              <a:rPr lang="en-US" sz="3200" b="1" i="0" u="none" strike="noStrike" cap="none" baseline="0">
                <a:solidFill>
                  <a:srgbClr val="FF33CC"/>
                </a:solidFill>
                <a:latin typeface="Calibri"/>
                <a:ea typeface="Calibri"/>
                <a:cs typeface="Calibri"/>
                <a:sym typeface="Calibri"/>
              </a:rPr>
              <a:t>HAVING CORRECT EQUIPMENT IS IMPORTANT.  </a:t>
            </a:r>
          </a:p>
          <a:p>
            <a:pPr marL="342900" marR="0" lvl="0" indent="-139700" algn="l" rtl="0">
              <a:lnSpc>
                <a:spcPct val="90000"/>
              </a:lnSpc>
              <a:spcBef>
                <a:spcPts val="640"/>
              </a:spcBef>
              <a:buClr>
                <a:schemeClr val="dk1"/>
              </a:buClr>
              <a:buFont typeface="Calibri"/>
              <a:buNone/>
            </a:pPr>
            <a:endParaRPr sz="3200" b="1" i="0" u="none" strike="noStrike" cap="none" baseline="0">
              <a:solidFill>
                <a:srgbClr val="FF33CC"/>
              </a:solidFill>
              <a:latin typeface="Calibri"/>
              <a:ea typeface="Calibri"/>
              <a:cs typeface="Calibri"/>
              <a:sym typeface="Calibri"/>
            </a:endParaRPr>
          </a:p>
          <a:p>
            <a:pPr marL="342900" marR="0" lvl="0" indent="-342900" algn="l" rtl="0">
              <a:lnSpc>
                <a:spcPct val="90000"/>
              </a:lnSpc>
              <a:spcBef>
                <a:spcPts val="640"/>
              </a:spcBef>
              <a:buClr>
                <a:srgbClr val="FF33CC"/>
              </a:buClr>
              <a:buSzPct val="100000"/>
              <a:buFont typeface="Calibri"/>
              <a:buChar char="•"/>
            </a:pPr>
            <a:r>
              <a:rPr lang="en-US" sz="3200" b="1" i="0" u="none" strike="noStrike" cap="none" baseline="0">
                <a:solidFill>
                  <a:srgbClr val="FF33CC"/>
                </a:solidFill>
                <a:latin typeface="Calibri"/>
                <a:ea typeface="Calibri"/>
                <a:cs typeface="Calibri"/>
                <a:sym typeface="Calibri"/>
              </a:rPr>
              <a:t>IT IS USUALLY CARRIED IN:</a:t>
            </a:r>
          </a:p>
          <a:p>
            <a:pPr marL="742950" marR="0" lvl="1" indent="-285750" algn="l" rtl="0">
              <a:lnSpc>
                <a:spcPct val="90000"/>
              </a:lnSpc>
              <a:spcBef>
                <a:spcPts val="560"/>
              </a:spcBef>
              <a:buClr>
                <a:srgbClr val="FF33CC"/>
              </a:buClr>
              <a:buSzPct val="100000"/>
              <a:buFont typeface="Calibri"/>
              <a:buChar char="–"/>
            </a:pPr>
            <a:r>
              <a:rPr lang="en-US" sz="2800" b="1" i="0" u="none" strike="noStrike" cap="none" baseline="0">
                <a:solidFill>
                  <a:srgbClr val="FF33CC"/>
                </a:solidFill>
                <a:latin typeface="Calibri"/>
                <a:ea typeface="Calibri"/>
                <a:cs typeface="Calibri"/>
                <a:sym typeface="Calibri"/>
              </a:rPr>
              <a:t>POLICE VEHICLE</a:t>
            </a:r>
          </a:p>
          <a:p>
            <a:pPr marL="742950" marR="0" lvl="1" indent="-285750" algn="l" rtl="0">
              <a:lnSpc>
                <a:spcPct val="90000"/>
              </a:lnSpc>
              <a:spcBef>
                <a:spcPts val="560"/>
              </a:spcBef>
              <a:buClr>
                <a:srgbClr val="FF33CC"/>
              </a:buClr>
              <a:buSzPct val="100000"/>
              <a:buFont typeface="Calibri"/>
              <a:buChar char="–"/>
            </a:pPr>
            <a:r>
              <a:rPr lang="en-US" sz="2800" b="1" i="0" u="none" strike="noStrike" cap="none" baseline="0">
                <a:solidFill>
                  <a:srgbClr val="FF33CC"/>
                </a:solidFill>
                <a:latin typeface="Calibri"/>
                <a:ea typeface="Calibri"/>
                <a:cs typeface="Calibri"/>
                <a:sym typeface="Calibri"/>
              </a:rPr>
              <a:t>INVESTIGATOR’S VEHICLE</a:t>
            </a:r>
          </a:p>
          <a:p>
            <a:pPr marL="742950" marR="0" lvl="1" indent="-285750" algn="l" rtl="0">
              <a:lnSpc>
                <a:spcPct val="90000"/>
              </a:lnSpc>
              <a:spcBef>
                <a:spcPts val="560"/>
              </a:spcBef>
              <a:buClr>
                <a:srgbClr val="FF33CC"/>
              </a:buClr>
              <a:buSzPct val="100000"/>
              <a:buFont typeface="Calibri"/>
              <a:buChar char="–"/>
            </a:pPr>
            <a:r>
              <a:rPr lang="en-US" sz="2800" b="1" i="0" u="none" strike="noStrike" cap="none" baseline="0">
                <a:solidFill>
                  <a:srgbClr val="FF33CC"/>
                </a:solidFill>
                <a:latin typeface="Calibri"/>
                <a:ea typeface="Calibri"/>
                <a:cs typeface="Calibri"/>
                <a:sym typeface="Calibri"/>
              </a:rPr>
              <a:t>CRIME VAN – (MOBILE CRIME LAB)</a:t>
            </a:r>
          </a:p>
          <a:p>
            <a:pPr marL="742950" marR="0" lvl="1" indent="-107950" algn="l" rtl="0">
              <a:lnSpc>
                <a:spcPct val="90000"/>
              </a:lnSpc>
              <a:spcBef>
                <a:spcPts val="560"/>
              </a:spcBef>
              <a:buClr>
                <a:schemeClr val="dk1"/>
              </a:buClr>
              <a:buFont typeface="Calibri"/>
              <a:buNone/>
            </a:pPr>
            <a:endParaRPr sz="2800" b="1" i="0" u="none" strike="noStrike" cap="none" baseline="0">
              <a:solidFill>
                <a:srgbClr val="FF33CC"/>
              </a:solidFill>
              <a:latin typeface="Calibri"/>
              <a:ea typeface="Calibri"/>
              <a:cs typeface="Calibri"/>
              <a:sym typeface="Calibri"/>
            </a:endParaRPr>
          </a:p>
          <a:p>
            <a:pPr marL="742950" marR="0" lvl="1" indent="-285750" algn="l" rtl="0">
              <a:lnSpc>
                <a:spcPct val="90000"/>
              </a:lnSpc>
              <a:spcBef>
                <a:spcPts val="560"/>
              </a:spcBef>
              <a:buClr>
                <a:srgbClr val="FF33CC"/>
              </a:buClr>
              <a:buSzPct val="100000"/>
              <a:buFont typeface="Calibri"/>
              <a:buChar char="–"/>
            </a:pPr>
            <a:r>
              <a:rPr lang="en-US" sz="2800" b="1" i="0" u="none" strike="noStrike" cap="none" baseline="0">
                <a:solidFill>
                  <a:srgbClr val="FF33CC"/>
                </a:solidFill>
                <a:latin typeface="Calibri"/>
                <a:ea typeface="Calibri"/>
                <a:cs typeface="Calibri"/>
                <a:sym typeface="Calibri"/>
              </a:rPr>
              <a:t>SHOULD HAVE RADIO COMMUNICATION</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64"/>
                                        </p:tgtEl>
                                        <p:attrNameLst>
                                          <p:attrName>style.visibility</p:attrName>
                                        </p:attrNameLst>
                                      </p:cBhvr>
                                      <p:to>
                                        <p:strVal val="visible"/>
                                      </p:to>
                                    </p:set>
                                    <p:animEffect transition="in" filter="fade">
                                      <p:cBhvr>
                                        <p:cTn id="7" dur="1000"/>
                                        <p:tgtEl>
                                          <p:spTgt spid="5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Shape 569"/>
        <p:cNvGrpSpPr/>
        <p:nvPr/>
      </p:nvGrpSpPr>
      <p:grpSpPr>
        <a:xfrm>
          <a:off x="0" y="0"/>
          <a:ext cx="0" cy="0"/>
          <a:chOff x="0" y="0"/>
          <a:chExt cx="0" cy="0"/>
        </a:xfrm>
      </p:grpSpPr>
      <p:sp>
        <p:nvSpPr>
          <p:cNvPr id="570" name="Shape 570"/>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spAutoFit/>
          </a:bodyPr>
          <a:lstStyle/>
          <a:p>
            <a:pPr marL="0" marR="0" lvl="0" indent="0" algn="ctr" rtl="0">
              <a:spcBef>
                <a:spcPts val="0"/>
              </a:spcBef>
              <a:buClr>
                <a:schemeClr val="dk1"/>
              </a:buClr>
              <a:buSzPct val="25000"/>
              <a:buFont typeface="Arial"/>
              <a:buNone/>
            </a:pPr>
            <a:r>
              <a:rPr lang="en-US" sz="4400" b="1" i="0" u="none" strike="noStrike" cap="none" baseline="0">
                <a:solidFill>
                  <a:schemeClr val="dk1"/>
                </a:solidFill>
                <a:latin typeface="Arial"/>
                <a:ea typeface="Arial"/>
                <a:cs typeface="Arial"/>
                <a:sym typeface="Arial"/>
              </a:rPr>
              <a:t>Forensic Investigations</a:t>
            </a:r>
          </a:p>
        </p:txBody>
      </p:sp>
      <p:sp>
        <p:nvSpPr>
          <p:cNvPr id="571" name="Shape 571"/>
          <p:cNvSpPr txBox="1">
            <a:spLocks noGrp="1"/>
          </p:cNvSpPr>
          <p:nvPr>
            <p:ph type="body" idx="1"/>
          </p:nvPr>
        </p:nvSpPr>
        <p:spPr>
          <a:xfrm>
            <a:off x="457200" y="1600200"/>
            <a:ext cx="8229600" cy="4525963"/>
          </a:xfrm>
          <a:prstGeom prst="rect">
            <a:avLst/>
          </a:prstGeom>
          <a:noFill/>
          <a:ln>
            <a:noFill/>
          </a:ln>
        </p:spPr>
        <p:txBody>
          <a:bodyPr lIns="91425" tIns="45700" rIns="91425" bIns="45700" anchor="t" anchorCtr="0">
            <a:spAutoFit/>
          </a:bodyPr>
          <a:lstStyle/>
          <a:p>
            <a:pPr marL="609600" marR="0" lvl="0" indent="-609600" algn="l" rtl="0">
              <a:spcBef>
                <a:spcPts val="0"/>
              </a:spcBef>
              <a:buClr>
                <a:schemeClr val="dk1"/>
              </a:buClr>
              <a:buSzPct val="25000"/>
              <a:buFont typeface="Arial"/>
              <a:buNone/>
            </a:pPr>
            <a:r>
              <a:rPr lang="en-US" sz="2800" b="0" i="1" u="none" strike="noStrike" cap="none" baseline="0">
                <a:solidFill>
                  <a:schemeClr val="dk1"/>
                </a:solidFill>
                <a:latin typeface="Arial"/>
                <a:ea typeface="Arial"/>
                <a:cs typeface="Arial"/>
                <a:sym typeface="Arial"/>
              </a:rPr>
              <a:t>Include some or all of these seven major activities</a:t>
            </a:r>
          </a:p>
          <a:p>
            <a:pPr marL="990600" marR="0" lvl="1" indent="-533400" algn="l" rtl="0">
              <a:spcBef>
                <a:spcPts val="560"/>
              </a:spcBef>
              <a:buClr>
                <a:schemeClr val="dk2"/>
              </a:buClr>
              <a:buSzPct val="25000"/>
              <a:buFont typeface="Arial"/>
              <a:buNone/>
            </a:pPr>
            <a:r>
              <a:rPr lang="en-US" sz="2800" b="0" i="0" u="none" strike="noStrike" cap="none" baseline="0">
                <a:solidFill>
                  <a:schemeClr val="dk1"/>
                </a:solidFill>
                <a:latin typeface="Arial"/>
                <a:ea typeface="Arial"/>
                <a:cs typeface="Arial"/>
                <a:sym typeface="Arial"/>
              </a:rPr>
              <a:t>1. Recognition—ability to distinguish important evidence from unrelated material</a:t>
            </a:r>
          </a:p>
          <a:p>
            <a:pPr marL="1371600" marR="0" lvl="2" indent="-457200" algn="l" rtl="0">
              <a:spcBef>
                <a:spcPts val="480"/>
              </a:spcBef>
              <a:buClr>
                <a:schemeClr val="dk1"/>
              </a:buClr>
              <a:buSzPct val="100000"/>
              <a:buFont typeface="Arial"/>
              <a:buChar char="▪"/>
            </a:pPr>
            <a:r>
              <a:rPr lang="en-US" sz="2400" b="0" i="0" u="none" strike="noStrike" cap="none" baseline="0">
                <a:solidFill>
                  <a:schemeClr val="dk1"/>
                </a:solidFill>
                <a:latin typeface="Arial"/>
                <a:ea typeface="Arial"/>
                <a:cs typeface="Arial"/>
                <a:sym typeface="Arial"/>
              </a:rPr>
              <a:t>Pattern recognition</a:t>
            </a:r>
          </a:p>
          <a:p>
            <a:pPr marL="1371600" marR="0" lvl="2" indent="-457200" algn="l" rtl="0">
              <a:spcBef>
                <a:spcPts val="480"/>
              </a:spcBef>
              <a:buClr>
                <a:schemeClr val="dk1"/>
              </a:buClr>
              <a:buSzPct val="100000"/>
              <a:buFont typeface="Arial"/>
              <a:buChar char="▪"/>
            </a:pPr>
            <a:r>
              <a:rPr lang="en-US" sz="2400" b="0" i="0" u="none" strike="noStrike" cap="none" baseline="0">
                <a:solidFill>
                  <a:schemeClr val="dk1"/>
                </a:solidFill>
                <a:latin typeface="Arial"/>
                <a:ea typeface="Arial"/>
                <a:cs typeface="Arial"/>
                <a:sym typeface="Arial"/>
              </a:rPr>
              <a:t>Physical property observation</a:t>
            </a:r>
          </a:p>
          <a:p>
            <a:pPr marL="1371600" marR="0" lvl="2" indent="-457200" algn="l" rtl="0">
              <a:spcBef>
                <a:spcPts val="480"/>
              </a:spcBef>
              <a:buClr>
                <a:schemeClr val="dk1"/>
              </a:buClr>
              <a:buSzPct val="100000"/>
              <a:buFont typeface="Arial"/>
              <a:buChar char="▪"/>
            </a:pPr>
            <a:r>
              <a:rPr lang="en-US" sz="2400" b="0" i="0" u="none" strike="noStrike" cap="none" baseline="0">
                <a:solidFill>
                  <a:schemeClr val="dk1"/>
                </a:solidFill>
                <a:latin typeface="Arial"/>
                <a:ea typeface="Arial"/>
                <a:cs typeface="Arial"/>
                <a:sym typeface="Arial"/>
              </a:rPr>
              <a:t>Information analysis</a:t>
            </a:r>
          </a:p>
          <a:p>
            <a:pPr marL="1371600" marR="0" lvl="2" indent="-457200" algn="l" rtl="0">
              <a:spcBef>
                <a:spcPts val="480"/>
              </a:spcBef>
              <a:buClr>
                <a:schemeClr val="dk1"/>
              </a:buClr>
              <a:buSzPct val="100000"/>
              <a:buFont typeface="Arial"/>
              <a:buChar char="▪"/>
            </a:pPr>
            <a:r>
              <a:rPr lang="en-US" sz="2400" b="0" i="0" u="none" strike="noStrike" cap="none" baseline="0">
                <a:solidFill>
                  <a:schemeClr val="dk1"/>
                </a:solidFill>
                <a:latin typeface="Arial"/>
                <a:ea typeface="Arial"/>
                <a:cs typeface="Arial"/>
                <a:sym typeface="Arial"/>
              </a:rPr>
              <a:t>Field testing</a:t>
            </a:r>
          </a:p>
          <a:p>
            <a:pPr marL="990600" marR="0" lvl="1" indent="-533400" algn="l" rtl="0">
              <a:spcBef>
                <a:spcPts val="560"/>
              </a:spcBef>
              <a:buClr>
                <a:schemeClr val="dk2"/>
              </a:buClr>
              <a:buSzPct val="25000"/>
              <a:buFont typeface="Arial"/>
              <a:buNone/>
            </a:pPr>
            <a:r>
              <a:rPr lang="en-US" sz="2800" b="0" i="0" u="none" strike="noStrike" cap="none" baseline="0">
                <a:solidFill>
                  <a:schemeClr val="dk1"/>
                </a:solidFill>
                <a:latin typeface="Arial"/>
                <a:ea typeface="Arial"/>
                <a:cs typeface="Arial"/>
                <a:sym typeface="Arial"/>
              </a:rPr>
              <a:t>2.  Preservation—collection and proper preservation of evidence</a:t>
            </a:r>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71">
                                            <p:txEl>
                                              <p:pRg st="0" end="0"/>
                                            </p:txEl>
                                          </p:spTgt>
                                        </p:tgtEl>
                                        <p:attrNameLst>
                                          <p:attrName>style.visibility</p:attrName>
                                        </p:attrNameLst>
                                      </p:cBhvr>
                                      <p:to>
                                        <p:strVal val="visible"/>
                                      </p:to>
                                    </p:set>
                                    <p:animEffect transition="in" filter="fade">
                                      <p:cBhvr>
                                        <p:cTn id="7" dur="500"/>
                                        <p:tgtEl>
                                          <p:spTgt spid="57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71">
                                            <p:txEl>
                                              <p:pRg st="1" end="1"/>
                                            </p:txEl>
                                          </p:spTgt>
                                        </p:tgtEl>
                                        <p:attrNameLst>
                                          <p:attrName>style.visibility</p:attrName>
                                        </p:attrNameLst>
                                      </p:cBhvr>
                                      <p:to>
                                        <p:strVal val="visible"/>
                                      </p:to>
                                    </p:set>
                                    <p:animEffect transition="in" filter="fade">
                                      <p:cBhvr>
                                        <p:cTn id="12" dur="500"/>
                                        <p:tgtEl>
                                          <p:spTgt spid="57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71">
                                            <p:txEl>
                                              <p:pRg st="2" end="2"/>
                                            </p:txEl>
                                          </p:spTgt>
                                        </p:tgtEl>
                                        <p:attrNameLst>
                                          <p:attrName>style.visibility</p:attrName>
                                        </p:attrNameLst>
                                      </p:cBhvr>
                                      <p:to>
                                        <p:strVal val="visible"/>
                                      </p:to>
                                    </p:set>
                                    <p:animEffect transition="in" filter="fade">
                                      <p:cBhvr>
                                        <p:cTn id="17" dur="500"/>
                                        <p:tgtEl>
                                          <p:spTgt spid="57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71">
                                            <p:txEl>
                                              <p:pRg st="3" end="3"/>
                                            </p:txEl>
                                          </p:spTgt>
                                        </p:tgtEl>
                                        <p:attrNameLst>
                                          <p:attrName>style.visibility</p:attrName>
                                        </p:attrNameLst>
                                      </p:cBhvr>
                                      <p:to>
                                        <p:strVal val="visible"/>
                                      </p:to>
                                    </p:set>
                                    <p:animEffect transition="in" filter="fade">
                                      <p:cBhvr>
                                        <p:cTn id="22" dur="500"/>
                                        <p:tgtEl>
                                          <p:spTgt spid="57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71">
                                            <p:txEl>
                                              <p:pRg st="4" end="4"/>
                                            </p:txEl>
                                          </p:spTgt>
                                        </p:tgtEl>
                                        <p:attrNameLst>
                                          <p:attrName>style.visibility</p:attrName>
                                        </p:attrNameLst>
                                      </p:cBhvr>
                                      <p:to>
                                        <p:strVal val="visible"/>
                                      </p:to>
                                    </p:set>
                                    <p:animEffect transition="in" filter="fade">
                                      <p:cBhvr>
                                        <p:cTn id="27" dur="500"/>
                                        <p:tgtEl>
                                          <p:spTgt spid="571">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71">
                                            <p:txEl>
                                              <p:pRg st="5" end="5"/>
                                            </p:txEl>
                                          </p:spTgt>
                                        </p:tgtEl>
                                        <p:attrNameLst>
                                          <p:attrName>style.visibility</p:attrName>
                                        </p:attrNameLst>
                                      </p:cBhvr>
                                      <p:to>
                                        <p:strVal val="visible"/>
                                      </p:to>
                                    </p:set>
                                    <p:animEffect transition="in" filter="fade">
                                      <p:cBhvr>
                                        <p:cTn id="32" dur="500"/>
                                        <p:tgtEl>
                                          <p:spTgt spid="571">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71">
                                            <p:txEl>
                                              <p:pRg st="6" end="6"/>
                                            </p:txEl>
                                          </p:spTgt>
                                        </p:tgtEl>
                                        <p:attrNameLst>
                                          <p:attrName>style.visibility</p:attrName>
                                        </p:attrNameLst>
                                      </p:cBhvr>
                                      <p:to>
                                        <p:strVal val="visible"/>
                                      </p:to>
                                    </p:set>
                                    <p:animEffect transition="in" filter="fade">
                                      <p:cBhvr>
                                        <p:cTn id="37" dur="500"/>
                                        <p:tgtEl>
                                          <p:spTgt spid="57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Shape 575"/>
        <p:cNvGrpSpPr/>
        <p:nvPr/>
      </p:nvGrpSpPr>
      <p:grpSpPr>
        <a:xfrm>
          <a:off x="0" y="0"/>
          <a:ext cx="0" cy="0"/>
          <a:chOff x="0" y="0"/>
          <a:chExt cx="0" cy="0"/>
        </a:xfrm>
      </p:grpSpPr>
      <p:sp>
        <p:nvSpPr>
          <p:cNvPr id="576" name="Shape 576"/>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spAutoFit/>
          </a:bodyPr>
          <a:lstStyle/>
          <a:p>
            <a:pPr marL="838200" marR="0" lvl="0" indent="-838200" algn="ctr" rtl="0">
              <a:spcBef>
                <a:spcPts val="0"/>
              </a:spcBef>
              <a:buClr>
                <a:schemeClr val="dk1"/>
              </a:buClr>
              <a:buSzPct val="25000"/>
              <a:buFont typeface="Arial"/>
              <a:buNone/>
            </a:pPr>
            <a:r>
              <a:rPr lang="en-US" sz="4400" b="1" i="0" u="none" strike="noStrike" cap="none" baseline="0">
                <a:solidFill>
                  <a:schemeClr val="dk1"/>
                </a:solidFill>
                <a:latin typeface="Arial"/>
                <a:ea typeface="Arial"/>
                <a:cs typeface="Arial"/>
                <a:sym typeface="Arial"/>
              </a:rPr>
              <a:t>Investigations</a:t>
            </a:r>
          </a:p>
        </p:txBody>
      </p:sp>
      <p:sp>
        <p:nvSpPr>
          <p:cNvPr id="577" name="Shape 577"/>
          <p:cNvSpPr txBox="1">
            <a:spLocks noGrp="1"/>
          </p:cNvSpPr>
          <p:nvPr>
            <p:ph type="body" idx="1"/>
          </p:nvPr>
        </p:nvSpPr>
        <p:spPr>
          <a:xfrm>
            <a:off x="381000" y="1600200"/>
            <a:ext cx="8421687" cy="4391025"/>
          </a:xfrm>
          <a:prstGeom prst="rect">
            <a:avLst/>
          </a:prstGeom>
          <a:noFill/>
          <a:ln>
            <a:noFill/>
          </a:ln>
        </p:spPr>
        <p:txBody>
          <a:bodyPr lIns="91425" tIns="45700" rIns="91425" bIns="45700" anchor="t" anchorCtr="0">
            <a:spAutoFit/>
          </a:bodyPr>
          <a:lstStyle/>
          <a:p>
            <a:pPr marL="533400" marR="0" lvl="0" indent="-533400" algn="l" rtl="0">
              <a:lnSpc>
                <a:spcPct val="80000"/>
              </a:lnSpc>
              <a:spcBef>
                <a:spcPts val="0"/>
              </a:spcBef>
              <a:buClr>
                <a:schemeClr val="dk2"/>
              </a:buClr>
              <a:buSzPct val="25000"/>
              <a:buFont typeface="Arial"/>
              <a:buNone/>
            </a:pPr>
            <a:r>
              <a:rPr lang="en-US" sz="2800" b="0" i="0" u="none" strike="noStrike" cap="none" baseline="0">
                <a:solidFill>
                  <a:schemeClr val="dk1"/>
                </a:solidFill>
                <a:latin typeface="Arial"/>
                <a:ea typeface="Arial"/>
                <a:cs typeface="Arial"/>
                <a:sym typeface="Arial"/>
              </a:rPr>
              <a:t>3.  Identification—use of scientific testing</a:t>
            </a:r>
          </a:p>
          <a:p>
            <a:pPr marL="914400" marR="0" lvl="1" indent="-457200" algn="l" rtl="0">
              <a:lnSpc>
                <a:spcPct val="80000"/>
              </a:lnSpc>
              <a:spcBef>
                <a:spcPts val="480"/>
              </a:spcBef>
              <a:buClr>
                <a:schemeClr val="dk1"/>
              </a:buClr>
              <a:buSzPct val="100000"/>
              <a:buFont typeface="Arial"/>
              <a:buChar char="▪"/>
            </a:pPr>
            <a:r>
              <a:rPr lang="en-US" sz="2400" b="0" i="0" u="none" strike="noStrike" cap="none" baseline="0">
                <a:solidFill>
                  <a:schemeClr val="dk1"/>
                </a:solidFill>
                <a:latin typeface="Arial"/>
                <a:ea typeface="Arial"/>
                <a:cs typeface="Arial"/>
                <a:sym typeface="Arial"/>
              </a:rPr>
              <a:t>Physical properties</a:t>
            </a:r>
          </a:p>
          <a:p>
            <a:pPr marL="914400" marR="0" lvl="1" indent="-457200" algn="l" rtl="0">
              <a:lnSpc>
                <a:spcPct val="80000"/>
              </a:lnSpc>
              <a:spcBef>
                <a:spcPts val="480"/>
              </a:spcBef>
              <a:buClr>
                <a:schemeClr val="dk1"/>
              </a:buClr>
              <a:buSzPct val="100000"/>
              <a:buFont typeface="Arial"/>
              <a:buChar char="▪"/>
            </a:pPr>
            <a:r>
              <a:rPr lang="en-US" sz="2400" b="0" i="0" u="none" strike="noStrike" cap="none" baseline="0">
                <a:solidFill>
                  <a:schemeClr val="dk1"/>
                </a:solidFill>
                <a:latin typeface="Arial"/>
                <a:ea typeface="Arial"/>
                <a:cs typeface="Arial"/>
                <a:sym typeface="Arial"/>
              </a:rPr>
              <a:t>Chemical properties</a:t>
            </a:r>
          </a:p>
          <a:p>
            <a:pPr marL="914400" marR="0" lvl="1" indent="-457200" algn="l" rtl="0">
              <a:lnSpc>
                <a:spcPct val="80000"/>
              </a:lnSpc>
              <a:spcBef>
                <a:spcPts val="480"/>
              </a:spcBef>
              <a:buClr>
                <a:schemeClr val="dk1"/>
              </a:buClr>
              <a:buSzPct val="100000"/>
              <a:buFont typeface="Arial"/>
              <a:buChar char="▪"/>
            </a:pPr>
            <a:r>
              <a:rPr lang="en-US" sz="2400" b="0" i="0" u="none" strike="noStrike" cap="none" baseline="0">
                <a:solidFill>
                  <a:schemeClr val="dk1"/>
                </a:solidFill>
                <a:latin typeface="Arial"/>
                <a:ea typeface="Arial"/>
                <a:cs typeface="Arial"/>
                <a:sym typeface="Arial"/>
              </a:rPr>
              <a:t>Morphological (structural) properties</a:t>
            </a:r>
          </a:p>
          <a:p>
            <a:pPr marL="914400" marR="0" lvl="1" indent="-457200" algn="l" rtl="0">
              <a:lnSpc>
                <a:spcPct val="80000"/>
              </a:lnSpc>
              <a:spcBef>
                <a:spcPts val="480"/>
              </a:spcBef>
              <a:buClr>
                <a:schemeClr val="dk1"/>
              </a:buClr>
              <a:buSzPct val="100000"/>
              <a:buFont typeface="Arial"/>
              <a:buChar char="▪"/>
            </a:pPr>
            <a:r>
              <a:rPr lang="en-US" sz="2400" b="0" i="0" u="none" strike="noStrike" cap="none" baseline="0">
                <a:solidFill>
                  <a:schemeClr val="dk1"/>
                </a:solidFill>
                <a:latin typeface="Arial"/>
                <a:ea typeface="Arial"/>
                <a:cs typeface="Arial"/>
                <a:sym typeface="Arial"/>
              </a:rPr>
              <a:t>Biological properties</a:t>
            </a:r>
          </a:p>
          <a:p>
            <a:pPr marL="914400" marR="0" lvl="1" indent="-457200" algn="l" rtl="0">
              <a:lnSpc>
                <a:spcPct val="80000"/>
              </a:lnSpc>
              <a:spcBef>
                <a:spcPts val="480"/>
              </a:spcBef>
              <a:buClr>
                <a:schemeClr val="dk1"/>
              </a:buClr>
              <a:buSzPct val="100000"/>
              <a:buFont typeface="Arial"/>
              <a:buChar char="▪"/>
            </a:pPr>
            <a:r>
              <a:rPr lang="en-US" sz="2400" b="0" i="0" u="none" strike="noStrike" cap="none" baseline="0">
                <a:solidFill>
                  <a:schemeClr val="dk1"/>
                </a:solidFill>
                <a:latin typeface="Arial"/>
                <a:ea typeface="Arial"/>
                <a:cs typeface="Arial"/>
                <a:sym typeface="Arial"/>
              </a:rPr>
              <a:t>Immunological properties</a:t>
            </a:r>
          </a:p>
          <a:p>
            <a:pPr marL="533400" marR="0" lvl="0" indent="-533400" algn="l" rtl="0">
              <a:lnSpc>
                <a:spcPct val="80000"/>
              </a:lnSpc>
              <a:spcBef>
                <a:spcPts val="560"/>
              </a:spcBef>
              <a:buClr>
                <a:schemeClr val="dk2"/>
              </a:buClr>
              <a:buSzPct val="25000"/>
              <a:buFont typeface="Arial"/>
              <a:buNone/>
            </a:pPr>
            <a:r>
              <a:rPr lang="en-US" sz="2800" b="0" i="0" u="none" strike="noStrike" cap="none" baseline="0">
                <a:solidFill>
                  <a:schemeClr val="dk1"/>
                </a:solidFill>
                <a:latin typeface="Arial"/>
                <a:ea typeface="Arial"/>
                <a:cs typeface="Arial"/>
                <a:sym typeface="Arial"/>
              </a:rPr>
              <a:t>4.  Comparison—class characteristics are measured against those of known standards or controls;  if all measurements are equal, then the two samples may be considered to have come from the same source or origin.</a:t>
            </a:r>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77">
                                            <p:txEl>
                                              <p:pRg st="0" end="0"/>
                                            </p:txEl>
                                          </p:spTgt>
                                        </p:tgtEl>
                                        <p:attrNameLst>
                                          <p:attrName>style.visibility</p:attrName>
                                        </p:attrNameLst>
                                      </p:cBhvr>
                                      <p:to>
                                        <p:strVal val="visible"/>
                                      </p:to>
                                    </p:set>
                                    <p:animEffect transition="in" filter="fade">
                                      <p:cBhvr>
                                        <p:cTn id="7" dur="500"/>
                                        <p:tgtEl>
                                          <p:spTgt spid="57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77">
                                            <p:txEl>
                                              <p:pRg st="1" end="1"/>
                                            </p:txEl>
                                          </p:spTgt>
                                        </p:tgtEl>
                                        <p:attrNameLst>
                                          <p:attrName>style.visibility</p:attrName>
                                        </p:attrNameLst>
                                      </p:cBhvr>
                                      <p:to>
                                        <p:strVal val="visible"/>
                                      </p:to>
                                    </p:set>
                                    <p:animEffect transition="in" filter="fade">
                                      <p:cBhvr>
                                        <p:cTn id="12" dur="500"/>
                                        <p:tgtEl>
                                          <p:spTgt spid="57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77">
                                            <p:txEl>
                                              <p:pRg st="2" end="2"/>
                                            </p:txEl>
                                          </p:spTgt>
                                        </p:tgtEl>
                                        <p:attrNameLst>
                                          <p:attrName>style.visibility</p:attrName>
                                        </p:attrNameLst>
                                      </p:cBhvr>
                                      <p:to>
                                        <p:strVal val="visible"/>
                                      </p:to>
                                    </p:set>
                                    <p:animEffect transition="in" filter="fade">
                                      <p:cBhvr>
                                        <p:cTn id="17" dur="500"/>
                                        <p:tgtEl>
                                          <p:spTgt spid="57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77">
                                            <p:txEl>
                                              <p:pRg st="3" end="3"/>
                                            </p:txEl>
                                          </p:spTgt>
                                        </p:tgtEl>
                                        <p:attrNameLst>
                                          <p:attrName>style.visibility</p:attrName>
                                        </p:attrNameLst>
                                      </p:cBhvr>
                                      <p:to>
                                        <p:strVal val="visible"/>
                                      </p:to>
                                    </p:set>
                                    <p:animEffect transition="in" filter="fade">
                                      <p:cBhvr>
                                        <p:cTn id="22" dur="500"/>
                                        <p:tgtEl>
                                          <p:spTgt spid="57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77">
                                            <p:txEl>
                                              <p:pRg st="4" end="4"/>
                                            </p:txEl>
                                          </p:spTgt>
                                        </p:tgtEl>
                                        <p:attrNameLst>
                                          <p:attrName>style.visibility</p:attrName>
                                        </p:attrNameLst>
                                      </p:cBhvr>
                                      <p:to>
                                        <p:strVal val="visible"/>
                                      </p:to>
                                    </p:set>
                                    <p:animEffect transition="in" filter="fade">
                                      <p:cBhvr>
                                        <p:cTn id="27" dur="500"/>
                                        <p:tgtEl>
                                          <p:spTgt spid="57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77">
                                            <p:txEl>
                                              <p:pRg st="5" end="5"/>
                                            </p:txEl>
                                          </p:spTgt>
                                        </p:tgtEl>
                                        <p:attrNameLst>
                                          <p:attrName>style.visibility</p:attrName>
                                        </p:attrNameLst>
                                      </p:cBhvr>
                                      <p:to>
                                        <p:strVal val="visible"/>
                                      </p:to>
                                    </p:set>
                                    <p:animEffect transition="in" filter="fade">
                                      <p:cBhvr>
                                        <p:cTn id="32" dur="500"/>
                                        <p:tgtEl>
                                          <p:spTgt spid="577">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77">
                                            <p:txEl>
                                              <p:pRg st="6" end="6"/>
                                            </p:txEl>
                                          </p:spTgt>
                                        </p:tgtEl>
                                        <p:attrNameLst>
                                          <p:attrName>style.visibility</p:attrName>
                                        </p:attrNameLst>
                                      </p:cBhvr>
                                      <p:to>
                                        <p:strVal val="visible"/>
                                      </p:to>
                                    </p:set>
                                    <p:animEffect transition="in" filter="fade">
                                      <p:cBhvr>
                                        <p:cTn id="37" dur="500"/>
                                        <p:tgtEl>
                                          <p:spTgt spid="57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Shape 581"/>
        <p:cNvGrpSpPr/>
        <p:nvPr/>
      </p:nvGrpSpPr>
      <p:grpSpPr>
        <a:xfrm>
          <a:off x="0" y="0"/>
          <a:ext cx="0" cy="0"/>
          <a:chOff x="0" y="0"/>
          <a:chExt cx="0" cy="0"/>
        </a:xfrm>
      </p:grpSpPr>
      <p:sp>
        <p:nvSpPr>
          <p:cNvPr id="582" name="Shape 582"/>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spAutoFit/>
          </a:bodyPr>
          <a:lstStyle/>
          <a:p>
            <a:pPr marL="838200" marR="0" lvl="0" indent="-838200" algn="ctr" rtl="0">
              <a:spcBef>
                <a:spcPts val="0"/>
              </a:spcBef>
              <a:buClr>
                <a:schemeClr val="dk1"/>
              </a:buClr>
              <a:buSzPct val="25000"/>
              <a:buFont typeface="Arial"/>
              <a:buNone/>
            </a:pPr>
            <a:r>
              <a:rPr lang="en-US" sz="4400" b="1" i="0" u="none" strike="noStrike" cap="none" baseline="0">
                <a:solidFill>
                  <a:schemeClr val="dk1"/>
                </a:solidFill>
                <a:latin typeface="Arial"/>
                <a:ea typeface="Arial"/>
                <a:cs typeface="Arial"/>
                <a:sym typeface="Arial"/>
              </a:rPr>
              <a:t>Investigations</a:t>
            </a:r>
          </a:p>
        </p:txBody>
      </p:sp>
      <p:sp>
        <p:nvSpPr>
          <p:cNvPr id="583" name="Shape 583"/>
          <p:cNvSpPr txBox="1">
            <a:spLocks noGrp="1"/>
          </p:cNvSpPr>
          <p:nvPr>
            <p:ph type="body" idx="1"/>
          </p:nvPr>
        </p:nvSpPr>
        <p:spPr>
          <a:xfrm>
            <a:off x="366712" y="1774825"/>
            <a:ext cx="8421687" cy="4016374"/>
          </a:xfrm>
          <a:prstGeom prst="rect">
            <a:avLst/>
          </a:prstGeom>
          <a:noFill/>
          <a:ln>
            <a:noFill/>
          </a:ln>
        </p:spPr>
        <p:txBody>
          <a:bodyPr lIns="91425" tIns="45700" rIns="91425" bIns="45700" anchor="t" anchorCtr="0">
            <a:spAutoFit/>
          </a:bodyPr>
          <a:lstStyle/>
          <a:p>
            <a:pPr marL="533400" marR="0" lvl="0" indent="-533400" algn="l" rtl="0">
              <a:lnSpc>
                <a:spcPct val="90000"/>
              </a:lnSpc>
              <a:spcBef>
                <a:spcPts val="0"/>
              </a:spcBef>
              <a:buClr>
                <a:schemeClr val="dk2"/>
              </a:buClr>
              <a:buSzPct val="25000"/>
              <a:buFont typeface="Arial"/>
              <a:buNone/>
            </a:pPr>
            <a:r>
              <a:rPr lang="en-US" sz="2700" b="0" i="0" u="none" strike="noStrike" cap="none" baseline="0">
                <a:solidFill>
                  <a:schemeClr val="dk1"/>
                </a:solidFill>
                <a:latin typeface="Arial"/>
                <a:ea typeface="Arial"/>
                <a:cs typeface="Arial"/>
                <a:sym typeface="Arial"/>
              </a:rPr>
              <a:t>5.  Individualization—demonstrating that the sample is unique, even among members of the same class</a:t>
            </a:r>
          </a:p>
          <a:p>
            <a:pPr marL="533400" marR="0" lvl="0" indent="-533400" algn="l" rtl="0">
              <a:lnSpc>
                <a:spcPct val="90000"/>
              </a:lnSpc>
              <a:spcBef>
                <a:spcPts val="540"/>
              </a:spcBef>
              <a:buClr>
                <a:schemeClr val="dk2"/>
              </a:buClr>
              <a:buSzPct val="25000"/>
              <a:buFont typeface="Arial"/>
              <a:buNone/>
            </a:pPr>
            <a:r>
              <a:rPr lang="en-US" sz="2700" b="0" i="0" u="none" strike="noStrike" cap="none" baseline="0">
                <a:solidFill>
                  <a:schemeClr val="dk1"/>
                </a:solidFill>
                <a:latin typeface="Arial"/>
                <a:ea typeface="Arial"/>
                <a:cs typeface="Arial"/>
                <a:sym typeface="Arial"/>
              </a:rPr>
              <a:t>6.  Interpretation—gives meaning to all the information</a:t>
            </a:r>
          </a:p>
          <a:p>
            <a:pPr marL="533400" marR="0" lvl="0" indent="-533400" algn="l" rtl="0">
              <a:lnSpc>
                <a:spcPct val="90000"/>
              </a:lnSpc>
              <a:spcBef>
                <a:spcPts val="540"/>
              </a:spcBef>
              <a:buClr>
                <a:schemeClr val="dk2"/>
              </a:buClr>
              <a:buSzPct val="25000"/>
              <a:buFont typeface="Arial"/>
              <a:buNone/>
            </a:pPr>
            <a:r>
              <a:rPr lang="en-US" sz="2700" b="0" i="0" u="none" strike="noStrike" cap="none" baseline="0">
                <a:solidFill>
                  <a:schemeClr val="dk1"/>
                </a:solidFill>
                <a:latin typeface="Arial"/>
                <a:ea typeface="Arial"/>
                <a:cs typeface="Arial"/>
                <a:sym typeface="Arial"/>
              </a:rPr>
              <a:t>7.  Reconstruction—reconstructs the events of the case</a:t>
            </a:r>
          </a:p>
          <a:p>
            <a:pPr marL="914400" marR="0" lvl="1" indent="-457200" algn="l" rtl="0">
              <a:lnSpc>
                <a:spcPct val="90000"/>
              </a:lnSpc>
              <a:spcBef>
                <a:spcPts val="480"/>
              </a:spcBef>
              <a:buClr>
                <a:schemeClr val="dk1"/>
              </a:buClr>
              <a:buSzPct val="100000"/>
              <a:buFont typeface="Arial"/>
              <a:buChar char="▪"/>
            </a:pPr>
            <a:r>
              <a:rPr lang="en-US" sz="2400" b="0" i="0" u="none" strike="noStrike" cap="none" baseline="0">
                <a:solidFill>
                  <a:schemeClr val="dk1"/>
                </a:solidFill>
                <a:latin typeface="Arial"/>
                <a:ea typeface="Arial"/>
                <a:cs typeface="Arial"/>
                <a:sym typeface="Arial"/>
              </a:rPr>
              <a:t>Inductive and deductive logic</a:t>
            </a:r>
          </a:p>
          <a:p>
            <a:pPr marL="914400" marR="0" lvl="1" indent="-457200" algn="l" rtl="0">
              <a:lnSpc>
                <a:spcPct val="90000"/>
              </a:lnSpc>
              <a:spcBef>
                <a:spcPts val="480"/>
              </a:spcBef>
              <a:buClr>
                <a:schemeClr val="dk1"/>
              </a:buClr>
              <a:buSzPct val="100000"/>
              <a:buFont typeface="Arial"/>
              <a:buChar char="▪"/>
            </a:pPr>
            <a:r>
              <a:rPr lang="en-US" sz="2400" b="0" i="0" u="none" strike="noStrike" cap="none" baseline="0">
                <a:solidFill>
                  <a:schemeClr val="dk1"/>
                </a:solidFill>
                <a:latin typeface="Arial"/>
                <a:ea typeface="Arial"/>
                <a:cs typeface="Arial"/>
                <a:sym typeface="Arial"/>
              </a:rPr>
              <a:t>Statistical data</a:t>
            </a:r>
          </a:p>
          <a:p>
            <a:pPr marL="914400" marR="0" lvl="1" indent="-457200" algn="l" rtl="0">
              <a:lnSpc>
                <a:spcPct val="90000"/>
              </a:lnSpc>
              <a:spcBef>
                <a:spcPts val="480"/>
              </a:spcBef>
              <a:buClr>
                <a:schemeClr val="dk1"/>
              </a:buClr>
              <a:buSzPct val="100000"/>
              <a:buFont typeface="Arial"/>
              <a:buChar char="▪"/>
            </a:pPr>
            <a:r>
              <a:rPr lang="en-US" sz="2400" b="0" i="0" u="none" strike="noStrike" cap="none" baseline="0">
                <a:solidFill>
                  <a:schemeClr val="dk1"/>
                </a:solidFill>
                <a:latin typeface="Arial"/>
                <a:ea typeface="Arial"/>
                <a:cs typeface="Arial"/>
                <a:sym typeface="Arial"/>
              </a:rPr>
              <a:t>Pattern analysis</a:t>
            </a:r>
          </a:p>
          <a:p>
            <a:pPr marL="914400" marR="0" lvl="1" indent="-457200" algn="l" rtl="0">
              <a:lnSpc>
                <a:spcPct val="90000"/>
              </a:lnSpc>
              <a:spcBef>
                <a:spcPts val="480"/>
              </a:spcBef>
              <a:buClr>
                <a:schemeClr val="dk1"/>
              </a:buClr>
              <a:buSzPct val="100000"/>
              <a:buFont typeface="Arial"/>
              <a:buChar char="▪"/>
            </a:pPr>
            <a:r>
              <a:rPr lang="en-US" sz="2400" b="0" i="0" u="none" strike="noStrike" cap="none" baseline="0">
                <a:solidFill>
                  <a:schemeClr val="dk1"/>
                </a:solidFill>
                <a:latin typeface="Arial"/>
                <a:ea typeface="Arial"/>
                <a:cs typeface="Arial"/>
                <a:sym typeface="Arial"/>
              </a:rPr>
              <a:t>Results of laboratory analysis</a:t>
            </a:r>
          </a:p>
          <a:p>
            <a:pPr marL="914400" marR="0" lvl="1" indent="-457200" algn="r" rtl="0">
              <a:lnSpc>
                <a:spcPct val="90000"/>
              </a:lnSpc>
              <a:spcBef>
                <a:spcPts val="280"/>
              </a:spcBef>
              <a:buClr>
                <a:schemeClr val="dk1"/>
              </a:buClr>
              <a:buSzPct val="25000"/>
              <a:buFont typeface="Arial"/>
              <a:buNone/>
            </a:pPr>
            <a:r>
              <a:rPr lang="en-US" sz="1400" b="0" i="0" u="none" strike="noStrike" cap="none" baseline="0">
                <a:solidFill>
                  <a:schemeClr val="dk1"/>
                </a:solidFill>
                <a:latin typeface="Arial"/>
                <a:ea typeface="Arial"/>
                <a:cs typeface="Arial"/>
                <a:sym typeface="Arial"/>
              </a:rPr>
              <a:t>—Lee, Dr. Henry.  </a:t>
            </a:r>
            <a:r>
              <a:rPr lang="en-US" sz="1400" b="0" i="1" u="none" strike="noStrike" cap="none" baseline="0">
                <a:solidFill>
                  <a:schemeClr val="dk1"/>
                </a:solidFill>
                <a:latin typeface="Arial"/>
                <a:ea typeface="Arial"/>
                <a:cs typeface="Arial"/>
                <a:sym typeface="Arial"/>
              </a:rPr>
              <a:t>Famous Crimes</a:t>
            </a:r>
            <a:r>
              <a:rPr lang="en-US" sz="1400" b="1" i="0" u="none" strike="noStrike" cap="none" baseline="0">
                <a:solidFill>
                  <a:schemeClr val="dk1"/>
                </a:solidFill>
                <a:latin typeface="Arial"/>
                <a:ea typeface="Arial"/>
                <a:cs typeface="Arial"/>
                <a:sym typeface="Arial"/>
              </a:rPr>
              <a:t>, 2001</a:t>
            </a:r>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83">
                                            <p:txEl>
                                              <p:pRg st="0" end="0"/>
                                            </p:txEl>
                                          </p:spTgt>
                                        </p:tgtEl>
                                        <p:attrNameLst>
                                          <p:attrName>style.visibility</p:attrName>
                                        </p:attrNameLst>
                                      </p:cBhvr>
                                      <p:to>
                                        <p:strVal val="visible"/>
                                      </p:to>
                                    </p:set>
                                    <p:animEffect transition="in" filter="fade">
                                      <p:cBhvr>
                                        <p:cTn id="7" dur="500"/>
                                        <p:tgtEl>
                                          <p:spTgt spid="58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83">
                                            <p:txEl>
                                              <p:pRg st="1" end="1"/>
                                            </p:txEl>
                                          </p:spTgt>
                                        </p:tgtEl>
                                        <p:attrNameLst>
                                          <p:attrName>style.visibility</p:attrName>
                                        </p:attrNameLst>
                                      </p:cBhvr>
                                      <p:to>
                                        <p:strVal val="visible"/>
                                      </p:to>
                                    </p:set>
                                    <p:animEffect transition="in" filter="fade">
                                      <p:cBhvr>
                                        <p:cTn id="12" dur="500"/>
                                        <p:tgtEl>
                                          <p:spTgt spid="58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83">
                                            <p:txEl>
                                              <p:pRg st="2" end="2"/>
                                            </p:txEl>
                                          </p:spTgt>
                                        </p:tgtEl>
                                        <p:attrNameLst>
                                          <p:attrName>style.visibility</p:attrName>
                                        </p:attrNameLst>
                                      </p:cBhvr>
                                      <p:to>
                                        <p:strVal val="visible"/>
                                      </p:to>
                                    </p:set>
                                    <p:animEffect transition="in" filter="fade">
                                      <p:cBhvr>
                                        <p:cTn id="17" dur="500"/>
                                        <p:tgtEl>
                                          <p:spTgt spid="58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83">
                                            <p:txEl>
                                              <p:pRg st="3" end="3"/>
                                            </p:txEl>
                                          </p:spTgt>
                                        </p:tgtEl>
                                        <p:attrNameLst>
                                          <p:attrName>style.visibility</p:attrName>
                                        </p:attrNameLst>
                                      </p:cBhvr>
                                      <p:to>
                                        <p:strVal val="visible"/>
                                      </p:to>
                                    </p:set>
                                    <p:animEffect transition="in" filter="fade">
                                      <p:cBhvr>
                                        <p:cTn id="22" dur="500"/>
                                        <p:tgtEl>
                                          <p:spTgt spid="58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83">
                                            <p:txEl>
                                              <p:pRg st="4" end="4"/>
                                            </p:txEl>
                                          </p:spTgt>
                                        </p:tgtEl>
                                        <p:attrNameLst>
                                          <p:attrName>style.visibility</p:attrName>
                                        </p:attrNameLst>
                                      </p:cBhvr>
                                      <p:to>
                                        <p:strVal val="visible"/>
                                      </p:to>
                                    </p:set>
                                    <p:animEffect transition="in" filter="fade">
                                      <p:cBhvr>
                                        <p:cTn id="27" dur="500"/>
                                        <p:tgtEl>
                                          <p:spTgt spid="58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83">
                                            <p:txEl>
                                              <p:pRg st="5" end="5"/>
                                            </p:txEl>
                                          </p:spTgt>
                                        </p:tgtEl>
                                        <p:attrNameLst>
                                          <p:attrName>style.visibility</p:attrName>
                                        </p:attrNameLst>
                                      </p:cBhvr>
                                      <p:to>
                                        <p:strVal val="visible"/>
                                      </p:to>
                                    </p:set>
                                    <p:animEffect transition="in" filter="fade">
                                      <p:cBhvr>
                                        <p:cTn id="32" dur="500"/>
                                        <p:tgtEl>
                                          <p:spTgt spid="58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83">
                                            <p:txEl>
                                              <p:pRg st="6" end="6"/>
                                            </p:txEl>
                                          </p:spTgt>
                                        </p:tgtEl>
                                        <p:attrNameLst>
                                          <p:attrName>style.visibility</p:attrName>
                                        </p:attrNameLst>
                                      </p:cBhvr>
                                      <p:to>
                                        <p:strVal val="visible"/>
                                      </p:to>
                                    </p:set>
                                    <p:animEffect transition="in" filter="fade">
                                      <p:cBhvr>
                                        <p:cTn id="37" dur="500"/>
                                        <p:tgtEl>
                                          <p:spTgt spid="58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583">
                                            <p:txEl>
                                              <p:pRg st="7" end="7"/>
                                            </p:txEl>
                                          </p:spTgt>
                                        </p:tgtEl>
                                        <p:attrNameLst>
                                          <p:attrName>style.visibility</p:attrName>
                                        </p:attrNameLst>
                                      </p:cBhvr>
                                      <p:to>
                                        <p:strVal val="visible"/>
                                      </p:to>
                                    </p:set>
                                    <p:animEffect transition="in" filter="fade">
                                      <p:cBhvr>
                                        <p:cTn id="42" dur="500"/>
                                        <p:tgtEl>
                                          <p:spTgt spid="58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87"/>
        <p:cNvGrpSpPr/>
        <p:nvPr/>
      </p:nvGrpSpPr>
      <p:grpSpPr>
        <a:xfrm>
          <a:off x="0" y="0"/>
          <a:ext cx="0" cy="0"/>
          <a:chOff x="0" y="0"/>
          <a:chExt cx="0" cy="0"/>
        </a:xfrm>
      </p:grpSpPr>
      <p:sp>
        <p:nvSpPr>
          <p:cNvPr id="588" name="Shape 588"/>
          <p:cNvSpPr txBox="1">
            <a:spLocks noGrp="1"/>
          </p:cNvSpPr>
          <p:nvPr>
            <p:ph type="title"/>
          </p:nvPr>
        </p:nvSpPr>
        <p:spPr>
          <a:xfrm>
            <a:off x="1868488" y="228600"/>
            <a:ext cx="6956424" cy="1546225"/>
          </a:xfrm>
          <a:prstGeom prst="rect">
            <a:avLst/>
          </a:prstGeom>
          <a:noFill/>
          <a:ln>
            <a:noFill/>
          </a:ln>
        </p:spPr>
        <p:txBody>
          <a:bodyPr lIns="91425" tIns="45700" rIns="91425" bIns="45700" anchor="ctr" anchorCtr="0">
            <a:spAutoFit/>
          </a:bodyPr>
          <a:lstStyle/>
          <a:p>
            <a:pPr marL="0" marR="0" lvl="0" indent="0" algn="ctr" rtl="0">
              <a:spcBef>
                <a:spcPts val="0"/>
              </a:spcBef>
              <a:buClr>
                <a:schemeClr val="dk1"/>
              </a:buClr>
              <a:buSzPct val="25000"/>
              <a:buFont typeface="Arial"/>
              <a:buNone/>
            </a:pPr>
            <a:r>
              <a:rPr lang="en-US" sz="4400" b="1" i="0" u="none" strike="noStrike" cap="none" baseline="0">
                <a:solidFill>
                  <a:schemeClr val="dk1"/>
                </a:solidFill>
                <a:latin typeface="Arial"/>
                <a:ea typeface="Arial"/>
                <a:cs typeface="Arial"/>
                <a:sym typeface="Arial"/>
              </a:rPr>
              <a:t>People in the News</a:t>
            </a:r>
          </a:p>
        </p:txBody>
      </p:sp>
      <p:sp>
        <p:nvSpPr>
          <p:cNvPr id="589" name="Shape 589"/>
          <p:cNvSpPr txBox="1">
            <a:spLocks noGrp="1"/>
          </p:cNvSpPr>
          <p:nvPr>
            <p:ph type="body" idx="1"/>
          </p:nvPr>
        </p:nvSpPr>
        <p:spPr>
          <a:xfrm>
            <a:off x="366712" y="1849438"/>
            <a:ext cx="5729287" cy="3941761"/>
          </a:xfrm>
          <a:prstGeom prst="rect">
            <a:avLst/>
          </a:prstGeom>
          <a:noFill/>
          <a:ln>
            <a:noFill/>
          </a:ln>
        </p:spPr>
        <p:txBody>
          <a:bodyPr lIns="91425" tIns="45700" rIns="91425" bIns="45700" anchor="t" anchorCtr="0">
            <a:spAutoFit/>
          </a:bodyPr>
          <a:lstStyle/>
          <a:p>
            <a:pPr marL="342900" marR="0" lvl="0" indent="-342900" algn="l" rtl="0">
              <a:lnSpc>
                <a:spcPct val="80000"/>
              </a:lnSpc>
              <a:spcBef>
                <a:spcPts val="0"/>
              </a:spcBef>
              <a:buClr>
                <a:schemeClr val="dk1"/>
              </a:buClr>
              <a:buSzPct val="25000"/>
              <a:buFont typeface="Arial"/>
              <a:buNone/>
            </a:pPr>
            <a:r>
              <a:rPr lang="en-US" sz="2400" b="1" i="0" u="none" strike="noStrike" cap="none" baseline="0" dirty="0">
                <a:solidFill>
                  <a:schemeClr val="dk1"/>
                </a:solidFill>
                <a:latin typeface="Arial"/>
                <a:ea typeface="Arial"/>
                <a:cs typeface="Arial"/>
                <a:sym typeface="Arial"/>
              </a:rPr>
              <a:t>Dr. Henry Lee</a:t>
            </a:r>
            <a:r>
              <a:rPr lang="en-US" sz="2000" b="0" i="0" u="none" strike="noStrike" cap="none" baseline="0" dirty="0">
                <a:solidFill>
                  <a:schemeClr val="dk1"/>
                </a:solidFill>
                <a:latin typeface="Arial"/>
                <a:ea typeface="Arial"/>
                <a:cs typeface="Arial"/>
                <a:sym typeface="Arial"/>
              </a:rPr>
              <a:t>—Chief Emeritus for Scientific Services and the former Commissioner of Public Safety for the state of Connecticut.  He served as that state’s Chief Criminality from 1979 to 2000.  Lee was the driving force in establishing the modern forensic lab in Connecticut.  He has worked with many high profile cases including O.J. Simpson, Jon Benet Ramsey, and the “wood chipper” case.  He is also seen on many of the true crime shows, including his own, “</a:t>
            </a:r>
            <a:r>
              <a:rPr lang="en-US" sz="2000" b="1" i="1" u="none" strike="noStrike" cap="none" baseline="0" dirty="0">
                <a:solidFill>
                  <a:schemeClr val="dk1"/>
                </a:solidFill>
                <a:latin typeface="Arial"/>
                <a:ea typeface="Arial"/>
                <a:cs typeface="Arial"/>
                <a:sym typeface="Arial"/>
              </a:rPr>
              <a:t>Trace Evidence: The Case Files of Dr. Henry Lee”.  </a:t>
            </a:r>
            <a:r>
              <a:rPr lang="en-US" sz="2000" b="0" i="0" u="none" strike="noStrike" cap="none" baseline="0" dirty="0">
                <a:solidFill>
                  <a:schemeClr val="dk1"/>
                </a:solidFill>
                <a:latin typeface="Arial"/>
                <a:ea typeface="Arial"/>
                <a:cs typeface="Arial"/>
                <a:sym typeface="Arial"/>
              </a:rPr>
              <a:t>Learn more at his website: </a:t>
            </a:r>
          </a:p>
          <a:p>
            <a:pPr marL="342900" marR="0" lvl="0" indent="-342900" algn="l" rtl="0">
              <a:lnSpc>
                <a:spcPct val="80000"/>
              </a:lnSpc>
              <a:spcBef>
                <a:spcPts val="400"/>
              </a:spcBef>
              <a:buClr>
                <a:schemeClr val="dk1"/>
              </a:buClr>
              <a:buFont typeface="Calibri"/>
              <a:buNone/>
            </a:pPr>
            <a:endParaRPr sz="2000" b="0" i="0" u="none" strike="noStrike" cap="none" baseline="0" dirty="0">
              <a:solidFill>
                <a:schemeClr val="dk1"/>
              </a:solidFill>
              <a:latin typeface="Arial"/>
              <a:ea typeface="Arial"/>
              <a:cs typeface="Arial"/>
              <a:sym typeface="Arial"/>
            </a:endParaRPr>
          </a:p>
          <a:p>
            <a:pPr marL="342900" marR="0" lvl="0" indent="-342900" algn="l" rtl="0">
              <a:lnSpc>
                <a:spcPct val="80000"/>
              </a:lnSpc>
              <a:spcBef>
                <a:spcPts val="400"/>
              </a:spcBef>
              <a:buClr>
                <a:schemeClr val="dk1"/>
              </a:buClr>
              <a:buSzPct val="25000"/>
              <a:buFont typeface="Arial"/>
              <a:buNone/>
            </a:pPr>
            <a:r>
              <a:rPr lang="en-US" sz="2000" b="0" i="0" u="none" strike="noStrike" cap="none" baseline="0" dirty="0">
                <a:solidFill>
                  <a:schemeClr val="dk1"/>
                </a:solidFill>
                <a:latin typeface="Arial"/>
                <a:ea typeface="Arial"/>
                <a:cs typeface="Arial"/>
                <a:sym typeface="Arial"/>
              </a:rPr>
              <a:t> </a:t>
            </a:r>
            <a:r>
              <a:rPr lang="en-US" sz="2000" b="0" i="0" u="sng" strike="noStrike" cap="none" baseline="0" dirty="0">
                <a:solidFill>
                  <a:schemeClr val="hlink"/>
                </a:solidFill>
                <a:latin typeface="Arial"/>
                <a:ea typeface="Arial"/>
                <a:cs typeface="Arial"/>
                <a:sym typeface="Arial"/>
                <a:hlinkClick r:id="rId3"/>
              </a:rPr>
              <a:t>www.drhenrylee.com/review.shtml</a:t>
            </a:r>
          </a:p>
          <a:p>
            <a:pPr marL="342900" marR="0" lvl="0" indent="-342900" algn="l" rtl="0">
              <a:lnSpc>
                <a:spcPct val="80000"/>
              </a:lnSpc>
              <a:spcBef>
                <a:spcPts val="400"/>
              </a:spcBef>
              <a:buClr>
                <a:schemeClr val="dk1"/>
              </a:buClr>
              <a:buFont typeface="Calibri"/>
              <a:buNone/>
            </a:pPr>
            <a:endParaRPr sz="2000" b="1" i="1" u="none" strike="noStrike" cap="none" baseline="0" dirty="0">
              <a:solidFill>
                <a:schemeClr val="dk1"/>
              </a:solidFill>
              <a:latin typeface="Arial"/>
              <a:ea typeface="Arial"/>
              <a:cs typeface="Arial"/>
              <a:sym typeface="Arial"/>
            </a:endParaRPr>
          </a:p>
          <a:p>
            <a:pPr marL="342900" marR="0" lvl="0" indent="-342900" algn="l" rtl="0">
              <a:lnSpc>
                <a:spcPct val="80000"/>
              </a:lnSpc>
              <a:spcBef>
                <a:spcPts val="400"/>
              </a:spcBef>
              <a:buClr>
                <a:schemeClr val="dk1"/>
              </a:buClr>
              <a:buFont typeface="Calibri"/>
              <a:buNone/>
            </a:pPr>
            <a:endParaRPr sz="2000" b="0" i="0" u="none" strike="noStrike" cap="none" baseline="0" dirty="0">
              <a:solidFill>
                <a:schemeClr val="dk1"/>
              </a:solidFill>
              <a:latin typeface="Calibri"/>
              <a:ea typeface="Calibri"/>
              <a:cs typeface="Calibri"/>
              <a:sym typeface="Calibri"/>
            </a:endParaRPr>
          </a:p>
        </p:txBody>
      </p:sp>
      <p:pic>
        <p:nvPicPr>
          <p:cNvPr id="590" name="Shape 590"/>
          <p:cNvPicPr preferRelativeResize="0">
            <a:picLocks noGrp="1"/>
          </p:cNvPicPr>
          <p:nvPr>
            <p:ph type="clipArt" idx="2"/>
          </p:nvPr>
        </p:nvPicPr>
        <p:blipFill rotWithShape="1">
          <a:blip r:embed="rId4">
            <a:alphaModFix/>
          </a:blip>
          <a:srcRect/>
          <a:stretch/>
        </p:blipFill>
        <p:spPr>
          <a:xfrm>
            <a:off x="6296025" y="2133600"/>
            <a:ext cx="2464754" cy="2640543"/>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Shape 334"/>
          <p:cNvSpPr txBox="1">
            <a:spLocks noGrp="1"/>
          </p:cNvSpPr>
          <p:nvPr>
            <p:ph type="title"/>
          </p:nvPr>
        </p:nvSpPr>
        <p:spPr>
          <a:xfrm>
            <a:off x="152401" y="-37454"/>
            <a:ext cx="6019800" cy="1446509"/>
          </a:xfrm>
          <a:prstGeom prst="rect">
            <a:avLst/>
          </a:prstGeom>
          <a:noFill/>
          <a:ln>
            <a:noFill/>
          </a:ln>
        </p:spPr>
        <p:txBody>
          <a:bodyPr wrap="square" lIns="91425" tIns="45700" rIns="91425" bIns="45700" anchor="ctr" anchorCtr="0">
            <a:spAutoFit/>
          </a:bodyPr>
          <a:lstStyle/>
          <a:p>
            <a:pPr marL="0" marR="0" lvl="0" indent="0" algn="l" rtl="0">
              <a:spcBef>
                <a:spcPts val="0"/>
              </a:spcBef>
              <a:buClr>
                <a:schemeClr val="dk1"/>
              </a:buClr>
              <a:buSzPct val="25000"/>
              <a:buFont typeface="Arial"/>
              <a:buNone/>
            </a:pPr>
            <a:r>
              <a:rPr lang="en-US" sz="4400" b="1" i="1" u="none" strike="noStrike" cap="none" baseline="0" dirty="0">
                <a:solidFill>
                  <a:schemeClr val="dk1"/>
                </a:solidFill>
                <a:latin typeface="Arial"/>
                <a:ea typeface="Arial"/>
                <a:cs typeface="Arial"/>
                <a:sym typeface="Arial"/>
              </a:rPr>
              <a:t>Federal Rules of Evidence</a:t>
            </a:r>
          </a:p>
        </p:txBody>
      </p:sp>
      <p:sp>
        <p:nvSpPr>
          <p:cNvPr id="335" name="Shape 335"/>
          <p:cNvSpPr txBox="1">
            <a:spLocks noGrp="1"/>
          </p:cNvSpPr>
          <p:nvPr>
            <p:ph type="body" idx="1"/>
          </p:nvPr>
        </p:nvSpPr>
        <p:spPr>
          <a:xfrm>
            <a:off x="381000" y="1524000"/>
            <a:ext cx="4572000" cy="1126422"/>
          </a:xfrm>
          <a:prstGeom prst="rect">
            <a:avLst/>
          </a:prstGeom>
          <a:noFill/>
          <a:ln>
            <a:noFill/>
          </a:ln>
        </p:spPr>
        <p:txBody>
          <a:bodyPr wrap="square" lIns="91425" tIns="45700" rIns="91425" bIns="45700" anchor="t" anchorCtr="0">
            <a:spAutoFit/>
          </a:bodyPr>
          <a:lstStyle/>
          <a:p>
            <a:pPr marL="342900" marR="0" lvl="0" indent="-342900" algn="l" rtl="0">
              <a:lnSpc>
                <a:spcPct val="80000"/>
              </a:lnSpc>
              <a:spcBef>
                <a:spcPts val="0"/>
              </a:spcBef>
              <a:buClr>
                <a:schemeClr val="dk1"/>
              </a:buClr>
              <a:buSzPct val="25000"/>
              <a:buFont typeface="Arial"/>
              <a:buNone/>
            </a:pPr>
            <a:r>
              <a:rPr lang="en-US" sz="2800" b="1" i="0" u="none" strike="noStrike" cap="none" baseline="0" dirty="0">
                <a:solidFill>
                  <a:schemeClr val="dk1"/>
                </a:solidFill>
                <a:latin typeface="Arial"/>
                <a:ea typeface="Arial"/>
                <a:cs typeface="Arial"/>
                <a:sym typeface="Arial"/>
              </a:rPr>
              <a:t>In order for evidence to be admissible, it must be</a:t>
            </a:r>
            <a:r>
              <a:rPr lang="en-US" sz="2800" b="1" i="0" u="none" strike="noStrike" cap="none" baseline="0" dirty="0" smtClean="0">
                <a:solidFill>
                  <a:schemeClr val="dk1"/>
                </a:solidFill>
                <a:latin typeface="Arial"/>
                <a:ea typeface="Arial"/>
                <a:cs typeface="Arial"/>
                <a:sym typeface="Arial"/>
              </a:rPr>
              <a:t>:</a:t>
            </a:r>
            <a:endParaRPr sz="2400" b="1" i="0" u="none" strike="noStrike" cap="none" baseline="0" dirty="0">
              <a:solidFill>
                <a:schemeClr val="accent1"/>
              </a:solidFill>
              <a:latin typeface="Arial"/>
              <a:ea typeface="Arial"/>
              <a:cs typeface="Arial"/>
              <a:sym typeface="Arial"/>
            </a:endParaRPr>
          </a:p>
        </p:txBody>
      </p:sp>
      <p:pic>
        <p:nvPicPr>
          <p:cNvPr id="336" name="Shape 336"/>
          <p:cNvPicPr preferRelativeResize="0">
            <a:picLocks noGrp="1"/>
          </p:cNvPicPr>
          <p:nvPr>
            <p:ph type="body" idx="2"/>
          </p:nvPr>
        </p:nvPicPr>
        <p:blipFill rotWithShape="1">
          <a:blip r:embed="rId3">
            <a:alphaModFix/>
          </a:blip>
          <a:srcRect/>
          <a:stretch/>
        </p:blipFill>
        <p:spPr>
          <a:xfrm>
            <a:off x="381000" y="3100813"/>
            <a:ext cx="4127500" cy="3271836"/>
          </a:xfrm>
          <a:prstGeom prst="rect">
            <a:avLst/>
          </a:prstGeom>
          <a:noFill/>
          <a:ln>
            <a:noFill/>
          </a:ln>
        </p:spPr>
      </p:pic>
      <p:pic>
        <p:nvPicPr>
          <p:cNvPr id="337" name="Shape 337"/>
          <p:cNvPicPr preferRelativeResize="0"/>
          <p:nvPr/>
        </p:nvPicPr>
        <p:blipFill rotWithShape="1">
          <a:blip r:embed="rId4">
            <a:alphaModFix/>
          </a:blip>
          <a:srcRect/>
          <a:stretch/>
        </p:blipFill>
        <p:spPr>
          <a:xfrm>
            <a:off x="6286501" y="10886"/>
            <a:ext cx="2857499" cy="2857499"/>
          </a:xfrm>
          <a:prstGeom prst="rect">
            <a:avLst/>
          </a:prstGeom>
          <a:noFill/>
          <a:ln>
            <a:noFill/>
          </a:ln>
        </p:spPr>
      </p:pic>
      <p:sp>
        <p:nvSpPr>
          <p:cNvPr id="7" name="Shape 335"/>
          <p:cNvSpPr txBox="1">
            <a:spLocks/>
          </p:cNvSpPr>
          <p:nvPr/>
        </p:nvSpPr>
        <p:spPr>
          <a:xfrm>
            <a:off x="4648200" y="3200400"/>
            <a:ext cx="4343400" cy="2761741"/>
          </a:xfrm>
          <a:prstGeom prst="rect">
            <a:avLst/>
          </a:prstGeom>
          <a:noFill/>
          <a:ln>
            <a:noFill/>
          </a:ln>
        </p:spPr>
        <p:txBody>
          <a:bodyPr wrap="square" lIns="91425" tIns="45700" rIns="91425" bIns="45700" anchor="t" anchorCtr="0">
            <a:spAutoFit/>
          </a:bodyPr>
          <a:lstStyle>
            <a:defPPr marR="0" algn="l" rtl="0">
              <a:lnSpc>
                <a:spcPct val="100000"/>
              </a:lnSpc>
              <a:spcBef>
                <a:spcPts val="0"/>
              </a:spcBef>
              <a:spcAft>
                <a:spcPts val="0"/>
              </a:spcAft>
            </a:defPPr>
            <a:lvl1pPr marL="342900" marR="0" indent="-139700" algn="l" rtl="0">
              <a:lnSpc>
                <a:spcPct val="100000"/>
              </a:lnSpc>
              <a:spcBef>
                <a:spcPts val="640"/>
              </a:spcBef>
              <a:spcAft>
                <a:spcPts val="0"/>
              </a:spcAft>
              <a:buClr>
                <a:schemeClr val="dk1"/>
              </a:buClr>
              <a:buFont typeface="Calibri"/>
              <a:buChar char="•"/>
              <a:defRPr sz="1400" b="0" i="0" u="none" strike="noStrike" cap="none" baseline="0">
                <a:solidFill>
                  <a:srgbClr val="000000"/>
                </a:solidFill>
                <a:latin typeface="Arial"/>
                <a:ea typeface="Arial"/>
                <a:cs typeface="Arial"/>
                <a:sym typeface="Arial"/>
                <a:rtl val="0"/>
              </a:defRPr>
            </a:lvl1pPr>
            <a:lvl2pPr marL="742950" marR="0" indent="-107950" algn="l" rtl="0">
              <a:lnSpc>
                <a:spcPct val="100000"/>
              </a:lnSpc>
              <a:spcBef>
                <a:spcPts val="560"/>
              </a:spcBef>
              <a:spcAft>
                <a:spcPts val="0"/>
              </a:spcAft>
              <a:buClr>
                <a:schemeClr val="dk1"/>
              </a:buClr>
              <a:buFont typeface="Calibri"/>
              <a:buChar char="–"/>
              <a:defRPr sz="1400" b="0" i="0" u="none" strike="noStrike" cap="none" baseline="0">
                <a:solidFill>
                  <a:srgbClr val="000000"/>
                </a:solidFill>
                <a:latin typeface="Arial"/>
                <a:ea typeface="Arial"/>
                <a:cs typeface="Arial"/>
                <a:sym typeface="Arial"/>
                <a:rtl val="0"/>
              </a:defRPr>
            </a:lvl2pPr>
            <a:lvl3pPr marL="1143000" marR="0" indent="-76200" algn="l" rtl="0">
              <a:lnSpc>
                <a:spcPct val="100000"/>
              </a:lnSpc>
              <a:spcBef>
                <a:spcPts val="480"/>
              </a:spcBef>
              <a:spcAft>
                <a:spcPts val="0"/>
              </a:spcAft>
              <a:buClr>
                <a:schemeClr val="dk1"/>
              </a:buClr>
              <a:buFont typeface="Calibri"/>
              <a:buChar char="•"/>
              <a:defRPr sz="1400" b="0" i="0" u="none" strike="noStrike" cap="none" baseline="0">
                <a:solidFill>
                  <a:srgbClr val="000000"/>
                </a:solidFill>
                <a:latin typeface="Arial"/>
                <a:ea typeface="Arial"/>
                <a:cs typeface="Arial"/>
                <a:sym typeface="Arial"/>
                <a:rtl val="0"/>
              </a:defRPr>
            </a:lvl3pPr>
            <a:lvl4pPr marL="1600200" marR="0" indent="-101600" algn="l" rtl="0">
              <a:lnSpc>
                <a:spcPct val="100000"/>
              </a:lnSpc>
              <a:spcBef>
                <a:spcPts val="400"/>
              </a:spcBef>
              <a:spcAft>
                <a:spcPts val="0"/>
              </a:spcAft>
              <a:buClr>
                <a:schemeClr val="dk1"/>
              </a:buClr>
              <a:buFont typeface="Calibri"/>
              <a:buChar char="–"/>
              <a:defRPr sz="1400" b="0" i="0" u="none" strike="noStrike" cap="none" baseline="0">
                <a:solidFill>
                  <a:srgbClr val="000000"/>
                </a:solidFill>
                <a:latin typeface="Arial"/>
                <a:ea typeface="Arial"/>
                <a:cs typeface="Arial"/>
                <a:sym typeface="Arial"/>
                <a:rtl val="0"/>
              </a:defRPr>
            </a:lvl4pPr>
            <a:lvl5pPr marL="2057400" marR="0" indent="-101600" algn="l" rtl="0">
              <a:lnSpc>
                <a:spcPct val="100000"/>
              </a:lnSpc>
              <a:spcBef>
                <a:spcPts val="400"/>
              </a:spcBef>
              <a:spcAft>
                <a:spcPts val="0"/>
              </a:spcAft>
              <a:buClr>
                <a:schemeClr val="dk1"/>
              </a:buClr>
              <a:buFont typeface="Calibri"/>
              <a:buChar char="»"/>
              <a:defRPr sz="1400" b="0" i="0" u="none" strike="noStrike" cap="none" baseline="0">
                <a:solidFill>
                  <a:srgbClr val="000000"/>
                </a:solidFill>
                <a:latin typeface="Arial"/>
                <a:ea typeface="Arial"/>
                <a:cs typeface="Arial"/>
                <a:sym typeface="Arial"/>
                <a:rtl val="0"/>
              </a:defRPr>
            </a:lvl5pPr>
            <a:lvl6pPr marL="2514600" marR="0" indent="-101600" algn="l" rtl="0">
              <a:lnSpc>
                <a:spcPct val="100000"/>
              </a:lnSpc>
              <a:spcBef>
                <a:spcPts val="400"/>
              </a:spcBef>
              <a:spcAft>
                <a:spcPts val="0"/>
              </a:spcAft>
              <a:buClr>
                <a:schemeClr val="dk1"/>
              </a:buClr>
              <a:buFont typeface="Calibri"/>
              <a:buChar char="•"/>
              <a:defRPr sz="1400" b="0" i="0" u="none" strike="noStrike" cap="none" baseline="0">
                <a:solidFill>
                  <a:srgbClr val="000000"/>
                </a:solidFill>
                <a:latin typeface="Arial"/>
                <a:ea typeface="Arial"/>
                <a:cs typeface="Arial"/>
                <a:sym typeface="Arial"/>
                <a:rtl val="0"/>
              </a:defRPr>
            </a:lvl6pPr>
            <a:lvl7pPr marL="2971800" marR="0" indent="-101600" algn="l" rtl="0">
              <a:lnSpc>
                <a:spcPct val="100000"/>
              </a:lnSpc>
              <a:spcBef>
                <a:spcPts val="400"/>
              </a:spcBef>
              <a:spcAft>
                <a:spcPts val="0"/>
              </a:spcAft>
              <a:buClr>
                <a:schemeClr val="dk1"/>
              </a:buClr>
              <a:buFont typeface="Calibri"/>
              <a:buChar char="•"/>
              <a:defRPr sz="1400" b="0" i="0" u="none" strike="noStrike" cap="none" baseline="0">
                <a:solidFill>
                  <a:srgbClr val="000000"/>
                </a:solidFill>
                <a:latin typeface="Arial"/>
                <a:ea typeface="Arial"/>
                <a:cs typeface="Arial"/>
                <a:sym typeface="Arial"/>
                <a:rtl val="0"/>
              </a:defRPr>
            </a:lvl7pPr>
            <a:lvl8pPr marL="3429000" marR="0" indent="-101600" algn="l" rtl="0">
              <a:lnSpc>
                <a:spcPct val="100000"/>
              </a:lnSpc>
              <a:spcBef>
                <a:spcPts val="400"/>
              </a:spcBef>
              <a:spcAft>
                <a:spcPts val="0"/>
              </a:spcAft>
              <a:buClr>
                <a:schemeClr val="dk1"/>
              </a:buClr>
              <a:buFont typeface="Calibri"/>
              <a:buChar char="•"/>
              <a:defRPr sz="1400" b="0" i="0" u="none" strike="noStrike" cap="none" baseline="0">
                <a:solidFill>
                  <a:srgbClr val="000000"/>
                </a:solidFill>
                <a:latin typeface="Arial"/>
                <a:ea typeface="Arial"/>
                <a:cs typeface="Arial"/>
                <a:sym typeface="Arial"/>
                <a:rtl val="0"/>
              </a:defRPr>
            </a:lvl8pPr>
            <a:lvl9pPr marL="3886200" marR="0" indent="-101600" algn="l" rtl="0">
              <a:lnSpc>
                <a:spcPct val="100000"/>
              </a:lnSpc>
              <a:spcBef>
                <a:spcPts val="400"/>
              </a:spcBef>
              <a:spcAft>
                <a:spcPts val="0"/>
              </a:spcAft>
              <a:buClr>
                <a:schemeClr val="dk1"/>
              </a:buClr>
              <a:buFont typeface="Calibri"/>
              <a:buChar char="•"/>
              <a:defRPr sz="1400" b="0" i="0" u="none" strike="noStrike" cap="none" baseline="0">
                <a:solidFill>
                  <a:srgbClr val="000000"/>
                </a:solidFill>
                <a:latin typeface="Arial"/>
                <a:ea typeface="Arial"/>
                <a:cs typeface="Arial"/>
                <a:sym typeface="Arial"/>
                <a:rtl val="0"/>
              </a:defRPr>
            </a:lvl9pPr>
          </a:lstStyle>
          <a:p>
            <a:pPr indent="-342900">
              <a:lnSpc>
                <a:spcPct val="80000"/>
              </a:lnSpc>
              <a:spcBef>
                <a:spcPts val="560"/>
              </a:spcBef>
              <a:buFont typeface="Calibri"/>
              <a:buNone/>
            </a:pPr>
            <a:endParaRPr lang="en-US" sz="2800" b="1" dirty="0" smtClean="0">
              <a:solidFill>
                <a:schemeClr val="dk1"/>
              </a:solidFill>
            </a:endParaRPr>
          </a:p>
          <a:p>
            <a:pPr indent="-342900">
              <a:lnSpc>
                <a:spcPct val="80000"/>
              </a:lnSpc>
              <a:spcBef>
                <a:spcPts val="480"/>
              </a:spcBef>
              <a:buSzPct val="100000"/>
              <a:buFont typeface="Arial"/>
              <a:buChar char="▪"/>
            </a:pPr>
            <a:r>
              <a:rPr lang="en-US" sz="2400" b="1" dirty="0" smtClean="0">
                <a:solidFill>
                  <a:schemeClr val="dk1"/>
                </a:solidFill>
              </a:rPr>
              <a:t>Probative—actually prove something</a:t>
            </a:r>
          </a:p>
          <a:p>
            <a:pPr indent="-342900">
              <a:lnSpc>
                <a:spcPct val="80000"/>
              </a:lnSpc>
              <a:spcBef>
                <a:spcPts val="480"/>
              </a:spcBef>
              <a:buSzPct val="100000"/>
              <a:buFont typeface="Arial"/>
              <a:buChar char="▪"/>
            </a:pPr>
            <a:endParaRPr lang="en-US" sz="2400" b="1" dirty="0" smtClean="0">
              <a:solidFill>
                <a:schemeClr val="dk1"/>
              </a:solidFill>
            </a:endParaRPr>
          </a:p>
          <a:p>
            <a:pPr indent="-342900">
              <a:lnSpc>
                <a:spcPct val="80000"/>
              </a:lnSpc>
              <a:spcBef>
                <a:spcPts val="480"/>
              </a:spcBef>
              <a:buSzPct val="100000"/>
              <a:buFont typeface="Arial"/>
              <a:buChar char="▪"/>
            </a:pPr>
            <a:r>
              <a:rPr lang="en-US" sz="2400" b="1" dirty="0" smtClean="0">
                <a:solidFill>
                  <a:schemeClr val="dk1"/>
                </a:solidFill>
              </a:rPr>
              <a:t>Material—address an issue that is relevant to the particular crime</a:t>
            </a:r>
          </a:p>
          <a:p>
            <a:pPr indent="-190500">
              <a:lnSpc>
                <a:spcPct val="80000"/>
              </a:lnSpc>
              <a:spcBef>
                <a:spcPts val="480"/>
              </a:spcBef>
              <a:buFont typeface="Calibri"/>
              <a:buNone/>
            </a:pPr>
            <a:endParaRPr lang="en-US" sz="2400" b="1" dirty="0">
              <a:solidFill>
                <a:schemeClr val="accent1"/>
              </a:solidFill>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36"/>
                                        </p:tgtEl>
                                        <p:attrNameLst>
                                          <p:attrName>style.visibility</p:attrName>
                                        </p:attrNameLst>
                                      </p:cBhvr>
                                      <p:to>
                                        <p:strVal val="visible"/>
                                      </p:to>
                                    </p:set>
                                    <p:animEffect transition="in" filter="fade">
                                      <p:cBhvr>
                                        <p:cTn id="11" dur="1"/>
                                        <p:tgtEl>
                                          <p:spTgt spid="336"/>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5" grpId="0" build="p"/>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411"/>
          <p:cNvSpPr txBox="1">
            <a:spLocks/>
          </p:cNvSpPr>
          <p:nvPr/>
        </p:nvSpPr>
        <p:spPr>
          <a:xfrm>
            <a:off x="381000" y="567799"/>
            <a:ext cx="7543800" cy="769401"/>
          </a:xfrm>
          <a:prstGeom prst="rect">
            <a:avLst/>
          </a:prstGeom>
          <a:noFill/>
          <a:ln>
            <a:noFill/>
          </a:ln>
        </p:spPr>
        <p:txBody>
          <a:bodyPr lIns="91425" tIns="45700" rIns="91425" bIns="45700" anchor="ctr" anchorCtr="0">
            <a:spAutoFit/>
          </a:bodyPr>
          <a:lstStyle>
            <a:defPPr marR="0" algn="l" rtl="0">
              <a:lnSpc>
                <a:spcPct val="100000"/>
              </a:lnSpc>
              <a:spcBef>
                <a:spcPts val="0"/>
              </a:spcBef>
              <a:spcAft>
                <a:spcPts val="0"/>
              </a:spcAft>
            </a:defPPr>
            <a:lvl1pPr marL="0" marR="0" indent="0" algn="ctr" rtl="0">
              <a:lnSpc>
                <a:spcPct val="100000"/>
              </a:lnSpc>
              <a:spcBef>
                <a:spcPts val="0"/>
              </a:spcBef>
              <a:spcAft>
                <a:spcPts val="0"/>
              </a:spcAft>
              <a:buClr>
                <a:schemeClr val="dk1"/>
              </a:buClr>
              <a:buFont typeface="Calibri"/>
              <a:buNone/>
              <a:defRPr sz="1400" b="0" i="0" u="none" strike="noStrike" cap="none" baseline="0">
                <a:solidFill>
                  <a:srgbClr val="000000"/>
                </a:solidFill>
                <a:latin typeface="Arial"/>
                <a:ea typeface="Arial"/>
                <a:cs typeface="Arial"/>
                <a:sym typeface="Arial"/>
                <a:rtl val="0"/>
              </a:defRPr>
            </a:lvl1pPr>
            <a:lvl2pPr marL="0" marR="0" indent="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pPr algn="l">
              <a:buSzPct val="25000"/>
            </a:pPr>
            <a:r>
              <a:rPr lang="en-US" sz="4400" dirty="0" smtClean="0">
                <a:solidFill>
                  <a:schemeClr val="dk1"/>
                </a:solidFill>
                <a:latin typeface="Calibri"/>
                <a:ea typeface="Calibri"/>
                <a:cs typeface="Calibri"/>
                <a:sym typeface="Calibri"/>
              </a:rPr>
              <a:t>Is it Admissible?</a:t>
            </a:r>
            <a:endParaRPr lang="en-US" sz="3200" dirty="0">
              <a:solidFill>
                <a:srgbClr val="FF33CC"/>
              </a:solidFill>
              <a:latin typeface="Calibri"/>
              <a:ea typeface="Calibri"/>
              <a:cs typeface="Calibri"/>
              <a:sym typeface="Calibri"/>
            </a:endParaRPr>
          </a:p>
        </p:txBody>
      </p:sp>
      <p:sp>
        <p:nvSpPr>
          <p:cNvPr id="4" name="Shape 411"/>
          <p:cNvSpPr txBox="1">
            <a:spLocks/>
          </p:cNvSpPr>
          <p:nvPr/>
        </p:nvSpPr>
        <p:spPr>
          <a:xfrm>
            <a:off x="-228600" y="2971800"/>
            <a:ext cx="3771900" cy="1077178"/>
          </a:xfrm>
          <a:prstGeom prst="rect">
            <a:avLst/>
          </a:prstGeom>
          <a:noFill/>
          <a:ln>
            <a:noFill/>
          </a:ln>
        </p:spPr>
        <p:txBody>
          <a:bodyPr wrap="square" lIns="91425" tIns="45700" rIns="91425" bIns="45700" anchor="ctr" anchorCtr="0">
            <a:spAutoFit/>
          </a:bodyPr>
          <a:lstStyle>
            <a:defPPr marR="0" algn="l" rtl="0">
              <a:lnSpc>
                <a:spcPct val="100000"/>
              </a:lnSpc>
              <a:spcBef>
                <a:spcPts val="0"/>
              </a:spcBef>
              <a:spcAft>
                <a:spcPts val="0"/>
              </a:spcAft>
            </a:defPPr>
            <a:lvl1pPr marL="0" marR="0" indent="0" algn="ctr" rtl="0">
              <a:lnSpc>
                <a:spcPct val="100000"/>
              </a:lnSpc>
              <a:spcBef>
                <a:spcPts val="0"/>
              </a:spcBef>
              <a:spcAft>
                <a:spcPts val="0"/>
              </a:spcAft>
              <a:buClr>
                <a:schemeClr val="dk1"/>
              </a:buClr>
              <a:buFont typeface="Calibri"/>
              <a:buNone/>
              <a:defRPr sz="1400" b="0" i="0" u="none" strike="noStrike" cap="none" baseline="0">
                <a:solidFill>
                  <a:srgbClr val="000000"/>
                </a:solidFill>
                <a:latin typeface="Arial"/>
                <a:ea typeface="Arial"/>
                <a:cs typeface="Arial"/>
                <a:sym typeface="Arial"/>
                <a:rtl val="0"/>
              </a:defRPr>
            </a:lvl1pPr>
            <a:lvl2pPr marL="0" marR="0" indent="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pPr>
              <a:buSzPct val="25000"/>
            </a:pPr>
            <a:r>
              <a:rPr lang="en-US" sz="3200" u="sng" dirty="0" smtClean="0">
                <a:solidFill>
                  <a:srgbClr val="FF33CC"/>
                </a:solidFill>
                <a:latin typeface="Calibri"/>
                <a:ea typeface="Calibri"/>
                <a:cs typeface="Calibri"/>
                <a:sym typeface="Calibri"/>
              </a:rPr>
              <a:t>Governed by two legal decisions</a:t>
            </a:r>
            <a:endParaRPr lang="en-US" sz="3200" u="sng" dirty="0">
              <a:solidFill>
                <a:srgbClr val="FF33CC"/>
              </a:solidFill>
              <a:latin typeface="Calibri"/>
              <a:ea typeface="Calibri"/>
              <a:cs typeface="Calibri"/>
              <a:sym typeface="Calibri"/>
            </a:endParaRPr>
          </a:p>
        </p:txBody>
      </p:sp>
      <p:pic>
        <p:nvPicPr>
          <p:cNvPr id="2050" name="Picture 2" descr="http://s3.amazonaws.com/rapgenius/1363270018_691gave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20052" y="1337200"/>
            <a:ext cx="5889312" cy="3920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4126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sp>
        <p:nvSpPr>
          <p:cNvPr id="405" name="Shape 405"/>
          <p:cNvSpPr txBox="1">
            <a:spLocks noGrp="1"/>
          </p:cNvSpPr>
          <p:nvPr>
            <p:ph type="title"/>
          </p:nvPr>
        </p:nvSpPr>
        <p:spPr>
          <a:xfrm>
            <a:off x="457200" y="217577"/>
            <a:ext cx="8381999" cy="707846"/>
          </a:xfrm>
          <a:prstGeom prst="rect">
            <a:avLst/>
          </a:prstGeom>
          <a:noFill/>
          <a:ln>
            <a:noFill/>
          </a:ln>
        </p:spPr>
        <p:txBody>
          <a:bodyPr lIns="91425" tIns="45700" rIns="91425" bIns="45700" anchor="ctr" anchorCtr="0">
            <a:spAutoFit/>
          </a:bodyPr>
          <a:lstStyle/>
          <a:p>
            <a:pPr marL="342900" lvl="0" indent="-342900"/>
            <a:r>
              <a:rPr lang="en-US" sz="4000" b="1" i="1" dirty="0">
                <a:solidFill>
                  <a:srgbClr val="FF0000"/>
                </a:solidFill>
              </a:rPr>
              <a:t>1923 Frye v. United States</a:t>
            </a:r>
          </a:p>
        </p:txBody>
      </p:sp>
      <p:sp>
        <p:nvSpPr>
          <p:cNvPr id="406" name="Shape 406"/>
          <p:cNvSpPr txBox="1">
            <a:spLocks noGrp="1"/>
          </p:cNvSpPr>
          <p:nvPr>
            <p:ph type="body" idx="1"/>
          </p:nvPr>
        </p:nvSpPr>
        <p:spPr>
          <a:xfrm>
            <a:off x="4419600" y="1216741"/>
            <a:ext cx="4114800" cy="4498627"/>
          </a:xfrm>
          <a:prstGeom prst="rect">
            <a:avLst/>
          </a:prstGeom>
          <a:noFill/>
          <a:ln>
            <a:noFill/>
          </a:ln>
        </p:spPr>
        <p:txBody>
          <a:bodyPr lIns="91425" tIns="45700" rIns="91425" bIns="45700" anchor="t" anchorCtr="0">
            <a:spAutoFit/>
          </a:bodyPr>
          <a:lstStyle/>
          <a:p>
            <a:pPr marL="0" marR="0" lvl="0" indent="0" algn="l" rtl="0">
              <a:spcBef>
                <a:spcPts val="400"/>
              </a:spcBef>
              <a:buClr>
                <a:schemeClr val="dk1"/>
              </a:buClr>
              <a:buSzPct val="100000"/>
              <a:buNone/>
            </a:pPr>
            <a:r>
              <a:rPr lang="en-US" sz="2400" b="0" i="0" u="none" strike="noStrike" cap="none" baseline="0" dirty="0" smtClean="0">
                <a:solidFill>
                  <a:schemeClr val="dk1"/>
                </a:solidFill>
                <a:latin typeface="Arial"/>
                <a:ea typeface="Arial"/>
                <a:cs typeface="Arial"/>
                <a:sym typeface="Arial"/>
              </a:rPr>
              <a:t>Scientific </a:t>
            </a:r>
            <a:r>
              <a:rPr lang="en-US" sz="2400" b="0" i="0" u="none" strike="noStrike" cap="none" baseline="0" dirty="0">
                <a:solidFill>
                  <a:schemeClr val="dk1"/>
                </a:solidFill>
                <a:latin typeface="Arial"/>
                <a:ea typeface="Arial"/>
                <a:cs typeface="Arial"/>
                <a:sym typeface="Arial"/>
              </a:rPr>
              <a:t>evidence is allowed into the courtroom if it </a:t>
            </a:r>
            <a:r>
              <a:rPr lang="en-US" sz="2400" b="0" i="0" u="none" strike="noStrike" cap="none" baseline="0" dirty="0" smtClean="0">
                <a:solidFill>
                  <a:schemeClr val="dk1"/>
                </a:solidFill>
                <a:latin typeface="Arial"/>
                <a:ea typeface="Arial"/>
                <a:cs typeface="Arial"/>
                <a:sym typeface="Arial"/>
              </a:rPr>
              <a:t>is:</a:t>
            </a:r>
          </a:p>
          <a:p>
            <a:pPr marL="0" marR="0" lvl="0" indent="0" algn="l" rtl="0">
              <a:spcBef>
                <a:spcPts val="400"/>
              </a:spcBef>
              <a:buClr>
                <a:schemeClr val="dk1"/>
              </a:buClr>
              <a:buSzPct val="100000"/>
              <a:buNone/>
            </a:pPr>
            <a:endParaRPr lang="en-US" sz="2400" b="0" i="0" u="none" strike="noStrike" cap="none" baseline="0" dirty="0" smtClean="0">
              <a:solidFill>
                <a:schemeClr val="dk1"/>
              </a:solidFill>
              <a:latin typeface="Arial"/>
              <a:ea typeface="Arial"/>
              <a:cs typeface="Arial"/>
              <a:sym typeface="Arial"/>
            </a:endParaRPr>
          </a:p>
          <a:p>
            <a:pPr indent="-342900">
              <a:spcBef>
                <a:spcPts val="400"/>
              </a:spcBef>
              <a:buSzPct val="100000"/>
            </a:pPr>
            <a:r>
              <a:rPr lang="en-US" sz="2400" b="0" i="0" u="none" strike="noStrike" cap="none" baseline="0" dirty="0" smtClean="0">
                <a:solidFill>
                  <a:schemeClr val="dk1"/>
                </a:solidFill>
                <a:latin typeface="Arial"/>
                <a:ea typeface="Arial"/>
                <a:cs typeface="Arial"/>
                <a:sym typeface="Arial"/>
              </a:rPr>
              <a:t>generally </a:t>
            </a:r>
            <a:r>
              <a:rPr lang="en-US" sz="2400" b="1" i="0" u="none" strike="noStrike" cap="none" baseline="0" dirty="0">
                <a:solidFill>
                  <a:schemeClr val="dk1"/>
                </a:solidFill>
                <a:latin typeface="Arial"/>
                <a:ea typeface="Arial"/>
                <a:cs typeface="Arial"/>
                <a:sym typeface="Arial"/>
              </a:rPr>
              <a:t>accepted</a:t>
            </a:r>
            <a:r>
              <a:rPr lang="en-US" sz="2400" b="0" i="0" u="none" strike="noStrike" cap="none" baseline="0" dirty="0">
                <a:solidFill>
                  <a:schemeClr val="dk1"/>
                </a:solidFill>
                <a:latin typeface="Arial"/>
                <a:ea typeface="Arial"/>
                <a:cs typeface="Arial"/>
                <a:sym typeface="Arial"/>
              </a:rPr>
              <a:t> by the relevant scientific community.  </a:t>
            </a:r>
            <a:endParaRPr lang="en-US" sz="2400" b="0" i="0" u="none" strike="noStrike" cap="none" baseline="0" dirty="0" smtClean="0">
              <a:solidFill>
                <a:schemeClr val="dk1"/>
              </a:solidFill>
              <a:latin typeface="Arial"/>
              <a:ea typeface="Arial"/>
              <a:cs typeface="Arial"/>
              <a:sym typeface="Arial"/>
            </a:endParaRPr>
          </a:p>
          <a:p>
            <a:pPr indent="-342900">
              <a:spcBef>
                <a:spcPts val="400"/>
              </a:spcBef>
              <a:buSzPct val="100000"/>
            </a:pPr>
            <a:r>
              <a:rPr lang="en-US" sz="2400" b="1" i="0" u="none" strike="noStrike" cap="none" baseline="0" dirty="0" smtClean="0">
                <a:solidFill>
                  <a:srgbClr val="FF0000"/>
                </a:solidFill>
                <a:latin typeface="Arial"/>
                <a:ea typeface="Arial"/>
                <a:cs typeface="Arial"/>
                <a:sym typeface="Arial"/>
              </a:rPr>
              <a:t>NO</a:t>
            </a:r>
            <a:r>
              <a:rPr lang="en-US" sz="2400" b="0" i="0" u="none" strike="noStrike" cap="none" baseline="0" dirty="0" smtClean="0">
                <a:solidFill>
                  <a:schemeClr val="dk1"/>
                </a:solidFill>
                <a:latin typeface="Arial"/>
                <a:ea typeface="Arial"/>
                <a:cs typeface="Arial"/>
                <a:sym typeface="Arial"/>
              </a:rPr>
              <a:t> </a:t>
            </a:r>
            <a:r>
              <a:rPr lang="en-US" sz="2400" b="0" i="0" u="none" strike="noStrike" cap="none" baseline="0" dirty="0">
                <a:solidFill>
                  <a:schemeClr val="dk1"/>
                </a:solidFill>
                <a:latin typeface="Arial"/>
                <a:ea typeface="Arial"/>
                <a:cs typeface="Arial"/>
                <a:sym typeface="Arial"/>
              </a:rPr>
              <a:t>guidance on reliability. </a:t>
            </a:r>
            <a:endParaRPr lang="en-US" sz="2400" b="0" i="0" u="none" strike="noStrike" cap="none" baseline="0" dirty="0" smtClean="0">
              <a:solidFill>
                <a:schemeClr val="dk1"/>
              </a:solidFill>
              <a:latin typeface="Arial"/>
              <a:ea typeface="Arial"/>
              <a:cs typeface="Arial"/>
              <a:sym typeface="Arial"/>
            </a:endParaRPr>
          </a:p>
          <a:p>
            <a:pPr indent="-342900">
              <a:spcBef>
                <a:spcPts val="400"/>
              </a:spcBef>
              <a:buSzPct val="100000"/>
            </a:pPr>
            <a:r>
              <a:rPr lang="en-US" sz="2400" b="0" i="0" u="none" strike="noStrike" cap="none" baseline="0" dirty="0" smtClean="0">
                <a:solidFill>
                  <a:schemeClr val="dk1"/>
                </a:solidFill>
                <a:latin typeface="Arial"/>
                <a:ea typeface="Arial"/>
                <a:cs typeface="Arial"/>
                <a:sym typeface="Arial"/>
              </a:rPr>
              <a:t>evidence </a:t>
            </a:r>
            <a:r>
              <a:rPr lang="en-US" sz="2400" b="0" i="0" u="none" strike="noStrike" cap="none" baseline="0" dirty="0">
                <a:solidFill>
                  <a:schemeClr val="dk1"/>
                </a:solidFill>
                <a:latin typeface="Arial"/>
                <a:ea typeface="Arial"/>
                <a:cs typeface="Arial"/>
                <a:sym typeface="Arial"/>
              </a:rPr>
              <a:t>is </a:t>
            </a:r>
            <a:r>
              <a:rPr lang="en-US" sz="2400" b="0" i="0" u="none" strike="noStrike" cap="none" baseline="0" dirty="0" smtClean="0">
                <a:solidFill>
                  <a:schemeClr val="dk1"/>
                </a:solidFill>
                <a:latin typeface="Arial"/>
                <a:ea typeface="Arial"/>
                <a:cs typeface="Arial"/>
                <a:sym typeface="Arial"/>
              </a:rPr>
              <a:t>presented, jury </a:t>
            </a:r>
            <a:r>
              <a:rPr lang="en-US" sz="2400" b="0" i="0" u="none" strike="noStrike" cap="none" baseline="0" dirty="0">
                <a:solidFill>
                  <a:schemeClr val="dk1"/>
                </a:solidFill>
                <a:latin typeface="Arial"/>
                <a:ea typeface="Arial"/>
                <a:cs typeface="Arial"/>
                <a:sym typeface="Arial"/>
              </a:rPr>
              <a:t>decides if </a:t>
            </a:r>
            <a:r>
              <a:rPr lang="en-US" sz="2400" b="0" i="0" u="none" strike="noStrike" cap="none" baseline="0" dirty="0" smtClean="0">
                <a:solidFill>
                  <a:schemeClr val="dk1"/>
                </a:solidFill>
                <a:latin typeface="Arial"/>
                <a:ea typeface="Arial"/>
                <a:cs typeface="Arial"/>
                <a:sym typeface="Arial"/>
              </a:rPr>
              <a:t>used</a:t>
            </a:r>
            <a:endParaRPr lang="en-US" sz="2400" b="0" i="0" u="none" strike="noStrike" cap="none" baseline="0" dirty="0">
              <a:solidFill>
                <a:schemeClr val="dk1"/>
              </a:solidFill>
              <a:latin typeface="Arial"/>
              <a:ea typeface="Arial"/>
              <a:cs typeface="Arial"/>
              <a:sym typeface="Arial"/>
            </a:endParaRPr>
          </a:p>
          <a:p>
            <a:pPr marL="342900" marR="0" lvl="0" indent="-342900" algn="l" rtl="0">
              <a:spcBef>
                <a:spcPts val="560"/>
              </a:spcBef>
              <a:buClr>
                <a:schemeClr val="dk1"/>
              </a:buClr>
              <a:buFont typeface="Calibri"/>
              <a:buNone/>
            </a:pPr>
            <a:endParaRPr sz="2800" b="0" i="0" u="none" strike="noStrike" cap="none" baseline="0" dirty="0">
              <a:solidFill>
                <a:schemeClr val="dk1"/>
              </a:solidFill>
              <a:latin typeface="Arial"/>
              <a:ea typeface="Arial"/>
              <a:cs typeface="Arial"/>
              <a:sym typeface="Arial"/>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990600"/>
            <a:ext cx="3619500" cy="2409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4114800"/>
            <a:ext cx="3843867" cy="2162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6">
                                            <p:txEl>
                                              <p:pRg st="0" end="0"/>
                                            </p:txEl>
                                          </p:spTgt>
                                        </p:tgtEl>
                                        <p:attrNameLst>
                                          <p:attrName>style.visibility</p:attrName>
                                        </p:attrNameLst>
                                      </p:cBhvr>
                                      <p:to>
                                        <p:strVal val="visible"/>
                                      </p:to>
                                    </p:set>
                                    <p:animEffect transition="in" filter="fade">
                                      <p:cBhvr>
                                        <p:cTn id="7" dur="500"/>
                                        <p:tgtEl>
                                          <p:spTgt spid="40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06">
                                            <p:txEl>
                                              <p:pRg st="2" end="2"/>
                                            </p:txEl>
                                          </p:spTgt>
                                        </p:tgtEl>
                                        <p:attrNameLst>
                                          <p:attrName>style.visibility</p:attrName>
                                        </p:attrNameLst>
                                      </p:cBhvr>
                                      <p:to>
                                        <p:strVal val="visible"/>
                                      </p:to>
                                    </p:set>
                                    <p:animEffect transition="in" filter="fade">
                                      <p:cBhvr>
                                        <p:cTn id="12" dur="500"/>
                                        <p:tgtEl>
                                          <p:spTgt spid="40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06">
                                            <p:txEl>
                                              <p:pRg st="3" end="3"/>
                                            </p:txEl>
                                          </p:spTgt>
                                        </p:tgtEl>
                                        <p:attrNameLst>
                                          <p:attrName>style.visibility</p:attrName>
                                        </p:attrNameLst>
                                      </p:cBhvr>
                                      <p:to>
                                        <p:strVal val="visible"/>
                                      </p:to>
                                    </p:set>
                                    <p:animEffect transition="in" filter="fade">
                                      <p:cBhvr>
                                        <p:cTn id="17" dur="500"/>
                                        <p:tgtEl>
                                          <p:spTgt spid="406">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4099"/>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406">
                                            <p:txEl>
                                              <p:pRg st="4" end="4"/>
                                            </p:txEl>
                                          </p:spTgt>
                                        </p:tgtEl>
                                        <p:attrNameLst>
                                          <p:attrName>style.visibility</p:attrName>
                                        </p:attrNameLst>
                                      </p:cBhvr>
                                      <p:to>
                                        <p:strVal val="visible"/>
                                      </p:to>
                                    </p:set>
                                    <p:animEffect transition="in" filter="fade">
                                      <p:cBhvr>
                                        <p:cTn id="26" dur="500"/>
                                        <p:tgtEl>
                                          <p:spTgt spid="40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Text Placeholder 3"/>
          <p:cNvSpPr>
            <a:spLocks noGrp="1"/>
          </p:cNvSpPr>
          <p:nvPr>
            <p:ph type="body" idx="2"/>
          </p:nvPr>
        </p:nvSpPr>
        <p:spPr/>
        <p:txBody>
          <a:bodyPr/>
          <a:lstStyle/>
          <a:p>
            <a:endParaRPr lang="en-US"/>
          </a:p>
        </p:txBody>
      </p:sp>
      <p:sp>
        <p:nvSpPr>
          <p:cNvPr id="5" name="Rectangle 4"/>
          <p:cNvSpPr/>
          <p:nvPr/>
        </p:nvSpPr>
        <p:spPr>
          <a:xfrm>
            <a:off x="152400" y="6477000"/>
            <a:ext cx="4195379" cy="307777"/>
          </a:xfrm>
          <a:prstGeom prst="rect">
            <a:avLst/>
          </a:prstGeom>
        </p:spPr>
        <p:txBody>
          <a:bodyPr wrap="none">
            <a:spAutoFit/>
          </a:bodyPr>
          <a:lstStyle/>
          <a:p>
            <a:r>
              <a:rPr lang="en-US" dirty="0"/>
              <a:t>http://www.foxnews.com/topics/casey-anthony.htm</a:t>
            </a:r>
          </a:p>
        </p:txBody>
      </p:sp>
      <p:pic>
        <p:nvPicPr>
          <p:cNvPr id="1026" name="Picture 2">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2400" y="2286000"/>
            <a:ext cx="4953000" cy="3962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Shape 412"/>
          <p:cNvSpPr txBox="1">
            <a:spLocks/>
          </p:cNvSpPr>
          <p:nvPr/>
        </p:nvSpPr>
        <p:spPr>
          <a:xfrm>
            <a:off x="228600" y="1447800"/>
            <a:ext cx="4038599" cy="2323031"/>
          </a:xfrm>
          <a:prstGeom prst="rect">
            <a:avLst/>
          </a:prstGeom>
          <a:noFill/>
          <a:ln>
            <a:noFill/>
          </a:ln>
        </p:spPr>
        <p:txBody>
          <a:bodyPr lIns="91425" tIns="45700" rIns="91425" bIns="45700" anchor="t" anchorCtr="0">
            <a:spAutoFit/>
          </a:bodyPr>
          <a:lstStyle>
            <a:defPPr marR="0" algn="l" rtl="0">
              <a:lnSpc>
                <a:spcPct val="100000"/>
              </a:lnSpc>
              <a:spcBef>
                <a:spcPts val="0"/>
              </a:spcBef>
              <a:spcAft>
                <a:spcPts val="0"/>
              </a:spcAft>
            </a:defPPr>
            <a:lvl1pPr marL="342900" marR="0" indent="-139700" algn="l" rtl="0">
              <a:lnSpc>
                <a:spcPct val="100000"/>
              </a:lnSpc>
              <a:spcBef>
                <a:spcPts val="0"/>
              </a:spcBef>
              <a:spcAft>
                <a:spcPts val="0"/>
              </a:spcAft>
              <a:buClr>
                <a:schemeClr val="dk1"/>
              </a:buClr>
              <a:buFont typeface="Calibri"/>
              <a:buChar char="•"/>
              <a:defRPr sz="1400" b="0" i="0" u="none" strike="noStrike" cap="none" baseline="0">
                <a:solidFill>
                  <a:srgbClr val="000000"/>
                </a:solidFill>
                <a:latin typeface="Arial"/>
                <a:ea typeface="Arial"/>
                <a:cs typeface="Arial"/>
                <a:sym typeface="Arial"/>
                <a:rtl val="0"/>
              </a:defRPr>
            </a:lvl1pPr>
            <a:lvl2pPr marL="742950" marR="0" indent="-107950" algn="l" rtl="0">
              <a:lnSpc>
                <a:spcPct val="100000"/>
              </a:lnSpc>
              <a:spcBef>
                <a:spcPts val="0"/>
              </a:spcBef>
              <a:spcAft>
                <a:spcPts val="0"/>
              </a:spcAft>
              <a:buClr>
                <a:schemeClr val="dk1"/>
              </a:buClr>
              <a:buFont typeface="Calibri"/>
              <a:buChar char="–"/>
              <a:defRPr sz="1400" b="0" i="0" u="none" strike="noStrike" cap="none" baseline="0">
                <a:solidFill>
                  <a:srgbClr val="000000"/>
                </a:solidFill>
                <a:latin typeface="Arial"/>
                <a:ea typeface="Arial"/>
                <a:cs typeface="Arial"/>
                <a:sym typeface="Arial"/>
                <a:rtl val="0"/>
              </a:defRPr>
            </a:lvl2pPr>
            <a:lvl3pPr marL="1143000" marR="0" indent="-76200" algn="l" rtl="0">
              <a:lnSpc>
                <a:spcPct val="100000"/>
              </a:lnSpc>
              <a:spcBef>
                <a:spcPts val="0"/>
              </a:spcBef>
              <a:spcAft>
                <a:spcPts val="0"/>
              </a:spcAft>
              <a:buClr>
                <a:schemeClr val="dk1"/>
              </a:buClr>
              <a:buFont typeface="Calibri"/>
              <a:buChar char="•"/>
              <a:defRPr sz="1400" b="0" i="0" u="none" strike="noStrike" cap="none" baseline="0">
                <a:solidFill>
                  <a:srgbClr val="000000"/>
                </a:solidFill>
                <a:latin typeface="Arial"/>
                <a:ea typeface="Arial"/>
                <a:cs typeface="Arial"/>
                <a:sym typeface="Arial"/>
                <a:rtl val="0"/>
              </a:defRPr>
            </a:lvl3pPr>
            <a:lvl4pPr marL="1600200" marR="0" indent="-101600" algn="l" rtl="0">
              <a:lnSpc>
                <a:spcPct val="100000"/>
              </a:lnSpc>
              <a:spcBef>
                <a:spcPts val="0"/>
              </a:spcBef>
              <a:spcAft>
                <a:spcPts val="0"/>
              </a:spcAft>
              <a:buClr>
                <a:schemeClr val="dk1"/>
              </a:buClr>
              <a:buFont typeface="Calibri"/>
              <a:buChar char="–"/>
              <a:defRPr sz="1400" b="0" i="0" u="none" strike="noStrike" cap="none" baseline="0">
                <a:solidFill>
                  <a:srgbClr val="000000"/>
                </a:solidFill>
                <a:latin typeface="Arial"/>
                <a:ea typeface="Arial"/>
                <a:cs typeface="Arial"/>
                <a:sym typeface="Arial"/>
                <a:rtl val="0"/>
              </a:defRPr>
            </a:lvl4pPr>
            <a:lvl5pPr marL="2057400" marR="0" indent="-101600" algn="l" rtl="0">
              <a:lnSpc>
                <a:spcPct val="100000"/>
              </a:lnSpc>
              <a:spcBef>
                <a:spcPts val="0"/>
              </a:spcBef>
              <a:spcAft>
                <a:spcPts val="0"/>
              </a:spcAft>
              <a:buClr>
                <a:schemeClr val="dk1"/>
              </a:buClr>
              <a:buFont typeface="Calibri"/>
              <a:buChar char="»"/>
              <a:defRPr sz="1400" b="0" i="0" u="none" strike="noStrike" cap="none" baseline="0">
                <a:solidFill>
                  <a:srgbClr val="000000"/>
                </a:solidFill>
                <a:latin typeface="Arial"/>
                <a:ea typeface="Arial"/>
                <a:cs typeface="Arial"/>
                <a:sym typeface="Arial"/>
                <a:rtl val="0"/>
              </a:defRPr>
            </a:lvl5pPr>
            <a:lvl6pPr marL="2514600" marR="0" indent="-101600" algn="l" rtl="0">
              <a:lnSpc>
                <a:spcPct val="100000"/>
              </a:lnSpc>
              <a:spcBef>
                <a:spcPts val="0"/>
              </a:spcBef>
              <a:spcAft>
                <a:spcPts val="0"/>
              </a:spcAft>
              <a:buClr>
                <a:schemeClr val="dk1"/>
              </a:buClr>
              <a:buFont typeface="Calibri"/>
              <a:buChar char="•"/>
              <a:defRPr sz="1400" b="0" i="0" u="none" strike="noStrike" cap="none" baseline="0">
                <a:solidFill>
                  <a:srgbClr val="000000"/>
                </a:solidFill>
                <a:latin typeface="Arial"/>
                <a:ea typeface="Arial"/>
                <a:cs typeface="Arial"/>
                <a:sym typeface="Arial"/>
                <a:rtl val="0"/>
              </a:defRPr>
            </a:lvl6pPr>
            <a:lvl7pPr marL="2971800" marR="0" indent="-101600" algn="l" rtl="0">
              <a:lnSpc>
                <a:spcPct val="100000"/>
              </a:lnSpc>
              <a:spcBef>
                <a:spcPts val="0"/>
              </a:spcBef>
              <a:spcAft>
                <a:spcPts val="0"/>
              </a:spcAft>
              <a:buClr>
                <a:schemeClr val="dk1"/>
              </a:buClr>
              <a:buFont typeface="Calibri"/>
              <a:buChar char="•"/>
              <a:defRPr sz="1400" b="0" i="0" u="none" strike="noStrike" cap="none" baseline="0">
                <a:solidFill>
                  <a:srgbClr val="000000"/>
                </a:solidFill>
                <a:latin typeface="Arial"/>
                <a:ea typeface="Arial"/>
                <a:cs typeface="Arial"/>
                <a:sym typeface="Arial"/>
                <a:rtl val="0"/>
              </a:defRPr>
            </a:lvl7pPr>
            <a:lvl8pPr marL="3429000" marR="0" indent="-101600" algn="l" rtl="0">
              <a:lnSpc>
                <a:spcPct val="100000"/>
              </a:lnSpc>
              <a:spcBef>
                <a:spcPts val="0"/>
              </a:spcBef>
              <a:spcAft>
                <a:spcPts val="0"/>
              </a:spcAft>
              <a:buClr>
                <a:schemeClr val="dk1"/>
              </a:buClr>
              <a:buFont typeface="Calibri"/>
              <a:buChar char="•"/>
              <a:defRPr sz="1400" b="0" i="0" u="none" strike="noStrike" cap="none" baseline="0">
                <a:solidFill>
                  <a:srgbClr val="000000"/>
                </a:solidFill>
                <a:latin typeface="Arial"/>
                <a:ea typeface="Arial"/>
                <a:cs typeface="Arial"/>
                <a:sym typeface="Arial"/>
                <a:rtl val="0"/>
              </a:defRPr>
            </a:lvl8pPr>
            <a:lvl9pPr marL="3886200" marR="0" indent="-101600" algn="l" rtl="0">
              <a:lnSpc>
                <a:spcPct val="100000"/>
              </a:lnSpc>
              <a:spcBef>
                <a:spcPts val="0"/>
              </a:spcBef>
              <a:spcAft>
                <a:spcPts val="0"/>
              </a:spcAft>
              <a:buClr>
                <a:schemeClr val="dk1"/>
              </a:buClr>
              <a:buFont typeface="Calibri"/>
              <a:buChar char="•"/>
              <a:defRPr sz="1400" b="0" i="0" u="none" strike="noStrike" cap="none" baseline="0">
                <a:solidFill>
                  <a:srgbClr val="000000"/>
                </a:solidFill>
                <a:latin typeface="Arial"/>
                <a:ea typeface="Arial"/>
                <a:cs typeface="Arial"/>
                <a:sym typeface="Arial"/>
                <a:rtl val="0"/>
              </a:defRPr>
            </a:lvl9pPr>
          </a:lstStyle>
          <a:p>
            <a:pPr indent="-342900">
              <a:lnSpc>
                <a:spcPct val="80000"/>
              </a:lnSpc>
              <a:spcBef>
                <a:spcPts val="560"/>
              </a:spcBef>
              <a:buFont typeface="Calibri"/>
              <a:buNone/>
            </a:pPr>
            <a:endParaRPr lang="en-US" sz="2800" dirty="0" smtClean="0">
              <a:solidFill>
                <a:schemeClr val="dk1"/>
              </a:solidFill>
              <a:latin typeface="Calibri"/>
              <a:ea typeface="Calibri"/>
              <a:cs typeface="Calibri"/>
              <a:sym typeface="Calibri"/>
            </a:endParaRPr>
          </a:p>
          <a:p>
            <a:pPr indent="-342900">
              <a:lnSpc>
                <a:spcPct val="80000"/>
              </a:lnSpc>
              <a:spcBef>
                <a:spcPts val="560"/>
              </a:spcBef>
              <a:buSzPct val="25000"/>
              <a:buFont typeface="Calibri"/>
              <a:buNone/>
            </a:pPr>
            <a:r>
              <a:rPr lang="en-US" sz="2800" dirty="0" smtClean="0">
                <a:solidFill>
                  <a:schemeClr val="dk1"/>
                </a:solidFill>
                <a:latin typeface="Calibri"/>
                <a:ea typeface="Calibri"/>
                <a:cs typeface="Calibri"/>
                <a:sym typeface="Calibri"/>
              </a:rPr>
              <a:t>Evidence must be given by an expert witness and has “</a:t>
            </a:r>
            <a:r>
              <a:rPr lang="en-US" sz="2800" b="1" dirty="0" smtClean="0">
                <a:solidFill>
                  <a:schemeClr val="dk1"/>
                </a:solidFill>
                <a:latin typeface="Calibri"/>
                <a:ea typeface="Calibri"/>
                <a:cs typeface="Calibri"/>
                <a:sym typeface="Calibri"/>
              </a:rPr>
              <a:t>general acceptance</a:t>
            </a:r>
            <a:r>
              <a:rPr lang="en-US" sz="2800" dirty="0" smtClean="0">
                <a:solidFill>
                  <a:schemeClr val="dk1"/>
                </a:solidFill>
                <a:latin typeface="Calibri"/>
                <a:ea typeface="Calibri"/>
                <a:cs typeface="Calibri"/>
                <a:sym typeface="Calibri"/>
              </a:rPr>
              <a:t>.”</a:t>
            </a:r>
          </a:p>
          <a:p>
            <a:pPr indent="-342900">
              <a:lnSpc>
                <a:spcPct val="80000"/>
              </a:lnSpc>
              <a:spcBef>
                <a:spcPts val="560"/>
              </a:spcBef>
              <a:buFont typeface="Calibri"/>
              <a:buNone/>
            </a:pPr>
            <a:endParaRPr lang="en-US" sz="2800" dirty="0" smtClean="0">
              <a:solidFill>
                <a:schemeClr val="dk1"/>
              </a:solidFill>
              <a:latin typeface="Calibri"/>
              <a:ea typeface="Calibri"/>
              <a:cs typeface="Calibri"/>
              <a:sym typeface="Calibri"/>
            </a:endParaRPr>
          </a:p>
        </p:txBody>
      </p:sp>
      <p:sp>
        <p:nvSpPr>
          <p:cNvPr id="8" name="Title 1"/>
          <p:cNvSpPr txBox="1">
            <a:spLocks/>
          </p:cNvSpPr>
          <p:nvPr/>
        </p:nvSpPr>
        <p:spPr>
          <a:xfrm>
            <a:off x="457200" y="457200"/>
            <a:ext cx="8229600" cy="1143000"/>
          </a:xfrm>
          <a:prstGeom prst="rect">
            <a:avLst/>
          </a:prstGeom>
          <a:noFill/>
          <a:ln>
            <a:noFill/>
          </a:ln>
        </p:spPr>
        <p:txBody>
          <a:bodyPr lIns="91425" tIns="91425" rIns="91425" bIns="91425" anchor="ctr" anchorCtr="0"/>
          <a:lstStyle>
            <a:defPPr marR="0" algn="l" rtl="0">
              <a:lnSpc>
                <a:spcPct val="100000"/>
              </a:lnSpc>
              <a:spcBef>
                <a:spcPts val="0"/>
              </a:spcBef>
              <a:spcAft>
                <a:spcPts val="0"/>
              </a:spcAft>
            </a:defPPr>
            <a:lvl1pPr marL="0" marR="0" indent="0" algn="ctr" rtl="0">
              <a:lnSpc>
                <a:spcPct val="100000"/>
              </a:lnSpc>
              <a:spcBef>
                <a:spcPts val="0"/>
              </a:spcBef>
              <a:spcAft>
                <a:spcPts val="0"/>
              </a:spcAft>
              <a:buClr>
                <a:schemeClr val="dk1"/>
              </a:buClr>
              <a:buFont typeface="Calibri"/>
              <a:buNone/>
              <a:defRPr sz="1400" b="0" i="0" u="none" strike="noStrike" cap="none" baseline="0">
                <a:solidFill>
                  <a:srgbClr val="000000"/>
                </a:solidFill>
                <a:latin typeface="Arial"/>
                <a:ea typeface="Arial"/>
                <a:cs typeface="Arial"/>
                <a:sym typeface="Arial"/>
                <a:rtl val="0"/>
              </a:defRPr>
            </a:lvl1pPr>
            <a:lvl2pPr marL="0" marR="0" indent="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r>
              <a:rPr lang="en-US" sz="5400" b="1" u="sng" dirty="0" smtClean="0">
                <a:solidFill>
                  <a:srgbClr val="FF0066"/>
                </a:solidFill>
                <a:latin typeface="Calibri"/>
                <a:ea typeface="Calibri"/>
                <a:cs typeface="Calibri"/>
                <a:sym typeface="Calibri"/>
              </a:rPr>
              <a:t>Frye Standard</a:t>
            </a:r>
            <a:r>
              <a:rPr lang="en-US" sz="4400" dirty="0" smtClean="0">
                <a:solidFill>
                  <a:schemeClr val="dk1"/>
                </a:solidFill>
                <a:latin typeface="Calibri"/>
                <a:ea typeface="Calibri"/>
                <a:cs typeface="Calibri"/>
                <a:sym typeface="Calibri"/>
              </a:rPr>
              <a:t> </a:t>
            </a:r>
            <a:br>
              <a:rPr lang="en-US" sz="4400" dirty="0" smtClean="0">
                <a:solidFill>
                  <a:schemeClr val="dk1"/>
                </a:solidFill>
                <a:latin typeface="Calibri"/>
                <a:ea typeface="Calibri"/>
                <a:cs typeface="Calibri"/>
                <a:sym typeface="Calibri"/>
              </a:rPr>
            </a:br>
            <a:endParaRPr lang="en-US" sz="5400" dirty="0"/>
          </a:p>
        </p:txBody>
      </p:sp>
    </p:spTree>
    <p:extLst>
      <p:ext uri="{BB962C8B-B14F-4D97-AF65-F5344CB8AC3E}">
        <p14:creationId xmlns:p14="http://schemas.microsoft.com/office/powerpoint/2010/main" val="384613238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sp>
        <p:nvSpPr>
          <p:cNvPr id="412" name="Shape 412"/>
          <p:cNvSpPr txBox="1">
            <a:spLocks noGrp="1"/>
          </p:cNvSpPr>
          <p:nvPr>
            <p:ph type="body" idx="1"/>
          </p:nvPr>
        </p:nvSpPr>
        <p:spPr>
          <a:xfrm>
            <a:off x="228600" y="1447800"/>
            <a:ext cx="4038599" cy="1479724"/>
          </a:xfrm>
          <a:prstGeom prst="rect">
            <a:avLst/>
          </a:prstGeom>
          <a:noFill/>
          <a:ln>
            <a:noFill/>
          </a:ln>
        </p:spPr>
        <p:txBody>
          <a:bodyPr lIns="91425" tIns="45700" rIns="91425" bIns="45700" anchor="t" anchorCtr="0">
            <a:spAutoFit/>
          </a:bodyPr>
          <a:lstStyle/>
          <a:p>
            <a:pPr marL="342900" marR="0" lvl="0" indent="-342900" algn="l" rtl="0">
              <a:lnSpc>
                <a:spcPct val="80000"/>
              </a:lnSpc>
              <a:spcBef>
                <a:spcPts val="560"/>
              </a:spcBef>
              <a:buClr>
                <a:schemeClr val="dk1"/>
              </a:buClr>
              <a:buSzPct val="25000"/>
              <a:buFont typeface="Calibri"/>
              <a:buNone/>
            </a:pPr>
            <a:r>
              <a:rPr lang="en-US" sz="2800" b="0" i="0" u="none" strike="noStrike" cap="none" baseline="0" dirty="0" smtClean="0">
                <a:solidFill>
                  <a:schemeClr val="dk1"/>
                </a:solidFill>
                <a:latin typeface="Calibri"/>
                <a:ea typeface="Calibri"/>
                <a:cs typeface="Calibri"/>
                <a:sym typeface="Calibri"/>
              </a:rPr>
              <a:t>It </a:t>
            </a:r>
            <a:r>
              <a:rPr lang="en-US" sz="2800" b="0" i="0" u="none" strike="noStrike" cap="none" baseline="0" dirty="0">
                <a:solidFill>
                  <a:schemeClr val="dk1"/>
                </a:solidFill>
                <a:latin typeface="Calibri"/>
                <a:ea typeface="Calibri"/>
                <a:cs typeface="Calibri"/>
                <a:sym typeface="Calibri"/>
              </a:rPr>
              <a:t>must be accepted by a meaningful segment of the scientific community</a:t>
            </a:r>
          </a:p>
        </p:txBody>
      </p:sp>
      <p:pic>
        <p:nvPicPr>
          <p:cNvPr id="413" name="Shape 413">
            <a:hlinkClick r:id="rId3"/>
          </p:cNvPr>
          <p:cNvPicPr preferRelativeResize="0"/>
          <p:nvPr/>
        </p:nvPicPr>
        <p:blipFill rotWithShape="1">
          <a:blip r:embed="rId4">
            <a:alphaModFix/>
          </a:blip>
          <a:srcRect/>
          <a:stretch/>
        </p:blipFill>
        <p:spPr>
          <a:xfrm>
            <a:off x="4114800" y="1476374"/>
            <a:ext cx="5029201" cy="3476626"/>
          </a:xfrm>
          <a:prstGeom prst="rect">
            <a:avLst/>
          </a:prstGeom>
          <a:noFill/>
          <a:ln>
            <a:noFill/>
          </a:ln>
        </p:spPr>
      </p:pic>
      <p:sp>
        <p:nvSpPr>
          <p:cNvPr id="2" name="Title 1"/>
          <p:cNvSpPr>
            <a:spLocks noGrp="1"/>
          </p:cNvSpPr>
          <p:nvPr>
            <p:ph type="title"/>
          </p:nvPr>
        </p:nvSpPr>
        <p:spPr>
          <a:xfrm>
            <a:off x="457200" y="457200"/>
            <a:ext cx="8229600" cy="1143000"/>
          </a:xfrm>
        </p:spPr>
        <p:txBody>
          <a:bodyPr/>
          <a:lstStyle/>
          <a:p>
            <a:pPr lvl="0"/>
            <a:r>
              <a:rPr lang="en-US" sz="5400" b="1" u="sng" dirty="0">
                <a:solidFill>
                  <a:srgbClr val="FF0066"/>
                </a:solidFill>
                <a:latin typeface="Calibri"/>
                <a:ea typeface="Calibri"/>
                <a:cs typeface="Calibri"/>
                <a:sym typeface="Calibri"/>
              </a:rPr>
              <a:t>Frye Standard</a:t>
            </a:r>
            <a:r>
              <a:rPr lang="en-US" sz="4400" dirty="0">
                <a:solidFill>
                  <a:schemeClr val="dk1"/>
                </a:solidFill>
                <a:latin typeface="Calibri"/>
                <a:ea typeface="Calibri"/>
                <a:cs typeface="Calibri"/>
                <a:sym typeface="Calibri"/>
              </a:rPr>
              <a:t> </a:t>
            </a:r>
            <a:br>
              <a:rPr lang="en-US" sz="4400" dirty="0">
                <a:solidFill>
                  <a:schemeClr val="dk1"/>
                </a:solidFill>
                <a:latin typeface="Calibri"/>
                <a:ea typeface="Calibri"/>
                <a:cs typeface="Calibri"/>
                <a:sym typeface="Calibri"/>
              </a:rPr>
            </a:br>
            <a:endParaRPr lang="en-US" sz="5400" dirty="0"/>
          </a:p>
        </p:txBody>
      </p:sp>
      <p:sp>
        <p:nvSpPr>
          <p:cNvPr id="3" name="Rectangle 2"/>
          <p:cNvSpPr/>
          <p:nvPr/>
        </p:nvSpPr>
        <p:spPr>
          <a:xfrm>
            <a:off x="228600" y="5562600"/>
            <a:ext cx="8534400" cy="1015663"/>
          </a:xfrm>
          <a:prstGeom prst="rect">
            <a:avLst/>
          </a:prstGeom>
        </p:spPr>
        <p:txBody>
          <a:bodyPr wrap="square">
            <a:spAutoFit/>
          </a:bodyPr>
          <a:lstStyle/>
          <a:p>
            <a:r>
              <a:rPr lang="en-US" sz="2000" dirty="0">
                <a:hlinkClick r:id="rId3"/>
              </a:rPr>
              <a:t>http://www.cnn.com/2011/CRIME/07/15/casey.anthony.forensic.evidence</a:t>
            </a:r>
            <a:r>
              <a:rPr lang="en-US" sz="2000" dirty="0" smtClean="0">
                <a:hlinkClick r:id="rId3"/>
              </a:rPr>
              <a:t>/</a:t>
            </a:r>
            <a:endParaRPr lang="en-US" sz="2000" dirty="0" smtClean="0"/>
          </a:p>
          <a:p>
            <a:r>
              <a:rPr lang="en-US" sz="2000" dirty="0">
                <a:hlinkClick r:id="rId5"/>
              </a:rPr>
              <a:t>http://</a:t>
            </a:r>
            <a:r>
              <a:rPr lang="en-US" sz="2000" dirty="0" smtClean="0">
                <a:hlinkClick r:id="rId5"/>
              </a:rPr>
              <a:t>en.wikipedia.org/wiki/Death_of_Caylee_Anthony#Evidence</a:t>
            </a:r>
            <a:endParaRPr lang="en-US" sz="2000" dirty="0" smtClean="0"/>
          </a:p>
          <a:p>
            <a:endParaRPr lang="en-US" sz="2000" dirty="0"/>
          </a:p>
        </p:txBody>
      </p:sp>
    </p:spTree>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418" name="Shape 418"/>
          <p:cNvSpPr txBox="1">
            <a:spLocks noGrp="1"/>
          </p:cNvSpPr>
          <p:nvPr>
            <p:ph type="title"/>
          </p:nvPr>
        </p:nvSpPr>
        <p:spPr>
          <a:xfrm>
            <a:off x="381000" y="109112"/>
            <a:ext cx="8381999" cy="1077178"/>
          </a:xfrm>
          <a:prstGeom prst="rect">
            <a:avLst/>
          </a:prstGeom>
          <a:noFill/>
          <a:ln>
            <a:noFill/>
          </a:ln>
        </p:spPr>
        <p:txBody>
          <a:bodyPr lIns="91425" tIns="45700" rIns="91425" bIns="45700" anchor="ctr" anchorCtr="0">
            <a:spAutoFit/>
          </a:bodyPr>
          <a:lstStyle/>
          <a:p>
            <a:pPr marL="342900" lvl="0" indent="-342900" algn="l">
              <a:lnSpc>
                <a:spcPct val="80000"/>
              </a:lnSpc>
            </a:pPr>
            <a:r>
              <a:rPr lang="en-US" sz="4000" b="1" i="1" dirty="0" smtClean="0">
                <a:solidFill>
                  <a:srgbClr val="FF0000"/>
                </a:solidFill>
              </a:rPr>
              <a:t>1993 </a:t>
            </a:r>
            <a:r>
              <a:rPr lang="en-US" sz="4000" b="1" i="1" dirty="0" err="1" smtClean="0">
                <a:solidFill>
                  <a:srgbClr val="FF0000"/>
                </a:solidFill>
              </a:rPr>
              <a:t>Daubert</a:t>
            </a:r>
            <a:r>
              <a:rPr lang="en-US" sz="4000" b="1" i="1" dirty="0" smtClean="0">
                <a:solidFill>
                  <a:srgbClr val="FF0000"/>
                </a:solidFill>
              </a:rPr>
              <a:t> </a:t>
            </a:r>
            <a:r>
              <a:rPr lang="en-US" sz="4000" b="1" i="1" dirty="0">
                <a:solidFill>
                  <a:srgbClr val="FF0000"/>
                </a:solidFill>
              </a:rPr>
              <a:t>v. Merrell Dow Pharmaceuticals</a:t>
            </a:r>
          </a:p>
        </p:txBody>
      </p:sp>
      <p:sp>
        <p:nvSpPr>
          <p:cNvPr id="2" name="Text Placeholder 1"/>
          <p:cNvSpPr>
            <a:spLocks noGrp="1"/>
          </p:cNvSpPr>
          <p:nvPr>
            <p:ph type="body" idx="1"/>
          </p:nvPr>
        </p:nvSpPr>
        <p:spPr/>
        <p:txBody>
          <a:bodyPr/>
          <a:lstStyle/>
          <a:p>
            <a:r>
              <a:rPr lang="en-US" b="1" dirty="0"/>
              <a:t>Jason </a:t>
            </a:r>
            <a:r>
              <a:rPr lang="en-US" b="1" dirty="0" err="1"/>
              <a:t>Daubert</a:t>
            </a:r>
            <a:r>
              <a:rPr lang="en-US" b="1" dirty="0"/>
              <a:t> and Eric </a:t>
            </a:r>
            <a:r>
              <a:rPr lang="en-US" b="1" dirty="0" err="1"/>
              <a:t>Shuller</a:t>
            </a:r>
            <a:r>
              <a:rPr lang="en-US" b="1" dirty="0"/>
              <a:t> were born with limb reduction defects. Their mothers had taken an anti-nausea drug, </a:t>
            </a:r>
            <a:r>
              <a:rPr lang="en-US" b="1" dirty="0" err="1"/>
              <a:t>Bendectin</a:t>
            </a:r>
            <a:r>
              <a:rPr lang="en-US" b="1" dirty="0"/>
              <a:t>, during pregnancy. They brought a product liability action against the drug's manufacturer, Merrell Dow.</a:t>
            </a:r>
          </a:p>
          <a:p>
            <a:r>
              <a:rPr lang="en-US" b="1" dirty="0"/>
              <a:t>Merrell Dow moved for summary judgment on the ground that plaintiffs had no admissible evidence to establish general causation.</a:t>
            </a:r>
          </a:p>
          <a:p>
            <a:endParaRPr lang="en-US" dirty="0"/>
          </a:p>
        </p:txBody>
      </p:sp>
      <p:sp>
        <p:nvSpPr>
          <p:cNvPr id="3" name="Rectangle 2"/>
          <p:cNvSpPr/>
          <p:nvPr/>
        </p:nvSpPr>
        <p:spPr>
          <a:xfrm>
            <a:off x="4343400" y="6019800"/>
            <a:ext cx="4572000" cy="523220"/>
          </a:xfrm>
          <a:prstGeom prst="rect">
            <a:avLst/>
          </a:prstGeom>
        </p:spPr>
        <p:txBody>
          <a:bodyPr>
            <a:spAutoFit/>
          </a:bodyPr>
          <a:lstStyle/>
          <a:p>
            <a:r>
              <a:rPr lang="en-US" dirty="0"/>
              <a:t>http://homepages.law.asu.edu/~kayed/talks/se-bassv-98/soundness/daubert.htm</a:t>
            </a:r>
          </a:p>
        </p:txBody>
      </p:sp>
      <p:pic>
        <p:nvPicPr>
          <p:cNvPr id="3074" name="Picture 2" descr="http://www.catalystsecure.com/archive/blog/wp-content/uploads/2012/03/scalesofjustic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1191491"/>
            <a:ext cx="4073236" cy="37338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a1.mzstatic.com/us/r30/Publication/v4/7d/74/d0/7d74d0e2-6307-2c9a-26a1-6011cf828886/1995090044001.225x225-75.jpg"/>
          <p:cNvPicPr>
            <a:picLocks noChangeAspect="1" noChangeArrowheads="1"/>
          </p:cNvPicPr>
          <p:nvPr/>
        </p:nvPicPr>
        <p:blipFill rotWithShape="1">
          <a:blip r:embed="rId4">
            <a:extLst>
              <a:ext uri="{28A0092B-C50C-407E-A947-70E740481C1C}">
                <a14:useLocalDpi xmlns:a14="http://schemas.microsoft.com/office/drawing/2010/main" val="0"/>
              </a:ext>
            </a:extLst>
          </a:blip>
          <a:srcRect b="54905"/>
          <a:stretch/>
        </p:blipFill>
        <p:spPr bwMode="auto">
          <a:xfrm>
            <a:off x="218440" y="4116849"/>
            <a:ext cx="4124960" cy="240538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402</TotalTime>
  <Words>1443</Words>
  <Application>Microsoft Office PowerPoint</Application>
  <PresentationFormat>On-screen Show (4:3)</PresentationFormat>
  <Paragraphs>231</Paragraphs>
  <Slides>37</Slides>
  <Notes>31</Notes>
  <HiddenSlides>6</HiddenSlides>
  <MMClips>2</MMClips>
  <ScaleCrop>false</ScaleCrop>
  <HeadingPairs>
    <vt:vector size="4" baseType="variant">
      <vt:variant>
        <vt:lpstr>Theme</vt:lpstr>
      </vt:variant>
      <vt:variant>
        <vt:i4>1</vt:i4>
      </vt:variant>
      <vt:variant>
        <vt:lpstr>Slide Titles</vt:lpstr>
      </vt:variant>
      <vt:variant>
        <vt:i4>37</vt:i4>
      </vt:variant>
    </vt:vector>
  </HeadingPairs>
  <TitlesOfParts>
    <vt:vector size="38" baseType="lpstr">
      <vt:lpstr>Office Theme</vt:lpstr>
      <vt:lpstr>EVIDENCE</vt:lpstr>
      <vt:lpstr>II. Physical Evidence</vt:lpstr>
      <vt:lpstr>Physical Evidence Purpose</vt:lpstr>
      <vt:lpstr>Federal Rules of Evidence</vt:lpstr>
      <vt:lpstr>PowerPoint Presentation</vt:lpstr>
      <vt:lpstr>1923 Frye v. United States</vt:lpstr>
      <vt:lpstr>PowerPoint Presentation</vt:lpstr>
      <vt:lpstr>Frye Standard  </vt:lpstr>
      <vt:lpstr>1993 Daubert v. Merrell Dow Pharmaceuticals</vt:lpstr>
      <vt:lpstr>1993 Daubert v. Dow</vt:lpstr>
      <vt:lpstr>PowerPoint Presentation</vt:lpstr>
      <vt:lpstr>PowerPoint Presentation</vt:lpstr>
      <vt:lpstr>Guidelines for Judgment of Admissibility of Evidence of Daubert Ruling</vt:lpstr>
      <vt:lpstr>PowerPoint Presentation</vt:lpstr>
      <vt:lpstr>Search Warrants</vt:lpstr>
      <vt:lpstr>Value of Physical Evidence:</vt:lpstr>
      <vt:lpstr>Classification of Evidence by Nature</vt:lpstr>
      <vt:lpstr>PowerPoint Presentation</vt:lpstr>
      <vt:lpstr>II. Physical Evidence</vt:lpstr>
      <vt:lpstr>II. Physical Evidence</vt:lpstr>
      <vt:lpstr>VALUE OF EVIDENCE</vt:lpstr>
      <vt:lpstr>EVIDENCE CLASSIFICATION</vt:lpstr>
      <vt:lpstr>EVIDENCE CLASSIFICATION</vt:lpstr>
      <vt:lpstr>PowerPoint Presentation</vt:lpstr>
      <vt:lpstr>PowerPoint Presentation</vt:lpstr>
      <vt:lpstr>Evidence  Characteristics</vt:lpstr>
      <vt:lpstr>Evidence  Characteristics</vt:lpstr>
      <vt:lpstr>PowerPoint Presentation</vt:lpstr>
      <vt:lpstr>PowerPoint Presentation</vt:lpstr>
      <vt:lpstr>Class or Individual Evidence?</vt:lpstr>
      <vt:lpstr>USES FOR EVIDENCE</vt:lpstr>
      <vt:lpstr>PowerPoint Presentation</vt:lpstr>
      <vt:lpstr>EQUIPMENT</vt:lpstr>
      <vt:lpstr>Forensic Investigations</vt:lpstr>
      <vt:lpstr>Investigations</vt:lpstr>
      <vt:lpstr>Investigations</vt:lpstr>
      <vt:lpstr>People in the News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EVIDENCE &amp; OBSERVATION</dc:title>
  <dc:creator>Racioppo, Jennifer</dc:creator>
  <cp:lastModifiedBy>Windows User</cp:lastModifiedBy>
  <cp:revision>46</cp:revision>
  <dcterms:modified xsi:type="dcterms:W3CDTF">2014-10-02T12:10:52Z</dcterms:modified>
</cp:coreProperties>
</file>