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80" r:id="rId13"/>
    <p:sldId id="264" r:id="rId14"/>
    <p:sldId id="28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49" d="100"/>
          <a:sy n="49" d="100"/>
        </p:scale>
        <p:origin x="-102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DA700F4-F4F2-4797-ADEF-926E01FD5EAA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88A958E-EA99-4324-882A-F0B2F0401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6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0D65-D9DB-4666-ABB9-EC853CD10F0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918A-F1C5-4A2D-B356-95738A00C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Chapter 4</a:t>
            </a:r>
            <a:br>
              <a:rPr lang="en-US" sz="5400" dirty="0" smtClean="0"/>
            </a:br>
            <a:r>
              <a:rPr lang="en-US" sz="5400" dirty="0" smtClean="0"/>
              <a:t>Prenatal Development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534400" cy="1524000"/>
          </a:xfrm>
        </p:spPr>
        <p:txBody>
          <a:bodyPr/>
          <a:lstStyle/>
          <a:p>
            <a:r>
              <a:rPr lang="en-US" dirty="0" smtClean="0"/>
              <a:t>(The baby’s development during pregnancy)</a:t>
            </a:r>
            <a:endParaRPr lang="en-US" dirty="0"/>
          </a:p>
        </p:txBody>
      </p:sp>
      <p:pic>
        <p:nvPicPr>
          <p:cNvPr id="4" name="Picture 3" descr="ultrasound2-body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90800"/>
            <a:ext cx="5343144" cy="40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en-US" b="1" dirty="0" smtClean="0"/>
              <a:t>Penis</a:t>
            </a:r>
            <a:r>
              <a:rPr lang="en-US" dirty="0" smtClean="0"/>
              <a:t>:   used to </a:t>
            </a:r>
            <a:r>
              <a:rPr lang="en-US" dirty="0"/>
              <a:t>pass urine out of the man's body and to pass semen into the vagina of a woman during sexual intercourse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Urethra</a:t>
            </a:r>
            <a:r>
              <a:rPr lang="en-US" dirty="0" smtClean="0"/>
              <a:t>:  </a:t>
            </a:r>
            <a:r>
              <a:rPr lang="en-US" dirty="0"/>
              <a:t>This is the tube inside the penis that carries urine or semen. It is </a:t>
            </a:r>
            <a:r>
              <a:rPr lang="en-US" dirty="0" smtClean="0"/>
              <a:t>connected to the sperm duct and the bladder.</a:t>
            </a:r>
          </a:p>
          <a:p>
            <a:endParaRPr lang="en-US" dirty="0" smtClean="0"/>
          </a:p>
          <a:p>
            <a:r>
              <a:rPr lang="en-US" b="1" dirty="0" smtClean="0"/>
              <a:t>Testes</a:t>
            </a:r>
            <a:r>
              <a:rPr lang="en-US" dirty="0" smtClean="0"/>
              <a:t>:  </a:t>
            </a:r>
            <a:r>
              <a:rPr lang="en-US" dirty="0"/>
              <a:t>There are two </a:t>
            </a:r>
            <a:r>
              <a:rPr lang="en-US" dirty="0" smtClean="0"/>
              <a:t>testes.  The </a:t>
            </a:r>
            <a:r>
              <a:rPr lang="en-US" dirty="0"/>
              <a:t>job of the testes is to produce millions of male </a:t>
            </a:r>
            <a:r>
              <a:rPr lang="en-US" dirty="0" smtClean="0"/>
              <a:t>sperm cells.  They are connected to the sperm duct.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6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b="1" dirty="0" smtClean="0"/>
              <a:t>Sperm duct</a:t>
            </a:r>
            <a:r>
              <a:rPr lang="en-US" dirty="0" smtClean="0"/>
              <a:t>:  Carries sperm from the testes to the urethra.</a:t>
            </a:r>
          </a:p>
          <a:p>
            <a:endParaRPr lang="en-US" dirty="0"/>
          </a:p>
          <a:p>
            <a:r>
              <a:rPr lang="en-US" b="1" dirty="0" smtClean="0"/>
              <a:t>Seminal vesicles</a:t>
            </a:r>
            <a:r>
              <a:rPr lang="en-US" dirty="0" smtClean="0"/>
              <a:t>:  attached to the sperm duct.  They produce a sticky fluid that makes up most of a male’s semen.</a:t>
            </a:r>
          </a:p>
          <a:p>
            <a:endParaRPr lang="en-US" dirty="0"/>
          </a:p>
          <a:p>
            <a:r>
              <a:rPr lang="en-US" b="1" dirty="0" smtClean="0"/>
              <a:t>Semen</a:t>
            </a:r>
            <a:r>
              <a:rPr lang="en-US" dirty="0" smtClean="0"/>
              <a:t>:  fluid which contains sperm cells.  It is expelled from the penis during sexual intercourse.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Sperm:  Male reproductive cells.  They are produced in the testes.  During sexual intercourse, millions are expelled from the penis in the semen.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72" y="2590800"/>
            <a:ext cx="5842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Fertilization</a:t>
            </a:r>
            <a:r>
              <a:rPr lang="en-US" dirty="0" smtClean="0"/>
              <a:t>:  When a sperm cell (male reproductive cell) penetrates the ovum.  </a:t>
            </a:r>
          </a:p>
          <a:p>
            <a:pPr lvl="1"/>
            <a:r>
              <a:rPr lang="en-US" dirty="0" smtClean="0"/>
              <a:t>Also called </a:t>
            </a:r>
            <a:r>
              <a:rPr lang="en-US" u="sng" dirty="0" smtClean="0"/>
              <a:t>conception</a:t>
            </a:r>
            <a:r>
              <a:rPr lang="en-US" dirty="0" smtClean="0"/>
              <a:t>.  This occurs in the fallopian tube.</a:t>
            </a:r>
          </a:p>
          <a:p>
            <a:pPr lvl="1"/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90586"/>
            <a:ext cx="4800600" cy="332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58136" cy="5167047"/>
          </a:xfrm>
        </p:spPr>
      </p:pic>
    </p:spTree>
    <p:extLst>
      <p:ext uri="{BB962C8B-B14F-4D97-AF65-F5344CB8AC3E}">
        <p14:creationId xmlns:p14="http://schemas.microsoft.com/office/powerpoint/2010/main" val="17783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Germinal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906963"/>
          </a:xfrm>
        </p:spPr>
        <p:txBody>
          <a:bodyPr/>
          <a:lstStyle/>
          <a:p>
            <a:r>
              <a:rPr lang="en-US" dirty="0" smtClean="0"/>
              <a:t>The first stage in a baby’s </a:t>
            </a:r>
          </a:p>
          <a:p>
            <a:pPr>
              <a:buNone/>
            </a:pPr>
            <a:r>
              <a:rPr lang="en-US" dirty="0" smtClean="0"/>
              <a:t>	development.</a:t>
            </a:r>
          </a:p>
          <a:p>
            <a:r>
              <a:rPr lang="en-US" u="sng" dirty="0" smtClean="0"/>
              <a:t>Zygote</a:t>
            </a:r>
            <a:r>
              <a:rPr lang="en-US" dirty="0" smtClean="0"/>
              <a:t>:  The fertilized egg.  </a:t>
            </a:r>
          </a:p>
          <a:p>
            <a:pPr>
              <a:buNone/>
            </a:pPr>
            <a:r>
              <a:rPr lang="en-US" dirty="0" smtClean="0"/>
              <a:t>	This lasts for about two weeks.</a:t>
            </a:r>
          </a:p>
          <a:p>
            <a:r>
              <a:rPr lang="en-US" u="sng" dirty="0" smtClean="0"/>
              <a:t>Cell Division</a:t>
            </a:r>
            <a:r>
              <a:rPr lang="en-US" dirty="0" smtClean="0"/>
              <a:t>:  The single cell</a:t>
            </a:r>
          </a:p>
          <a:p>
            <a:pPr>
              <a:buNone/>
            </a:pPr>
            <a:r>
              <a:rPr lang="en-US" dirty="0" smtClean="0"/>
              <a:t>	splits into two cell, then four,</a:t>
            </a:r>
          </a:p>
          <a:p>
            <a:pPr>
              <a:buNone/>
            </a:pPr>
            <a:r>
              <a:rPr lang="en-US" dirty="0" smtClean="0"/>
              <a:t>	etc.</a:t>
            </a:r>
            <a:endParaRPr lang="en-US" dirty="0"/>
          </a:p>
        </p:txBody>
      </p:sp>
      <p:pic>
        <p:nvPicPr>
          <p:cNvPr id="4" name="Picture 3" descr="zygo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709" y="1219200"/>
            <a:ext cx="332096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 smtClean="0"/>
              <a:t>Implantation</a:t>
            </a:r>
            <a:r>
              <a:rPr lang="en-US" dirty="0" smtClean="0"/>
              <a:t>:  After about 4 days, the zygote will reach the uterus.  After 6 to 12 days, the zygote will attach to the lining of the uterus.  This is called implantation.</a:t>
            </a:r>
            <a:endParaRPr lang="en-US" dirty="0"/>
          </a:p>
        </p:txBody>
      </p:sp>
      <p:pic>
        <p:nvPicPr>
          <p:cNvPr id="4" name="Picture 3" descr="impla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65532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Embryonic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u="sng" dirty="0" smtClean="0"/>
              <a:t>Embryo</a:t>
            </a:r>
            <a:r>
              <a:rPr lang="en-US" dirty="0" smtClean="0"/>
              <a:t>:  From the third week until the eighth week of pregnancy.  Much growth occurs.</a:t>
            </a:r>
          </a:p>
          <a:p>
            <a:pPr lvl="1">
              <a:buNone/>
            </a:pPr>
            <a:r>
              <a:rPr lang="en-US" sz="3200" dirty="0" smtClean="0"/>
              <a:t>Organs and body systems begin to develop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Three Weeks				Four Weeks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3we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3571227" cy="2307336"/>
          </a:xfrm>
          <a:prstGeom prst="rect">
            <a:avLst/>
          </a:prstGeom>
        </p:spPr>
      </p:pic>
      <p:pic>
        <p:nvPicPr>
          <p:cNvPr id="5" name="Picture 4" descr="04-wee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336232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Five Weeks			    Six Weeks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Seven Weeks			   Eight Weeks</a:t>
            </a:r>
            <a:endParaRPr lang="en-US" dirty="0"/>
          </a:p>
        </p:txBody>
      </p:sp>
      <p:pic>
        <p:nvPicPr>
          <p:cNvPr id="4" name="Picture 3" descr="5 we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712439" cy="2814028"/>
          </a:xfrm>
          <a:prstGeom prst="rect">
            <a:avLst/>
          </a:prstGeom>
        </p:spPr>
      </p:pic>
      <p:pic>
        <p:nvPicPr>
          <p:cNvPr id="5" name="Picture 4" descr="6wee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"/>
            <a:ext cx="2590800" cy="2914650"/>
          </a:xfrm>
          <a:prstGeom prst="rect">
            <a:avLst/>
          </a:prstGeom>
        </p:spPr>
      </p:pic>
      <p:pic>
        <p:nvPicPr>
          <p:cNvPr id="6" name="Picture 5" descr="7wee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3371850" cy="2697480"/>
          </a:xfrm>
          <a:prstGeom prst="rect">
            <a:avLst/>
          </a:prstGeom>
        </p:spPr>
      </p:pic>
      <p:pic>
        <p:nvPicPr>
          <p:cNvPr id="7" name="Picture 6" descr="8 wee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505200"/>
            <a:ext cx="3228000" cy="273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Amniotic sac:   a fluid filled sac that forms around the embryo.</a:t>
            </a:r>
          </a:p>
          <a:p>
            <a:r>
              <a:rPr lang="en-US" dirty="0" smtClean="0"/>
              <a:t>Amniotic fluid:  the fluid within this sac.  It protects and cushions the developing baby.</a:t>
            </a:r>
            <a:endParaRPr lang="en-US" dirty="0"/>
          </a:p>
        </p:txBody>
      </p:sp>
      <p:pic>
        <p:nvPicPr>
          <p:cNvPr id="4" name="Picture 3" descr="amniotic s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19400"/>
            <a:ext cx="3581400" cy="361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4-1  The Developing 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</a:p>
          <a:p>
            <a:pPr lvl="1"/>
            <a:endParaRPr lang="en-US" dirty="0"/>
          </a:p>
        </p:txBody>
      </p:sp>
      <p:pic>
        <p:nvPicPr>
          <p:cNvPr id="4" name="Picture 3" descr="female rep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Placenta:  blood-rich tissue that forms in the uterus.  It is attached to the uterine wall.</a:t>
            </a:r>
          </a:p>
          <a:p>
            <a:r>
              <a:rPr lang="en-US" dirty="0" smtClean="0"/>
              <a:t>Umbilical cord:  cord that goes from the baby’s belly button (umbilicus) to the placenta.  This cord takes oxygen &amp; nutrients to the baby and removes carbon dioxide and wastes.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by-in-placen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3505200"/>
            <a:ext cx="470535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Fetal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From the eighth or ninth week until birth.  The developing baby is called a fetus.  It begins to look human.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Two Months			Three Months</a:t>
            </a:r>
            <a:endParaRPr lang="en-US" dirty="0"/>
          </a:p>
        </p:txBody>
      </p:sp>
      <p:pic>
        <p:nvPicPr>
          <p:cNvPr id="4" name="Picture 3" descr="2 month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124200"/>
            <a:ext cx="1817278" cy="2935603"/>
          </a:xfrm>
          <a:prstGeom prst="rect">
            <a:avLst/>
          </a:prstGeom>
        </p:spPr>
      </p:pic>
      <p:pic>
        <p:nvPicPr>
          <p:cNvPr id="5" name="Picture 4" descr="4 month fet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30099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239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   Four Months		Five Months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Six Months		Seven Months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5 month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"/>
            <a:ext cx="2114550" cy="2819400"/>
          </a:xfrm>
          <a:prstGeom prst="rect">
            <a:avLst/>
          </a:prstGeom>
        </p:spPr>
      </p:pic>
      <p:pic>
        <p:nvPicPr>
          <p:cNvPr id="5" name="Picture 4" descr="7month fe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81400"/>
            <a:ext cx="1921329" cy="2241550"/>
          </a:xfrm>
          <a:prstGeom prst="rect">
            <a:avLst/>
          </a:prstGeom>
        </p:spPr>
      </p:pic>
      <p:pic>
        <p:nvPicPr>
          <p:cNvPr id="6" name="Picture 5" descr="fetus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05200"/>
            <a:ext cx="2209800" cy="2414411"/>
          </a:xfrm>
          <a:prstGeom prst="rect">
            <a:avLst/>
          </a:prstGeom>
        </p:spPr>
      </p:pic>
      <p:pic>
        <p:nvPicPr>
          <p:cNvPr id="7" name="Picture 6" descr="4monthfe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57200"/>
            <a:ext cx="3233737" cy="245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	8 Months				9 Months</a:t>
            </a:r>
            <a:endParaRPr lang="en-US" dirty="0"/>
          </a:p>
        </p:txBody>
      </p:sp>
      <p:pic>
        <p:nvPicPr>
          <p:cNvPr id="5" name="Picture 4" descr="8 month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695825" cy="3190875"/>
          </a:xfrm>
          <a:prstGeom prst="rect">
            <a:avLst/>
          </a:prstGeom>
        </p:spPr>
      </p:pic>
      <p:pic>
        <p:nvPicPr>
          <p:cNvPr id="7" name="Content Placeholder 6" descr="p40wee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352800" cy="3379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 - 8 month fe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8720"/>
            <a:ext cx="7391400" cy="2998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Fetal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Making Movements</a:t>
            </a:r>
          </a:p>
          <a:p>
            <a:pPr lvl="1"/>
            <a:r>
              <a:rPr lang="en-US" dirty="0" smtClean="0"/>
              <a:t>Little kicks &amp; other movements</a:t>
            </a:r>
          </a:p>
          <a:p>
            <a:r>
              <a:rPr lang="en-US" dirty="0" smtClean="0"/>
              <a:t>Completing Development</a:t>
            </a:r>
          </a:p>
          <a:p>
            <a:pPr lvl="1"/>
            <a:r>
              <a:rPr lang="en-US" dirty="0" smtClean="0"/>
              <a:t>Major organs develop &amp; become ready to function</a:t>
            </a:r>
          </a:p>
          <a:p>
            <a:r>
              <a:rPr lang="en-US" dirty="0" smtClean="0"/>
              <a:t>Staying Active</a:t>
            </a:r>
          </a:p>
          <a:p>
            <a:pPr lvl="1"/>
            <a:r>
              <a:rPr lang="en-US" dirty="0" smtClean="0"/>
              <a:t>Thumb sucking, yawning, coughing, sneezing, etc.</a:t>
            </a:r>
          </a:p>
          <a:p>
            <a:r>
              <a:rPr lang="en-US" dirty="0" smtClean="0"/>
              <a:t>Growing Bigger</a:t>
            </a:r>
          </a:p>
          <a:p>
            <a:pPr lvl="1"/>
            <a:r>
              <a:rPr lang="en-US" dirty="0" smtClean="0"/>
              <a:t>Baby has to curl up to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term is 37 – 42 weeks</a:t>
            </a:r>
          </a:p>
          <a:p>
            <a:r>
              <a:rPr lang="en-US" dirty="0" smtClean="0"/>
              <a:t>Physical changes for mother:</a:t>
            </a:r>
          </a:p>
          <a:p>
            <a:pPr lvl="1"/>
            <a:r>
              <a:rPr lang="en-US" dirty="0" smtClean="0"/>
              <a:t>Lightening:  the baby “drops” down.  Mom can breathe easier.  Fetus is usually upside down.</a:t>
            </a:r>
          </a:p>
          <a:p>
            <a:pPr lvl="2"/>
            <a:r>
              <a:rPr lang="en-US" dirty="0" smtClean="0"/>
              <a:t>If not upside down, it is called “breech”</a:t>
            </a:r>
          </a:p>
          <a:p>
            <a:pPr lvl="3">
              <a:buNone/>
            </a:pPr>
            <a:r>
              <a:rPr lang="en-US" dirty="0" smtClean="0"/>
              <a:t>Butt or legs are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mal_female_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398857" cy="6747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Uterus:  The organ in which a baby develops.</a:t>
            </a:r>
          </a:p>
          <a:p>
            <a:pPr lvl="4">
              <a:buNone/>
            </a:pPr>
            <a:r>
              <a:rPr lang="en-US" sz="3200" dirty="0" smtClean="0"/>
              <a:t>Pear-shaped and muscular</a:t>
            </a:r>
          </a:p>
          <a:p>
            <a:pPr lvl="4">
              <a:buNone/>
            </a:pPr>
            <a:endParaRPr lang="en-US" sz="3200" dirty="0" smtClean="0"/>
          </a:p>
          <a:p>
            <a:r>
              <a:rPr lang="en-US" dirty="0" smtClean="0"/>
              <a:t>Ovary:  One of the two female reproductive 		organs.  They produce egg cells (ova)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Fallopian Tube:  Thin tube connecting the 			ovary to the uterus.</a:t>
            </a:r>
          </a:p>
          <a:p>
            <a:pPr lvl="4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Vagina:  Muscular tube that leads to the 			uterus.  (where the tampon goes)</a:t>
            </a:r>
          </a:p>
          <a:p>
            <a:endParaRPr lang="en-US" dirty="0" smtClean="0"/>
          </a:p>
          <a:p>
            <a:r>
              <a:rPr lang="en-US" dirty="0" smtClean="0"/>
              <a:t>Cervix:  The bottom portion of the uterus that 		leads to the vagina.</a:t>
            </a:r>
          </a:p>
          <a:p>
            <a:endParaRPr lang="en-US" dirty="0" smtClean="0"/>
          </a:p>
          <a:p>
            <a:r>
              <a:rPr lang="en-US" dirty="0" smtClean="0"/>
              <a:t>Ovum:  The egg cell.  Females are born with </a:t>
            </a:r>
            <a:r>
              <a:rPr lang="en-US" u="sng" dirty="0" smtClean="0"/>
              <a:t>all</a:t>
            </a:r>
            <a:r>
              <a:rPr lang="en-US" dirty="0" smtClean="0"/>
              <a:t> 		they will ever have.  Each month, one 		of a woman’s ovaries will release 		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Menstrual Cycle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5867400"/>
          </a:xfrm>
        </p:spPr>
        <p:txBody>
          <a:bodyPr>
            <a:normAutofit lnSpcReduction="10000"/>
          </a:bodyPr>
          <a:lstStyle/>
          <a:p>
            <a:pPr lvl="8"/>
            <a:r>
              <a:rPr lang="en-US" sz="2800" dirty="0" smtClean="0"/>
              <a:t>The first day of the cycle is</a:t>
            </a:r>
          </a:p>
          <a:p>
            <a:pPr lvl="8">
              <a:buNone/>
            </a:pPr>
            <a:r>
              <a:rPr lang="en-US" sz="2800" dirty="0" smtClean="0"/>
              <a:t>	when bleeding begins.  Usually lasts about 5 days.</a:t>
            </a:r>
          </a:p>
          <a:p>
            <a:pPr lvl="8">
              <a:buNone/>
            </a:pPr>
            <a:endParaRPr lang="en-US" sz="2800" dirty="0" smtClean="0"/>
          </a:p>
          <a:p>
            <a:pPr lvl="8"/>
            <a:r>
              <a:rPr lang="en-US" sz="2800" dirty="0" smtClean="0"/>
              <a:t>Ovulation occurs on day 14.</a:t>
            </a:r>
          </a:p>
          <a:p>
            <a:pPr lvl="8"/>
            <a:endParaRPr lang="en-US" sz="2800" dirty="0" smtClean="0"/>
          </a:p>
          <a:p>
            <a:pPr lvl="8"/>
            <a:r>
              <a:rPr lang="en-US" sz="2800" dirty="0" smtClean="0"/>
              <a:t>Days 11 – 15:  Intercourse may lead to pregnancy</a:t>
            </a:r>
          </a:p>
          <a:p>
            <a:pPr lvl="8"/>
            <a:endParaRPr lang="en-US" sz="2800" dirty="0" smtClean="0"/>
          </a:p>
          <a:p>
            <a:pPr lvl="8"/>
            <a:r>
              <a:rPr lang="en-US" sz="2800" dirty="0" smtClean="0"/>
              <a:t>If a fertilized ovum does not implant itself into the uterine wall, the cycle will repeat </a:t>
            </a:r>
          </a:p>
          <a:p>
            <a:pPr lvl="8">
              <a:buNone/>
            </a:pPr>
            <a:endParaRPr lang="en-US" sz="2800" dirty="0" smtClean="0"/>
          </a:p>
          <a:p>
            <a:pPr lvl="8">
              <a:buNone/>
            </a:pPr>
            <a:endParaRPr lang="en-US" sz="2800" dirty="0" smtClean="0"/>
          </a:p>
          <a:p>
            <a:pPr lvl="8"/>
            <a:endParaRPr lang="en-US" dirty="0" smtClean="0"/>
          </a:p>
          <a:p>
            <a:pPr lvl="8"/>
            <a:endParaRPr lang="en-US" dirty="0"/>
          </a:p>
        </p:txBody>
      </p:sp>
      <p:pic>
        <p:nvPicPr>
          <p:cNvPr id="4" name="Picture 3" descr="The-menstrual-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654" y="1129284"/>
            <a:ext cx="4600112" cy="473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Menstrual Process</a:t>
            </a:r>
            <a:endParaRPr lang="en-US" dirty="0"/>
          </a:p>
        </p:txBody>
      </p:sp>
      <p:pic>
        <p:nvPicPr>
          <p:cNvPr id="6" name="Content Placeholder 5" descr="Symptoms-of-Menstrual-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67985"/>
            <a:ext cx="5486400" cy="5338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Ovulation:  When one of the ovaries releases a mature ovum into the fallopian tube.  This usually happens every 28 days.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vula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7443281" cy="456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/>
          <a:stretch/>
        </p:blipFill>
        <p:spPr>
          <a:xfrm>
            <a:off x="1371600" y="1447800"/>
            <a:ext cx="5715000" cy="5050001"/>
          </a:xfrm>
        </p:spPr>
      </p:pic>
    </p:spTree>
    <p:extLst>
      <p:ext uri="{BB962C8B-B14F-4D97-AF65-F5344CB8AC3E}">
        <p14:creationId xmlns:p14="http://schemas.microsoft.com/office/powerpoint/2010/main" val="38070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557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4 Prenatal Development</vt:lpstr>
      <vt:lpstr>4-1  The Developing Baby</vt:lpstr>
      <vt:lpstr>PowerPoint Presentation</vt:lpstr>
      <vt:lpstr>Female Reproductive System</vt:lpstr>
      <vt:lpstr>PowerPoint Presentation</vt:lpstr>
      <vt:lpstr>The Menstrual Cycle</vt:lpstr>
      <vt:lpstr>The Menstrual Process</vt:lpstr>
      <vt:lpstr>PowerPoint Presentation</vt:lpstr>
      <vt:lpstr>Male Reproductive System</vt:lpstr>
      <vt:lpstr>PowerPoint Presentation</vt:lpstr>
      <vt:lpstr>PowerPoint Presentation</vt:lpstr>
      <vt:lpstr>PowerPoint Presentation</vt:lpstr>
      <vt:lpstr>PowerPoint Presentation</vt:lpstr>
      <vt:lpstr>Fertilization</vt:lpstr>
      <vt:lpstr>The Germinal Stage</vt:lpstr>
      <vt:lpstr>PowerPoint Presentation</vt:lpstr>
      <vt:lpstr>The Embryonic Stage</vt:lpstr>
      <vt:lpstr>PowerPoint Presentation</vt:lpstr>
      <vt:lpstr>PowerPoint Presentation</vt:lpstr>
      <vt:lpstr>PowerPoint Presentation</vt:lpstr>
      <vt:lpstr>The Fetal Stage</vt:lpstr>
      <vt:lpstr>PowerPoint Presentation</vt:lpstr>
      <vt:lpstr>        8 Months    9 Months</vt:lpstr>
      <vt:lpstr>PowerPoint Presentation</vt:lpstr>
      <vt:lpstr>The Fetal Stage</vt:lpstr>
      <vt:lpstr>Preparing for Birth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Windows User</cp:lastModifiedBy>
  <cp:revision>50</cp:revision>
  <cp:lastPrinted>2014-11-17T13:56:16Z</cp:lastPrinted>
  <dcterms:created xsi:type="dcterms:W3CDTF">2010-10-25T14:57:02Z</dcterms:created>
  <dcterms:modified xsi:type="dcterms:W3CDTF">2014-11-17T14:18:26Z</dcterms:modified>
</cp:coreProperties>
</file>