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3F21-78E1-4208-A1AB-555CEC65184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B951-4B2A-4C53-93A1-1912E8085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3F21-78E1-4208-A1AB-555CEC65184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B951-4B2A-4C53-93A1-1912E8085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3F21-78E1-4208-A1AB-555CEC65184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B951-4B2A-4C53-93A1-1912E8085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3F21-78E1-4208-A1AB-555CEC65184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B951-4B2A-4C53-93A1-1912E8085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3F21-78E1-4208-A1AB-555CEC65184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B951-4B2A-4C53-93A1-1912E8085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3F21-78E1-4208-A1AB-555CEC65184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B951-4B2A-4C53-93A1-1912E8085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3F21-78E1-4208-A1AB-555CEC65184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B951-4B2A-4C53-93A1-1912E8085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3F21-78E1-4208-A1AB-555CEC65184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B951-4B2A-4C53-93A1-1912E8085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3F21-78E1-4208-A1AB-555CEC65184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B951-4B2A-4C53-93A1-1912E8085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3F21-78E1-4208-A1AB-555CEC65184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B951-4B2A-4C53-93A1-1912E8085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3F21-78E1-4208-A1AB-555CEC65184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6B951-4B2A-4C53-93A1-1912E8085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B3F21-78E1-4208-A1AB-555CEC651843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6B951-4B2A-4C53-93A1-1912E8085F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828799"/>
          </a:xfrm>
        </p:spPr>
        <p:txBody>
          <a:bodyPr/>
          <a:lstStyle/>
          <a:p>
            <a:r>
              <a:rPr lang="en-US" dirty="0" smtClean="0"/>
              <a:t>Observing and Interacting with Children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609600"/>
          </a:xfrm>
        </p:spPr>
        <p:txBody>
          <a:bodyPr/>
          <a:lstStyle/>
          <a:p>
            <a:r>
              <a:rPr lang="en-US" dirty="0" smtClean="0"/>
              <a:t>1-3</a:t>
            </a:r>
            <a:endParaRPr lang="en-US" dirty="0"/>
          </a:p>
        </p:txBody>
      </p:sp>
      <p:pic>
        <p:nvPicPr>
          <p:cNvPr id="4" name="Picture 3" descr="observa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2057400"/>
            <a:ext cx="6364224" cy="42856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Observe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Lets you see </a:t>
            </a:r>
            <a:r>
              <a:rPr lang="en-US" dirty="0" smtClean="0"/>
              <a:t>children </a:t>
            </a:r>
            <a:r>
              <a:rPr lang="en-US" dirty="0" smtClean="0"/>
              <a:t>as individuals meeting the challenges of development in their own ways &amp; in their own time.</a:t>
            </a:r>
          </a:p>
          <a:p>
            <a:r>
              <a:rPr lang="en-US" dirty="0" smtClean="0"/>
              <a:t>Allows you to identify children who have a disability or require extra care</a:t>
            </a:r>
          </a:p>
          <a:p>
            <a:r>
              <a:rPr lang="en-US" dirty="0" smtClean="0"/>
              <a:t>Lets caregivers know how successful their strategies are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Observe Young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Objective Versus Subjective Observations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 smtClean="0"/>
              <a:t>Subjective</a:t>
            </a:r>
            <a:r>
              <a:rPr lang="en-US" dirty="0" smtClean="0"/>
              <a:t>: relies on personal opinions &amp; feelings rather than facts</a:t>
            </a:r>
          </a:p>
          <a:p>
            <a:pPr>
              <a:buNone/>
            </a:pPr>
            <a:endParaRPr lang="en-US" u="sng" dirty="0"/>
          </a:p>
          <a:p>
            <a:pPr>
              <a:buNone/>
            </a:pPr>
            <a:r>
              <a:rPr lang="en-US" u="sng" dirty="0" smtClean="0"/>
              <a:t>Objective</a:t>
            </a:r>
            <a:r>
              <a:rPr lang="en-US" dirty="0" smtClean="0"/>
              <a:t>:  is factual.  The observer leaves aside personal feelings and describes only what was seen or heard.</a:t>
            </a:r>
            <a:endParaRPr lang="en-US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Running Record</a:t>
            </a:r>
            <a:r>
              <a:rPr lang="en-US" dirty="0" smtClean="0"/>
              <a:t>:  Write down everything you observe for a set period of time (ex. 15 min.)</a:t>
            </a:r>
          </a:p>
          <a:p>
            <a:r>
              <a:rPr lang="en-US" u="sng" dirty="0" smtClean="0"/>
              <a:t>Anecdotal </a:t>
            </a:r>
            <a:r>
              <a:rPr lang="en-US" u="sng" dirty="0" smtClean="0"/>
              <a:t>Record</a:t>
            </a:r>
            <a:r>
              <a:rPr lang="en-US" dirty="0" smtClean="0"/>
              <a:t>:  You concentrate on a specific area of development.  No time limit.</a:t>
            </a:r>
          </a:p>
          <a:p>
            <a:r>
              <a:rPr lang="en-US" u="sng" dirty="0" smtClean="0"/>
              <a:t>Frequency Count</a:t>
            </a:r>
            <a:r>
              <a:rPr lang="en-US" dirty="0" smtClean="0"/>
              <a:t>:  A tally of how often a certain behavior occurs.</a:t>
            </a:r>
          </a:p>
          <a:p>
            <a:r>
              <a:rPr lang="en-US" u="sng" dirty="0" smtClean="0"/>
              <a:t>Developmental Checklist</a:t>
            </a:r>
            <a:r>
              <a:rPr lang="en-US" dirty="0" smtClean="0"/>
              <a:t>:  Observers check off skills or behaviors they see on a checklist.</a:t>
            </a:r>
            <a:endParaRPr lang="en-US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Act While Observing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Formal</a:t>
            </a:r>
            <a:r>
              <a:rPr lang="en-US" dirty="0" smtClean="0"/>
              <a:t>:  Set up with a child care center</a:t>
            </a:r>
          </a:p>
          <a:p>
            <a:r>
              <a:rPr lang="en-US" u="sng" dirty="0" smtClean="0"/>
              <a:t>Informal</a:t>
            </a:r>
            <a:r>
              <a:rPr lang="en-US" dirty="0" smtClean="0"/>
              <a:t>:  You are less obvious, such as at the mall.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	Try not to be noticed – your presence may affect the children’s behavior.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In some cases, you may have to interact with the child.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have your observations written down, you need to analyze it.  This is called </a:t>
            </a:r>
            <a:r>
              <a:rPr lang="en-US" u="sng" dirty="0" smtClean="0"/>
              <a:t>interpretation.</a:t>
            </a:r>
          </a:p>
          <a:p>
            <a:endParaRPr lang="en-US" u="sng" dirty="0"/>
          </a:p>
          <a:p>
            <a:r>
              <a:rPr lang="en-US" u="sng" dirty="0" smtClean="0"/>
              <a:t>Confidentiality</a:t>
            </a:r>
            <a:r>
              <a:rPr lang="en-US" dirty="0" smtClean="0"/>
              <a:t>:  You must protect the privacy of the child and his/her family.  Information may be shared only with the child’s parents or the child development teacher.</a:t>
            </a:r>
            <a:endParaRPr lang="en-US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235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Observing and Interacting with Children</vt:lpstr>
      <vt:lpstr>Why Observe Children</vt:lpstr>
      <vt:lpstr>How to Observe Young Children</vt:lpstr>
      <vt:lpstr>Types of Observations</vt:lpstr>
      <vt:lpstr>How to Act While Observing</vt:lpstr>
      <vt:lpstr>Using Observations</vt:lpstr>
    </vt:vector>
  </TitlesOfParts>
  <Company>FPS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mbecker</dc:creator>
  <cp:lastModifiedBy>mbecker</cp:lastModifiedBy>
  <cp:revision>5</cp:revision>
  <dcterms:created xsi:type="dcterms:W3CDTF">2012-01-10T17:48:45Z</dcterms:created>
  <dcterms:modified xsi:type="dcterms:W3CDTF">2012-01-10T19:23:26Z</dcterms:modified>
</cp:coreProperties>
</file>