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5370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4869892" cy="29701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CHEMICAL ANALYSIS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OF LIS WATER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00" y="438150"/>
            <a:ext cx="3904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SALINITY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2279100" cy="3400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Where does salt come from?</a:t>
            </a:r>
            <a:endParaRPr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0800" y="33575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ppt</a:t>
            </a:r>
            <a:r>
              <a:rPr lang="en-US" dirty="0" smtClean="0"/>
              <a:t>, ppm?</a:t>
            </a:r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475" y="31965"/>
            <a:ext cx="3619649" cy="50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725" y="1530387"/>
            <a:ext cx="428625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DISSOLVED OXYGEN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What do organisms need oxygen for?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How do organisms get oxygen out of the water?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400" y="0"/>
            <a:ext cx="3761275" cy="275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50" y="3248012"/>
            <a:ext cx="285750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525" y="0"/>
            <a:ext cx="2553574" cy="510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NITRATES/NITRITES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07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Where does nitrogen come from?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How are nitrates (&amp; nitrogen) pass through an ecosystem?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137" y="0"/>
            <a:ext cx="4886624" cy="44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4575" y="2181212"/>
            <a:ext cx="485775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27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What does pH measure?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High or low pH?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550" y="1566187"/>
            <a:ext cx="58674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4000" cy="42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725" y="309550"/>
            <a:ext cx="65532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PHOSPHORUS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Where does P come from?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Ideal levels:  &lt;0.03 ppm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450" y="445025"/>
            <a:ext cx="4996925" cy="33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4066450" y="3935225"/>
            <a:ext cx="4354799" cy="10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http://reefkeeping.com/issues/2004-05/rhf/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BOILING POINT/FREEZING POINT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382900" cy="46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Water vs. Salt water?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r="23809"/>
          <a:stretch/>
        </p:blipFill>
        <p:spPr>
          <a:xfrm>
            <a:off x="4254100" y="1152475"/>
            <a:ext cx="4673624" cy="4317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>
            <a:off x="3380550" y="1812400"/>
            <a:ext cx="2382900" cy="461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" name="Shape 106"/>
          <p:cNvCxnSpPr/>
          <p:nvPr/>
        </p:nvCxnSpPr>
        <p:spPr>
          <a:xfrm rot="10800000" flipH="1">
            <a:off x="3531450" y="3297349"/>
            <a:ext cx="2232000" cy="444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" name="Shape 107"/>
          <p:cNvSpPr txBox="1"/>
          <p:nvPr/>
        </p:nvSpPr>
        <p:spPr>
          <a:xfrm>
            <a:off x="1375050" y="1732600"/>
            <a:ext cx="2156400" cy="6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Boiling point is lowered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921475" y="3473750"/>
            <a:ext cx="1518600" cy="52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Freezing point is increased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  <p:bldP spid="107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TURBIDITY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88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What causes an increased turbidity?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What happens to fish in high turbidity?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550" y="445025"/>
            <a:ext cx="4920824" cy="3671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SMARTInkShape-Group23"/>
          <p:cNvGrpSpPr/>
          <p:nvPr/>
        </p:nvGrpSpPr>
        <p:grpSpPr>
          <a:xfrm>
            <a:off x="4307710" y="4021931"/>
            <a:ext cx="4569385" cy="949998"/>
            <a:chOff x="4307710" y="4021931"/>
            <a:chExt cx="4569385" cy="949998"/>
          </a:xfrm>
        </p:grpSpPr>
        <p:sp>
          <p:nvSpPr>
            <p:cNvPr id="311" name="SMARTInkShape-224"/>
            <p:cNvSpPr/>
            <p:nvPr/>
          </p:nvSpPr>
          <p:spPr>
            <a:xfrm>
              <a:off x="8393906" y="4814888"/>
              <a:ext cx="483189" cy="157041"/>
            </a:xfrm>
            <a:custGeom>
              <a:avLst/>
              <a:gdLst/>
              <a:ahLst/>
              <a:cxnLst/>
              <a:rect l="0" t="0" r="0" b="0"/>
              <a:pathLst>
                <a:path w="483189" h="157041">
                  <a:moveTo>
                    <a:pt x="0" y="121442"/>
                  </a:moveTo>
                  <a:lnTo>
                    <a:pt x="6498" y="127146"/>
                  </a:lnTo>
                  <a:lnTo>
                    <a:pt x="17095" y="132834"/>
                  </a:lnTo>
                  <a:lnTo>
                    <a:pt x="50275" y="141180"/>
                  </a:lnTo>
                  <a:lnTo>
                    <a:pt x="76985" y="147840"/>
                  </a:lnTo>
                  <a:lnTo>
                    <a:pt x="106595" y="154047"/>
                  </a:lnTo>
                  <a:lnTo>
                    <a:pt x="131514" y="155778"/>
                  </a:lnTo>
                  <a:lnTo>
                    <a:pt x="156347" y="156547"/>
                  </a:lnTo>
                  <a:lnTo>
                    <a:pt x="181406" y="156888"/>
                  </a:lnTo>
                  <a:lnTo>
                    <a:pt x="208419" y="157040"/>
                  </a:lnTo>
                  <a:lnTo>
                    <a:pt x="236300" y="154991"/>
                  </a:lnTo>
                  <a:lnTo>
                    <a:pt x="264566" y="152229"/>
                  </a:lnTo>
                  <a:lnTo>
                    <a:pt x="293003" y="151001"/>
                  </a:lnTo>
                  <a:lnTo>
                    <a:pt x="319401" y="148338"/>
                  </a:lnTo>
                  <a:lnTo>
                    <a:pt x="344362" y="143715"/>
                  </a:lnTo>
                  <a:lnTo>
                    <a:pt x="368685" y="136369"/>
                  </a:lnTo>
                  <a:lnTo>
                    <a:pt x="392725" y="127812"/>
                  </a:lnTo>
                  <a:lnTo>
                    <a:pt x="424338" y="114070"/>
                  </a:lnTo>
                  <a:lnTo>
                    <a:pt x="440214" y="103878"/>
                  </a:lnTo>
                  <a:lnTo>
                    <a:pt x="461224" y="80050"/>
                  </a:lnTo>
                  <a:lnTo>
                    <a:pt x="479955" y="50052"/>
                  </a:lnTo>
                  <a:lnTo>
                    <a:pt x="483188" y="39179"/>
                  </a:lnTo>
                  <a:lnTo>
                    <a:pt x="482509" y="29054"/>
                  </a:lnTo>
                  <a:lnTo>
                    <a:pt x="479561" y="20056"/>
                  </a:lnTo>
                  <a:lnTo>
                    <a:pt x="475605" y="13411"/>
                  </a:lnTo>
                  <a:lnTo>
                    <a:pt x="471201" y="9929"/>
                  </a:lnTo>
                  <a:lnTo>
                    <a:pt x="466598" y="7588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25"/>
            <p:cNvSpPr/>
            <p:nvPr/>
          </p:nvSpPr>
          <p:spPr>
            <a:xfrm>
              <a:off x="8572500" y="4729163"/>
              <a:ext cx="118174" cy="214313"/>
            </a:xfrm>
            <a:custGeom>
              <a:avLst/>
              <a:gdLst/>
              <a:ahLst/>
              <a:cxnLst/>
              <a:rect l="0" t="0" r="0" b="0"/>
              <a:pathLst>
                <a:path w="118174" h="214313">
                  <a:moveTo>
                    <a:pt x="0" y="0"/>
                  </a:moveTo>
                  <a:lnTo>
                    <a:pt x="794" y="20720"/>
                  </a:lnTo>
                  <a:lnTo>
                    <a:pt x="12185" y="52805"/>
                  </a:lnTo>
                  <a:lnTo>
                    <a:pt x="19927" y="71473"/>
                  </a:lnTo>
                  <a:lnTo>
                    <a:pt x="40620" y="106303"/>
                  </a:lnTo>
                  <a:lnTo>
                    <a:pt x="72506" y="136900"/>
                  </a:lnTo>
                  <a:lnTo>
                    <a:pt x="80114" y="140219"/>
                  </a:lnTo>
                  <a:lnTo>
                    <a:pt x="104424" y="142719"/>
                  </a:lnTo>
                  <a:lnTo>
                    <a:pt x="108059" y="140689"/>
                  </a:lnTo>
                  <a:lnTo>
                    <a:pt x="110139" y="139036"/>
                  </a:lnTo>
                  <a:lnTo>
                    <a:pt x="112451" y="135083"/>
                  </a:lnTo>
                  <a:lnTo>
                    <a:pt x="113067" y="132918"/>
                  </a:lnTo>
                  <a:lnTo>
                    <a:pt x="114271" y="131474"/>
                  </a:lnTo>
                  <a:lnTo>
                    <a:pt x="117727" y="129870"/>
                  </a:lnTo>
                  <a:lnTo>
                    <a:pt x="118173" y="128649"/>
                  </a:lnTo>
                  <a:lnTo>
                    <a:pt x="117675" y="127041"/>
                  </a:lnTo>
                  <a:lnTo>
                    <a:pt x="115800" y="123137"/>
                  </a:lnTo>
                  <a:lnTo>
                    <a:pt x="114967" y="118757"/>
                  </a:lnTo>
                  <a:lnTo>
                    <a:pt x="113950" y="117271"/>
                  </a:lnTo>
                  <a:lnTo>
                    <a:pt x="112480" y="116280"/>
                  </a:lnTo>
                  <a:lnTo>
                    <a:pt x="106617" y="114886"/>
                  </a:lnTo>
                  <a:lnTo>
                    <a:pt x="104415" y="114691"/>
                  </a:lnTo>
                  <a:lnTo>
                    <a:pt x="85051" y="122122"/>
                  </a:lnTo>
                  <a:lnTo>
                    <a:pt x="58499" y="138152"/>
                  </a:lnTo>
                  <a:lnTo>
                    <a:pt x="51664" y="145009"/>
                  </a:lnTo>
                  <a:lnTo>
                    <a:pt x="46775" y="153348"/>
                  </a:lnTo>
                  <a:lnTo>
                    <a:pt x="43635" y="173753"/>
                  </a:lnTo>
                  <a:lnTo>
                    <a:pt x="42907" y="207855"/>
                  </a:lnTo>
                  <a:lnTo>
                    <a:pt x="42863" y="214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26"/>
            <p:cNvSpPr/>
            <p:nvPr/>
          </p:nvSpPr>
          <p:spPr>
            <a:xfrm>
              <a:off x="8558213" y="4714875"/>
              <a:ext cx="150019" cy="142876"/>
            </a:xfrm>
            <a:custGeom>
              <a:avLst/>
              <a:gdLst/>
              <a:ahLst/>
              <a:cxnLst/>
              <a:rect l="0" t="0" r="0" b="0"/>
              <a:pathLst>
                <a:path w="150019" h="142876">
                  <a:moveTo>
                    <a:pt x="150018" y="0"/>
                  </a:moveTo>
                  <a:lnTo>
                    <a:pt x="132924" y="16301"/>
                  </a:lnTo>
                  <a:lnTo>
                    <a:pt x="115527" y="28341"/>
                  </a:lnTo>
                  <a:lnTo>
                    <a:pt x="84211" y="54957"/>
                  </a:lnTo>
                  <a:lnTo>
                    <a:pt x="52672" y="89511"/>
                  </a:lnTo>
                  <a:lnTo>
                    <a:pt x="18288" y="118859"/>
                  </a:lnTo>
                  <a:lnTo>
                    <a:pt x="10798" y="130820"/>
                  </a:lnTo>
                  <a:lnTo>
                    <a:pt x="8768" y="136988"/>
                  </a:lnTo>
                  <a:lnTo>
                    <a:pt x="7432" y="138950"/>
                  </a:lnTo>
                  <a:lnTo>
                    <a:pt x="5749" y="14025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27"/>
            <p:cNvSpPr/>
            <p:nvPr/>
          </p:nvSpPr>
          <p:spPr>
            <a:xfrm>
              <a:off x="8572500" y="4664869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28"/>
            <p:cNvSpPr/>
            <p:nvPr/>
          </p:nvSpPr>
          <p:spPr>
            <a:xfrm>
              <a:off x="8501063" y="4722019"/>
              <a:ext cx="35719" cy="57151"/>
            </a:xfrm>
            <a:custGeom>
              <a:avLst/>
              <a:gdLst/>
              <a:ahLst/>
              <a:cxnLst/>
              <a:rect l="0" t="0" r="0" b="0"/>
              <a:pathLst>
                <a:path w="35719" h="57151">
                  <a:moveTo>
                    <a:pt x="35718" y="0"/>
                  </a:moveTo>
                  <a:lnTo>
                    <a:pt x="35718" y="3792"/>
                  </a:lnTo>
                  <a:lnTo>
                    <a:pt x="33601" y="7771"/>
                  </a:lnTo>
                  <a:lnTo>
                    <a:pt x="18818" y="27543"/>
                  </a:lnTo>
                  <a:lnTo>
                    <a:pt x="5657" y="37896"/>
                  </a:lnTo>
                  <a:lnTo>
                    <a:pt x="2514" y="42772"/>
                  </a:lnTo>
                  <a:lnTo>
                    <a:pt x="744" y="4997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29"/>
            <p:cNvSpPr/>
            <p:nvPr/>
          </p:nvSpPr>
          <p:spPr>
            <a:xfrm>
              <a:off x="8172814" y="4421981"/>
              <a:ext cx="306389" cy="300039"/>
            </a:xfrm>
            <a:custGeom>
              <a:avLst/>
              <a:gdLst/>
              <a:ahLst/>
              <a:cxnLst/>
              <a:rect l="0" t="0" r="0" b="0"/>
              <a:pathLst>
                <a:path w="306389" h="300039">
                  <a:moveTo>
                    <a:pt x="63930" y="0"/>
                  </a:moveTo>
                  <a:lnTo>
                    <a:pt x="63930" y="3792"/>
                  </a:lnTo>
                  <a:lnTo>
                    <a:pt x="61813" y="7771"/>
                  </a:lnTo>
                  <a:lnTo>
                    <a:pt x="40019" y="40990"/>
                  </a:lnTo>
                  <a:lnTo>
                    <a:pt x="33194" y="48116"/>
                  </a:lnTo>
                  <a:lnTo>
                    <a:pt x="15878" y="62951"/>
                  </a:lnTo>
                  <a:lnTo>
                    <a:pt x="10824" y="69782"/>
                  </a:lnTo>
                  <a:lnTo>
                    <a:pt x="5861" y="78091"/>
                  </a:lnTo>
                  <a:lnTo>
                    <a:pt x="3786" y="80636"/>
                  </a:lnTo>
                  <a:lnTo>
                    <a:pt x="1481" y="87697"/>
                  </a:lnTo>
                  <a:lnTo>
                    <a:pt x="0" y="101372"/>
                  </a:lnTo>
                  <a:lnTo>
                    <a:pt x="1915" y="106702"/>
                  </a:lnTo>
                  <a:lnTo>
                    <a:pt x="5819" y="112799"/>
                  </a:lnTo>
                  <a:lnTo>
                    <a:pt x="14079" y="117648"/>
                  </a:lnTo>
                  <a:lnTo>
                    <a:pt x="17996" y="118119"/>
                  </a:lnTo>
                  <a:lnTo>
                    <a:pt x="52113" y="110704"/>
                  </a:lnTo>
                  <a:lnTo>
                    <a:pt x="77942" y="98476"/>
                  </a:lnTo>
                  <a:lnTo>
                    <a:pt x="83895" y="93977"/>
                  </a:lnTo>
                  <a:lnTo>
                    <a:pt x="89187" y="93088"/>
                  </a:lnTo>
                  <a:lnTo>
                    <a:pt x="87591" y="92966"/>
                  </a:lnTo>
                  <a:lnTo>
                    <a:pt x="86848" y="93727"/>
                  </a:lnTo>
                  <a:lnTo>
                    <a:pt x="86022" y="96690"/>
                  </a:lnTo>
                  <a:lnTo>
                    <a:pt x="85557" y="102821"/>
                  </a:lnTo>
                  <a:lnTo>
                    <a:pt x="83332" y="107346"/>
                  </a:lnTo>
                  <a:lnTo>
                    <a:pt x="80490" y="112003"/>
                  </a:lnTo>
                  <a:lnTo>
                    <a:pt x="72696" y="140597"/>
                  </a:lnTo>
                  <a:lnTo>
                    <a:pt x="72588" y="155356"/>
                  </a:lnTo>
                  <a:lnTo>
                    <a:pt x="75186" y="167208"/>
                  </a:lnTo>
                  <a:lnTo>
                    <a:pt x="81104" y="175650"/>
                  </a:lnTo>
                  <a:lnTo>
                    <a:pt x="97837" y="187537"/>
                  </a:lnTo>
                  <a:lnTo>
                    <a:pt x="107931" y="191298"/>
                  </a:lnTo>
                  <a:lnTo>
                    <a:pt x="119742" y="192413"/>
                  </a:lnTo>
                  <a:lnTo>
                    <a:pt x="137087" y="188950"/>
                  </a:lnTo>
                  <a:lnTo>
                    <a:pt x="166079" y="176077"/>
                  </a:lnTo>
                  <a:lnTo>
                    <a:pt x="177063" y="167156"/>
                  </a:lnTo>
                  <a:lnTo>
                    <a:pt x="206702" y="135982"/>
                  </a:lnTo>
                  <a:lnTo>
                    <a:pt x="215490" y="125524"/>
                  </a:lnTo>
                  <a:lnTo>
                    <a:pt x="237625" y="91954"/>
                  </a:lnTo>
                  <a:lnTo>
                    <a:pt x="262515" y="58900"/>
                  </a:lnTo>
                  <a:lnTo>
                    <a:pt x="265431" y="57928"/>
                  </a:lnTo>
                  <a:lnTo>
                    <a:pt x="267320" y="57669"/>
                  </a:lnTo>
                  <a:lnTo>
                    <a:pt x="271536" y="59497"/>
                  </a:lnTo>
                  <a:lnTo>
                    <a:pt x="273771" y="61096"/>
                  </a:lnTo>
                  <a:lnTo>
                    <a:pt x="276255" y="64989"/>
                  </a:lnTo>
                  <a:lnTo>
                    <a:pt x="277653" y="73760"/>
                  </a:lnTo>
                  <a:lnTo>
                    <a:pt x="277187" y="81995"/>
                  </a:lnTo>
                  <a:lnTo>
                    <a:pt x="269408" y="116477"/>
                  </a:lnTo>
                  <a:lnTo>
                    <a:pt x="261337" y="136376"/>
                  </a:lnTo>
                  <a:lnTo>
                    <a:pt x="240804" y="170880"/>
                  </a:lnTo>
                  <a:lnTo>
                    <a:pt x="215236" y="204754"/>
                  </a:lnTo>
                  <a:lnTo>
                    <a:pt x="192857" y="228258"/>
                  </a:lnTo>
                  <a:lnTo>
                    <a:pt x="196410" y="228499"/>
                  </a:lnTo>
                  <a:lnTo>
                    <a:pt x="227010" y="217956"/>
                  </a:lnTo>
                  <a:lnTo>
                    <a:pt x="255474" y="209138"/>
                  </a:lnTo>
                  <a:lnTo>
                    <a:pt x="275597" y="207558"/>
                  </a:lnTo>
                  <a:lnTo>
                    <a:pt x="283152" y="209458"/>
                  </a:lnTo>
                  <a:lnTo>
                    <a:pt x="291868" y="212874"/>
                  </a:lnTo>
                  <a:lnTo>
                    <a:pt x="294470" y="213354"/>
                  </a:lnTo>
                  <a:lnTo>
                    <a:pt x="299477" y="216003"/>
                  </a:lnTo>
                  <a:lnTo>
                    <a:pt x="301924" y="217821"/>
                  </a:lnTo>
                  <a:lnTo>
                    <a:pt x="304642" y="224074"/>
                  </a:lnTo>
                  <a:lnTo>
                    <a:pt x="306388" y="237231"/>
                  </a:lnTo>
                  <a:lnTo>
                    <a:pt x="296164" y="270175"/>
                  </a:lnTo>
                  <a:lnTo>
                    <a:pt x="285237" y="285267"/>
                  </a:lnTo>
                  <a:lnTo>
                    <a:pt x="280557" y="289504"/>
                  </a:lnTo>
                  <a:lnTo>
                    <a:pt x="275832" y="291388"/>
                  </a:lnTo>
                  <a:lnTo>
                    <a:pt x="274254" y="292683"/>
                  </a:lnTo>
                  <a:lnTo>
                    <a:pt x="271099" y="300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30"/>
            <p:cNvSpPr/>
            <p:nvPr/>
          </p:nvSpPr>
          <p:spPr>
            <a:xfrm>
              <a:off x="8572500" y="4536281"/>
              <a:ext cx="300039" cy="157164"/>
            </a:xfrm>
            <a:custGeom>
              <a:avLst/>
              <a:gdLst/>
              <a:ahLst/>
              <a:cxnLst/>
              <a:rect l="0" t="0" r="0" b="0"/>
              <a:pathLst>
                <a:path w="300039" h="157164">
                  <a:moveTo>
                    <a:pt x="300038" y="0"/>
                  </a:moveTo>
                  <a:lnTo>
                    <a:pt x="300038" y="3792"/>
                  </a:lnTo>
                  <a:lnTo>
                    <a:pt x="295804" y="7771"/>
                  </a:lnTo>
                  <a:lnTo>
                    <a:pt x="289425" y="11391"/>
                  </a:lnTo>
                  <a:lnTo>
                    <a:pt x="280577" y="15017"/>
                  </a:lnTo>
                  <a:lnTo>
                    <a:pt x="261651" y="27544"/>
                  </a:lnTo>
                  <a:lnTo>
                    <a:pt x="231425" y="45481"/>
                  </a:lnTo>
                  <a:lnTo>
                    <a:pt x="204213" y="61277"/>
                  </a:lnTo>
                  <a:lnTo>
                    <a:pt x="172250" y="76012"/>
                  </a:lnTo>
                  <a:lnTo>
                    <a:pt x="141436" y="94224"/>
                  </a:lnTo>
                  <a:lnTo>
                    <a:pt x="108406" y="110909"/>
                  </a:lnTo>
                  <a:lnTo>
                    <a:pt x="73483" y="125907"/>
                  </a:lnTo>
                  <a:lnTo>
                    <a:pt x="41793" y="140405"/>
                  </a:lnTo>
                  <a:lnTo>
                    <a:pt x="0" y="157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31"/>
            <p:cNvSpPr/>
            <p:nvPr/>
          </p:nvSpPr>
          <p:spPr>
            <a:xfrm>
              <a:off x="8608674" y="4501224"/>
              <a:ext cx="120990" cy="163646"/>
            </a:xfrm>
            <a:custGeom>
              <a:avLst/>
              <a:gdLst/>
              <a:ahLst/>
              <a:cxnLst/>
              <a:rect l="0" t="0" r="0" b="0"/>
              <a:pathLst>
                <a:path w="120990" h="163646">
                  <a:moveTo>
                    <a:pt x="120989" y="6482"/>
                  </a:moveTo>
                  <a:lnTo>
                    <a:pt x="117196" y="6482"/>
                  </a:lnTo>
                  <a:lnTo>
                    <a:pt x="98696" y="0"/>
                  </a:lnTo>
                  <a:lnTo>
                    <a:pt x="63929" y="190"/>
                  </a:lnTo>
                  <a:lnTo>
                    <a:pt x="28265" y="13815"/>
                  </a:lnTo>
                  <a:lnTo>
                    <a:pt x="23453" y="16134"/>
                  </a:lnTo>
                  <a:lnTo>
                    <a:pt x="15992" y="25059"/>
                  </a:lnTo>
                  <a:lnTo>
                    <a:pt x="3003" y="56259"/>
                  </a:lnTo>
                  <a:lnTo>
                    <a:pt x="0" y="86131"/>
                  </a:lnTo>
                  <a:lnTo>
                    <a:pt x="5338" y="113056"/>
                  </a:lnTo>
                  <a:lnTo>
                    <a:pt x="12550" y="129429"/>
                  </a:lnTo>
                  <a:lnTo>
                    <a:pt x="24388" y="143541"/>
                  </a:lnTo>
                  <a:lnTo>
                    <a:pt x="49551" y="1636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32"/>
            <p:cNvSpPr/>
            <p:nvPr/>
          </p:nvSpPr>
          <p:spPr>
            <a:xfrm>
              <a:off x="8466095" y="4416375"/>
              <a:ext cx="213548" cy="177057"/>
            </a:xfrm>
            <a:custGeom>
              <a:avLst/>
              <a:gdLst/>
              <a:ahLst/>
              <a:cxnLst/>
              <a:rect l="0" t="0" r="0" b="0"/>
              <a:pathLst>
                <a:path w="213548" h="177057">
                  <a:moveTo>
                    <a:pt x="106405" y="19894"/>
                  </a:moveTo>
                  <a:lnTo>
                    <a:pt x="106405" y="16102"/>
                  </a:lnTo>
                  <a:lnTo>
                    <a:pt x="104288" y="12123"/>
                  </a:lnTo>
                  <a:lnTo>
                    <a:pt x="100254" y="6893"/>
                  </a:lnTo>
                  <a:lnTo>
                    <a:pt x="77104" y="5719"/>
                  </a:lnTo>
                  <a:lnTo>
                    <a:pt x="50336" y="13392"/>
                  </a:lnTo>
                  <a:lnTo>
                    <a:pt x="30418" y="22402"/>
                  </a:lnTo>
                  <a:lnTo>
                    <a:pt x="22891" y="29211"/>
                  </a:lnTo>
                  <a:lnTo>
                    <a:pt x="7799" y="46517"/>
                  </a:lnTo>
                  <a:lnTo>
                    <a:pt x="3049" y="60037"/>
                  </a:lnTo>
                  <a:lnTo>
                    <a:pt x="0" y="87002"/>
                  </a:lnTo>
                  <a:lnTo>
                    <a:pt x="3816" y="97609"/>
                  </a:lnTo>
                  <a:lnTo>
                    <a:pt x="10804" y="106821"/>
                  </a:lnTo>
                  <a:lnTo>
                    <a:pt x="32854" y="121819"/>
                  </a:lnTo>
                  <a:lnTo>
                    <a:pt x="46953" y="125500"/>
                  </a:lnTo>
                  <a:lnTo>
                    <a:pt x="71643" y="121040"/>
                  </a:lnTo>
                  <a:lnTo>
                    <a:pt x="91607" y="113980"/>
                  </a:lnTo>
                  <a:lnTo>
                    <a:pt x="125515" y="89453"/>
                  </a:lnTo>
                  <a:lnTo>
                    <a:pt x="157595" y="57482"/>
                  </a:lnTo>
                  <a:lnTo>
                    <a:pt x="191607" y="27201"/>
                  </a:lnTo>
                  <a:lnTo>
                    <a:pt x="209377" y="8950"/>
                  </a:lnTo>
                  <a:lnTo>
                    <a:pt x="213010" y="0"/>
                  </a:lnTo>
                  <a:lnTo>
                    <a:pt x="213194" y="282"/>
                  </a:lnTo>
                  <a:lnTo>
                    <a:pt x="213547" y="19088"/>
                  </a:lnTo>
                  <a:lnTo>
                    <a:pt x="209321" y="27737"/>
                  </a:lnTo>
                  <a:lnTo>
                    <a:pt x="200134" y="43649"/>
                  </a:lnTo>
                  <a:lnTo>
                    <a:pt x="190268" y="61328"/>
                  </a:lnTo>
                  <a:lnTo>
                    <a:pt x="168866" y="92084"/>
                  </a:lnTo>
                  <a:lnTo>
                    <a:pt x="150623" y="123356"/>
                  </a:lnTo>
                  <a:lnTo>
                    <a:pt x="123954" y="157136"/>
                  </a:lnTo>
                  <a:lnTo>
                    <a:pt x="116984" y="166568"/>
                  </a:lnTo>
                  <a:lnTo>
                    <a:pt x="113549" y="177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33"/>
            <p:cNvSpPr/>
            <p:nvPr/>
          </p:nvSpPr>
          <p:spPr>
            <a:xfrm>
              <a:off x="8351411" y="4309206"/>
              <a:ext cx="120710" cy="169926"/>
            </a:xfrm>
            <a:custGeom>
              <a:avLst/>
              <a:gdLst/>
              <a:ahLst/>
              <a:cxnLst/>
              <a:rect l="0" t="0" r="0" b="0"/>
              <a:pathLst>
                <a:path w="120710" h="169926">
                  <a:moveTo>
                    <a:pt x="92502" y="69913"/>
                  </a:moveTo>
                  <a:lnTo>
                    <a:pt x="105502" y="46271"/>
                  </a:lnTo>
                  <a:lnTo>
                    <a:pt x="106676" y="21885"/>
                  </a:lnTo>
                  <a:lnTo>
                    <a:pt x="104622" y="14700"/>
                  </a:lnTo>
                  <a:lnTo>
                    <a:pt x="102963" y="11673"/>
                  </a:lnTo>
                  <a:lnTo>
                    <a:pt x="93043" y="3620"/>
                  </a:lnTo>
                  <a:lnTo>
                    <a:pt x="83843" y="0"/>
                  </a:lnTo>
                  <a:lnTo>
                    <a:pt x="76482" y="1269"/>
                  </a:lnTo>
                  <a:lnTo>
                    <a:pt x="58822" y="8552"/>
                  </a:lnTo>
                  <a:lnTo>
                    <a:pt x="25806" y="36886"/>
                  </a:lnTo>
                  <a:lnTo>
                    <a:pt x="16293" y="46239"/>
                  </a:lnTo>
                  <a:lnTo>
                    <a:pt x="11006" y="57803"/>
                  </a:lnTo>
                  <a:lnTo>
                    <a:pt x="1494" y="90908"/>
                  </a:lnTo>
                  <a:lnTo>
                    <a:pt x="0" y="106516"/>
                  </a:lnTo>
                  <a:lnTo>
                    <a:pt x="1912" y="112110"/>
                  </a:lnTo>
                  <a:lnTo>
                    <a:pt x="9607" y="122169"/>
                  </a:lnTo>
                  <a:lnTo>
                    <a:pt x="12633" y="123006"/>
                  </a:lnTo>
                  <a:lnTo>
                    <a:pt x="33428" y="120483"/>
                  </a:lnTo>
                  <a:lnTo>
                    <a:pt x="42699" y="115936"/>
                  </a:lnTo>
                  <a:lnTo>
                    <a:pt x="75844" y="90141"/>
                  </a:lnTo>
                  <a:lnTo>
                    <a:pt x="111111" y="58354"/>
                  </a:lnTo>
                  <a:lnTo>
                    <a:pt x="119836" y="49714"/>
                  </a:lnTo>
                  <a:lnTo>
                    <a:pt x="120249" y="50097"/>
                  </a:lnTo>
                  <a:lnTo>
                    <a:pt x="120709" y="52639"/>
                  </a:lnTo>
                  <a:lnTo>
                    <a:pt x="118797" y="56415"/>
                  </a:lnTo>
                  <a:lnTo>
                    <a:pt x="116095" y="60739"/>
                  </a:lnTo>
                  <a:lnTo>
                    <a:pt x="101804" y="94807"/>
                  </a:lnTo>
                  <a:lnTo>
                    <a:pt x="87719" y="128807"/>
                  </a:lnTo>
                  <a:lnTo>
                    <a:pt x="81383" y="143543"/>
                  </a:lnTo>
                  <a:lnTo>
                    <a:pt x="78214" y="169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34"/>
            <p:cNvSpPr/>
            <p:nvPr/>
          </p:nvSpPr>
          <p:spPr>
            <a:xfrm>
              <a:off x="8293894" y="4121944"/>
              <a:ext cx="114301" cy="250032"/>
            </a:xfrm>
            <a:custGeom>
              <a:avLst/>
              <a:gdLst/>
              <a:ahLst/>
              <a:cxnLst/>
              <a:rect l="0" t="0" r="0" b="0"/>
              <a:pathLst>
                <a:path w="114301" h="250032">
                  <a:moveTo>
                    <a:pt x="114300" y="0"/>
                  </a:moveTo>
                  <a:lnTo>
                    <a:pt x="113506" y="12200"/>
                  </a:lnTo>
                  <a:lnTo>
                    <a:pt x="106230" y="41425"/>
                  </a:lnTo>
                  <a:lnTo>
                    <a:pt x="91745" y="75151"/>
                  </a:lnTo>
                  <a:lnTo>
                    <a:pt x="78248" y="106140"/>
                  </a:lnTo>
                  <a:lnTo>
                    <a:pt x="62078" y="133313"/>
                  </a:lnTo>
                  <a:lnTo>
                    <a:pt x="39073" y="167621"/>
                  </a:lnTo>
                  <a:lnTo>
                    <a:pt x="24152" y="199268"/>
                  </a:lnTo>
                  <a:lnTo>
                    <a:pt x="10973" y="226334"/>
                  </a:lnTo>
                  <a:lnTo>
                    <a:pt x="8052" y="236324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35"/>
            <p:cNvSpPr/>
            <p:nvPr/>
          </p:nvSpPr>
          <p:spPr>
            <a:xfrm>
              <a:off x="8101013" y="4043363"/>
              <a:ext cx="170307" cy="245120"/>
            </a:xfrm>
            <a:custGeom>
              <a:avLst/>
              <a:gdLst/>
              <a:ahLst/>
              <a:cxnLst/>
              <a:rect l="0" t="0" r="0" b="0"/>
              <a:pathLst>
                <a:path w="170307" h="245120">
                  <a:moveTo>
                    <a:pt x="85725" y="0"/>
                  </a:moveTo>
                  <a:lnTo>
                    <a:pt x="85725" y="13735"/>
                  </a:lnTo>
                  <a:lnTo>
                    <a:pt x="84931" y="16300"/>
                  </a:lnTo>
                  <a:lnTo>
                    <a:pt x="83608" y="18010"/>
                  </a:lnTo>
                  <a:lnTo>
                    <a:pt x="81932" y="19151"/>
                  </a:lnTo>
                  <a:lnTo>
                    <a:pt x="80070" y="26767"/>
                  </a:lnTo>
                  <a:lnTo>
                    <a:pt x="73073" y="58646"/>
                  </a:lnTo>
                  <a:lnTo>
                    <a:pt x="64146" y="91518"/>
                  </a:lnTo>
                  <a:lnTo>
                    <a:pt x="50947" y="124969"/>
                  </a:lnTo>
                  <a:lnTo>
                    <a:pt x="37962" y="155654"/>
                  </a:lnTo>
                  <a:lnTo>
                    <a:pt x="18181" y="186983"/>
                  </a:lnTo>
                  <a:lnTo>
                    <a:pt x="16019" y="193699"/>
                  </a:lnTo>
                  <a:lnTo>
                    <a:pt x="14647" y="195808"/>
                  </a:lnTo>
                  <a:lnTo>
                    <a:pt x="12940" y="197213"/>
                  </a:lnTo>
                  <a:lnTo>
                    <a:pt x="7483" y="199860"/>
                  </a:lnTo>
                  <a:lnTo>
                    <a:pt x="14959" y="190115"/>
                  </a:lnTo>
                  <a:lnTo>
                    <a:pt x="27737" y="173285"/>
                  </a:lnTo>
                  <a:lnTo>
                    <a:pt x="58696" y="145208"/>
                  </a:lnTo>
                  <a:lnTo>
                    <a:pt x="93997" y="126620"/>
                  </a:lnTo>
                  <a:lnTo>
                    <a:pt x="105540" y="125860"/>
                  </a:lnTo>
                  <a:lnTo>
                    <a:pt x="129678" y="131841"/>
                  </a:lnTo>
                  <a:lnTo>
                    <a:pt x="139127" y="138235"/>
                  </a:lnTo>
                  <a:lnTo>
                    <a:pt x="165475" y="169215"/>
                  </a:lnTo>
                  <a:lnTo>
                    <a:pt x="169679" y="183399"/>
                  </a:lnTo>
                  <a:lnTo>
                    <a:pt x="170306" y="207324"/>
                  </a:lnTo>
                  <a:lnTo>
                    <a:pt x="167502" y="218085"/>
                  </a:lnTo>
                  <a:lnTo>
                    <a:pt x="161493" y="226043"/>
                  </a:lnTo>
                  <a:lnTo>
                    <a:pt x="144700" y="237619"/>
                  </a:lnTo>
                  <a:lnTo>
                    <a:pt x="127012" y="245119"/>
                  </a:lnTo>
                  <a:lnTo>
                    <a:pt x="95585" y="244151"/>
                  </a:lnTo>
                  <a:lnTo>
                    <a:pt x="76123" y="241674"/>
                  </a:lnTo>
                  <a:lnTo>
                    <a:pt x="52540" y="231592"/>
                  </a:lnTo>
                  <a:lnTo>
                    <a:pt x="24460" y="209316"/>
                  </a:lnTo>
                  <a:lnTo>
                    <a:pt x="0" y="178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36"/>
            <p:cNvSpPr/>
            <p:nvPr/>
          </p:nvSpPr>
          <p:spPr>
            <a:xfrm>
              <a:off x="7906449" y="4021931"/>
              <a:ext cx="201708" cy="235745"/>
            </a:xfrm>
            <a:custGeom>
              <a:avLst/>
              <a:gdLst/>
              <a:ahLst/>
              <a:cxnLst/>
              <a:rect l="0" t="0" r="0" b="0"/>
              <a:pathLst>
                <a:path w="201708" h="235745">
                  <a:moveTo>
                    <a:pt x="201707" y="0"/>
                  </a:moveTo>
                  <a:lnTo>
                    <a:pt x="166764" y="794"/>
                  </a:lnTo>
                  <a:lnTo>
                    <a:pt x="135685" y="7771"/>
                  </a:lnTo>
                  <a:lnTo>
                    <a:pt x="108326" y="14473"/>
                  </a:lnTo>
                  <a:lnTo>
                    <a:pt x="80112" y="23603"/>
                  </a:lnTo>
                  <a:lnTo>
                    <a:pt x="53760" y="38479"/>
                  </a:lnTo>
                  <a:lnTo>
                    <a:pt x="23523" y="68632"/>
                  </a:lnTo>
                  <a:lnTo>
                    <a:pt x="9388" y="92038"/>
                  </a:lnTo>
                  <a:lnTo>
                    <a:pt x="173" y="117846"/>
                  </a:lnTo>
                  <a:lnTo>
                    <a:pt x="0" y="145602"/>
                  </a:lnTo>
                  <a:lnTo>
                    <a:pt x="4977" y="170142"/>
                  </a:lnTo>
                  <a:lnTo>
                    <a:pt x="27399" y="204880"/>
                  </a:lnTo>
                  <a:lnTo>
                    <a:pt x="51689" y="235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37"/>
            <p:cNvSpPr/>
            <p:nvPr/>
          </p:nvSpPr>
          <p:spPr>
            <a:xfrm>
              <a:off x="7808694" y="4350544"/>
              <a:ext cx="163732" cy="342901"/>
            </a:xfrm>
            <a:custGeom>
              <a:avLst/>
              <a:gdLst/>
              <a:ahLst/>
              <a:cxnLst/>
              <a:rect l="0" t="0" r="0" b="0"/>
              <a:pathLst>
                <a:path w="163732" h="342901">
                  <a:moveTo>
                    <a:pt x="113725" y="0"/>
                  </a:moveTo>
                  <a:lnTo>
                    <a:pt x="117518" y="3792"/>
                  </a:lnTo>
                  <a:lnTo>
                    <a:pt x="117841" y="6497"/>
                  </a:lnTo>
                  <a:lnTo>
                    <a:pt x="111919" y="30305"/>
                  </a:lnTo>
                  <a:lnTo>
                    <a:pt x="100050" y="51759"/>
                  </a:lnTo>
                  <a:lnTo>
                    <a:pt x="73088" y="83079"/>
                  </a:lnTo>
                  <a:lnTo>
                    <a:pt x="41639" y="101467"/>
                  </a:lnTo>
                  <a:lnTo>
                    <a:pt x="5979" y="129642"/>
                  </a:lnTo>
                  <a:lnTo>
                    <a:pt x="2338" y="137258"/>
                  </a:lnTo>
                  <a:lnTo>
                    <a:pt x="0" y="155083"/>
                  </a:lnTo>
                  <a:lnTo>
                    <a:pt x="3387" y="169158"/>
                  </a:lnTo>
                  <a:lnTo>
                    <a:pt x="13211" y="183383"/>
                  </a:lnTo>
                  <a:lnTo>
                    <a:pt x="43162" y="209289"/>
                  </a:lnTo>
                  <a:lnTo>
                    <a:pt x="78121" y="238257"/>
                  </a:lnTo>
                  <a:lnTo>
                    <a:pt x="113740" y="268001"/>
                  </a:lnTo>
                  <a:lnTo>
                    <a:pt x="146645" y="297561"/>
                  </a:lnTo>
                  <a:lnTo>
                    <a:pt x="157434" y="311915"/>
                  </a:lnTo>
                  <a:lnTo>
                    <a:pt x="161864" y="326223"/>
                  </a:lnTo>
                  <a:lnTo>
                    <a:pt x="163731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38"/>
            <p:cNvSpPr/>
            <p:nvPr/>
          </p:nvSpPr>
          <p:spPr>
            <a:xfrm>
              <a:off x="7743825" y="4314825"/>
              <a:ext cx="42864" cy="271464"/>
            </a:xfrm>
            <a:custGeom>
              <a:avLst/>
              <a:gdLst/>
              <a:ahLst/>
              <a:cxnLst/>
              <a:rect l="0" t="0" r="0" b="0"/>
              <a:pathLst>
                <a:path w="42864" h="271464">
                  <a:moveTo>
                    <a:pt x="0" y="0"/>
                  </a:moveTo>
                  <a:lnTo>
                    <a:pt x="794" y="12200"/>
                  </a:lnTo>
                  <a:lnTo>
                    <a:pt x="6482" y="46334"/>
                  </a:lnTo>
                  <a:lnTo>
                    <a:pt x="9130" y="81854"/>
                  </a:lnTo>
                  <a:lnTo>
                    <a:pt x="14876" y="115270"/>
                  </a:lnTo>
                  <a:lnTo>
                    <a:pt x="21606" y="150306"/>
                  </a:lnTo>
                  <a:lnTo>
                    <a:pt x="26510" y="183706"/>
                  </a:lnTo>
                  <a:lnTo>
                    <a:pt x="30080" y="213711"/>
                  </a:lnTo>
                  <a:lnTo>
                    <a:pt x="36164" y="242709"/>
                  </a:lnTo>
                  <a:lnTo>
                    <a:pt x="42863" y="271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39"/>
            <p:cNvSpPr/>
            <p:nvPr/>
          </p:nvSpPr>
          <p:spPr>
            <a:xfrm>
              <a:off x="7536909" y="4479139"/>
              <a:ext cx="142480" cy="196170"/>
            </a:xfrm>
            <a:custGeom>
              <a:avLst/>
              <a:gdLst/>
              <a:ahLst/>
              <a:cxnLst/>
              <a:rect l="0" t="0" r="0" b="0"/>
              <a:pathLst>
                <a:path w="142480" h="196170">
                  <a:moveTo>
                    <a:pt x="121191" y="7136"/>
                  </a:moveTo>
                  <a:lnTo>
                    <a:pt x="121191" y="10928"/>
                  </a:lnTo>
                  <a:lnTo>
                    <a:pt x="120397" y="12045"/>
                  </a:lnTo>
                  <a:lnTo>
                    <a:pt x="119074" y="12790"/>
                  </a:lnTo>
                  <a:lnTo>
                    <a:pt x="111248" y="13986"/>
                  </a:lnTo>
                  <a:lnTo>
                    <a:pt x="76291" y="6987"/>
                  </a:lnTo>
                  <a:lnTo>
                    <a:pt x="45970" y="1609"/>
                  </a:lnTo>
                  <a:lnTo>
                    <a:pt x="14329" y="134"/>
                  </a:lnTo>
                  <a:lnTo>
                    <a:pt x="601" y="0"/>
                  </a:lnTo>
                  <a:lnTo>
                    <a:pt x="126" y="2113"/>
                  </a:lnTo>
                  <a:lnTo>
                    <a:pt x="0" y="3787"/>
                  </a:lnTo>
                  <a:lnTo>
                    <a:pt x="1503" y="5697"/>
                  </a:lnTo>
                  <a:lnTo>
                    <a:pt x="33339" y="23841"/>
                  </a:lnTo>
                  <a:lnTo>
                    <a:pt x="62798" y="39040"/>
                  </a:lnTo>
                  <a:lnTo>
                    <a:pt x="95804" y="62030"/>
                  </a:lnTo>
                  <a:lnTo>
                    <a:pt x="124521" y="91388"/>
                  </a:lnTo>
                  <a:lnTo>
                    <a:pt x="137106" y="111620"/>
                  </a:lnTo>
                  <a:lnTo>
                    <a:pt x="141532" y="135813"/>
                  </a:lnTo>
                  <a:lnTo>
                    <a:pt x="142479" y="161616"/>
                  </a:lnTo>
                  <a:lnTo>
                    <a:pt x="138325" y="171308"/>
                  </a:lnTo>
                  <a:lnTo>
                    <a:pt x="126515" y="186673"/>
                  </a:lnTo>
                  <a:lnTo>
                    <a:pt x="121441" y="190118"/>
                  </a:lnTo>
                  <a:lnTo>
                    <a:pt x="107924" y="196121"/>
                  </a:lnTo>
                  <a:lnTo>
                    <a:pt x="99154" y="196169"/>
                  </a:lnTo>
                  <a:lnTo>
                    <a:pt x="80590" y="189732"/>
                  </a:lnTo>
                  <a:lnTo>
                    <a:pt x="64653" y="178486"/>
                  </a:lnTo>
                  <a:lnTo>
                    <a:pt x="56897" y="171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40"/>
            <p:cNvSpPr/>
            <p:nvPr/>
          </p:nvSpPr>
          <p:spPr>
            <a:xfrm>
              <a:off x="7400925" y="4471988"/>
              <a:ext cx="42864" cy="178594"/>
            </a:xfrm>
            <a:custGeom>
              <a:avLst/>
              <a:gdLst/>
              <a:ahLst/>
              <a:cxnLst/>
              <a:rect l="0" t="0" r="0" b="0"/>
              <a:pathLst>
                <a:path w="42864" h="178594">
                  <a:moveTo>
                    <a:pt x="0" y="0"/>
                  </a:moveTo>
                  <a:lnTo>
                    <a:pt x="794" y="12200"/>
                  </a:lnTo>
                  <a:lnTo>
                    <a:pt x="7276" y="41424"/>
                  </a:lnTo>
                  <a:lnTo>
                    <a:pt x="14784" y="70918"/>
                  </a:lnTo>
                  <a:lnTo>
                    <a:pt x="23911" y="99909"/>
                  </a:lnTo>
                  <a:lnTo>
                    <a:pt x="33357" y="128567"/>
                  </a:lnTo>
                  <a:lnTo>
                    <a:pt x="41454" y="160511"/>
                  </a:lnTo>
                  <a:lnTo>
                    <a:pt x="42863" y="178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41"/>
            <p:cNvSpPr/>
            <p:nvPr/>
          </p:nvSpPr>
          <p:spPr>
            <a:xfrm>
              <a:off x="6922294" y="4286446"/>
              <a:ext cx="369073" cy="313662"/>
            </a:xfrm>
            <a:custGeom>
              <a:avLst/>
              <a:gdLst/>
              <a:ahLst/>
              <a:cxnLst/>
              <a:rect l="0" t="0" r="0" b="0"/>
              <a:pathLst>
                <a:path w="369073" h="313662">
                  <a:moveTo>
                    <a:pt x="0" y="6948"/>
                  </a:moveTo>
                  <a:lnTo>
                    <a:pt x="11406" y="2038"/>
                  </a:lnTo>
                  <a:lnTo>
                    <a:pt x="39852" y="0"/>
                  </a:lnTo>
                  <a:lnTo>
                    <a:pt x="65430" y="656"/>
                  </a:lnTo>
                  <a:lnTo>
                    <a:pt x="89405" y="3622"/>
                  </a:lnTo>
                  <a:lnTo>
                    <a:pt x="113818" y="9703"/>
                  </a:lnTo>
                  <a:lnTo>
                    <a:pt x="138692" y="18491"/>
                  </a:lnTo>
                  <a:lnTo>
                    <a:pt x="165622" y="30334"/>
                  </a:lnTo>
                  <a:lnTo>
                    <a:pt x="195582" y="45652"/>
                  </a:lnTo>
                  <a:lnTo>
                    <a:pt x="225832" y="63044"/>
                  </a:lnTo>
                  <a:lnTo>
                    <a:pt x="252504" y="81356"/>
                  </a:lnTo>
                  <a:lnTo>
                    <a:pt x="277589" y="102195"/>
                  </a:lnTo>
                  <a:lnTo>
                    <a:pt x="311907" y="136240"/>
                  </a:lnTo>
                  <a:lnTo>
                    <a:pt x="340067" y="171463"/>
                  </a:lnTo>
                  <a:lnTo>
                    <a:pt x="359258" y="207035"/>
                  </a:lnTo>
                  <a:lnTo>
                    <a:pt x="367855" y="238477"/>
                  </a:lnTo>
                  <a:lnTo>
                    <a:pt x="369072" y="255106"/>
                  </a:lnTo>
                  <a:lnTo>
                    <a:pt x="366967" y="270434"/>
                  </a:lnTo>
                  <a:lnTo>
                    <a:pt x="361269" y="283067"/>
                  </a:lnTo>
                  <a:lnTo>
                    <a:pt x="353445" y="293180"/>
                  </a:lnTo>
                  <a:lnTo>
                    <a:pt x="339322" y="303336"/>
                  </a:lnTo>
                  <a:lnTo>
                    <a:pt x="327022" y="308803"/>
                  </a:lnTo>
                  <a:lnTo>
                    <a:pt x="299125" y="312551"/>
                  </a:lnTo>
                  <a:lnTo>
                    <a:pt x="269516" y="313661"/>
                  </a:lnTo>
                  <a:lnTo>
                    <a:pt x="240635" y="310198"/>
                  </a:lnTo>
                  <a:lnTo>
                    <a:pt x="208134" y="302710"/>
                  </a:lnTo>
                  <a:lnTo>
                    <a:pt x="175369" y="296427"/>
                  </a:lnTo>
                  <a:lnTo>
                    <a:pt x="159999" y="290010"/>
                  </a:lnTo>
                  <a:lnTo>
                    <a:pt x="154455" y="285418"/>
                  </a:lnTo>
                  <a:lnTo>
                    <a:pt x="150019" y="278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42"/>
            <p:cNvSpPr/>
            <p:nvPr/>
          </p:nvSpPr>
          <p:spPr>
            <a:xfrm>
              <a:off x="7015163" y="4307681"/>
              <a:ext cx="85726" cy="364333"/>
            </a:xfrm>
            <a:custGeom>
              <a:avLst/>
              <a:gdLst/>
              <a:ahLst/>
              <a:cxnLst/>
              <a:rect l="0" t="0" r="0" b="0"/>
              <a:pathLst>
                <a:path w="85726" h="364333">
                  <a:moveTo>
                    <a:pt x="0" y="0"/>
                  </a:moveTo>
                  <a:lnTo>
                    <a:pt x="0" y="32905"/>
                  </a:lnTo>
                  <a:lnTo>
                    <a:pt x="2116" y="65620"/>
                  </a:lnTo>
                  <a:lnTo>
                    <a:pt x="7770" y="97495"/>
                  </a:lnTo>
                  <a:lnTo>
                    <a:pt x="12184" y="122706"/>
                  </a:lnTo>
                  <a:lnTo>
                    <a:pt x="16792" y="147140"/>
                  </a:lnTo>
                  <a:lnTo>
                    <a:pt x="23603" y="171229"/>
                  </a:lnTo>
                  <a:lnTo>
                    <a:pt x="31921" y="195164"/>
                  </a:lnTo>
                  <a:lnTo>
                    <a:pt x="40910" y="219032"/>
                  </a:lnTo>
                  <a:lnTo>
                    <a:pt x="48080" y="242868"/>
                  </a:lnTo>
                  <a:lnTo>
                    <a:pt x="58695" y="276484"/>
                  </a:lnTo>
                  <a:lnTo>
                    <a:pt x="69778" y="304436"/>
                  </a:lnTo>
                  <a:lnTo>
                    <a:pt x="80634" y="335214"/>
                  </a:lnTo>
                  <a:lnTo>
                    <a:pt x="85725" y="364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43"/>
            <p:cNvSpPr/>
            <p:nvPr/>
          </p:nvSpPr>
          <p:spPr>
            <a:xfrm>
              <a:off x="6736556" y="4579144"/>
              <a:ext cx="42864" cy="135732"/>
            </a:xfrm>
            <a:custGeom>
              <a:avLst/>
              <a:gdLst/>
              <a:ahLst/>
              <a:cxnLst/>
              <a:rect l="0" t="0" r="0" b="0"/>
              <a:pathLst>
                <a:path w="42864" h="135732">
                  <a:moveTo>
                    <a:pt x="0" y="0"/>
                  </a:moveTo>
                  <a:lnTo>
                    <a:pt x="794" y="11406"/>
                  </a:lnTo>
                  <a:lnTo>
                    <a:pt x="10642" y="45340"/>
                  </a:lnTo>
                  <a:lnTo>
                    <a:pt x="21579" y="78907"/>
                  </a:lnTo>
                  <a:lnTo>
                    <a:pt x="33615" y="113701"/>
                  </a:lnTo>
                  <a:lnTo>
                    <a:pt x="35578" y="122765"/>
                  </a:lnTo>
                  <a:lnTo>
                    <a:pt x="42863" y="135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44"/>
            <p:cNvSpPr/>
            <p:nvPr/>
          </p:nvSpPr>
          <p:spPr>
            <a:xfrm>
              <a:off x="6393655" y="4350544"/>
              <a:ext cx="264321" cy="364332"/>
            </a:xfrm>
            <a:custGeom>
              <a:avLst/>
              <a:gdLst/>
              <a:ahLst/>
              <a:cxnLst/>
              <a:rect l="0" t="0" r="0" b="0"/>
              <a:pathLst>
                <a:path w="264321" h="364332">
                  <a:moveTo>
                    <a:pt x="0" y="0"/>
                  </a:moveTo>
                  <a:lnTo>
                    <a:pt x="0" y="33683"/>
                  </a:lnTo>
                  <a:lnTo>
                    <a:pt x="2118" y="62392"/>
                  </a:lnTo>
                  <a:lnTo>
                    <a:pt x="9888" y="94422"/>
                  </a:lnTo>
                  <a:lnTo>
                    <a:pt x="22245" y="129048"/>
                  </a:lnTo>
                  <a:lnTo>
                    <a:pt x="33844" y="164442"/>
                  </a:lnTo>
                  <a:lnTo>
                    <a:pt x="40442" y="188973"/>
                  </a:lnTo>
                  <a:lnTo>
                    <a:pt x="48667" y="215751"/>
                  </a:lnTo>
                  <a:lnTo>
                    <a:pt x="62222" y="250016"/>
                  </a:lnTo>
                  <a:lnTo>
                    <a:pt x="72500" y="280277"/>
                  </a:lnTo>
                  <a:lnTo>
                    <a:pt x="82290" y="312450"/>
                  </a:lnTo>
                  <a:lnTo>
                    <a:pt x="85502" y="328145"/>
                  </a:lnTo>
                  <a:lnTo>
                    <a:pt x="87164" y="330682"/>
                  </a:lnTo>
                  <a:lnTo>
                    <a:pt x="92536" y="335459"/>
                  </a:lnTo>
                  <a:lnTo>
                    <a:pt x="92851" y="305666"/>
                  </a:lnTo>
                  <a:lnTo>
                    <a:pt x="94983" y="276190"/>
                  </a:lnTo>
                  <a:lnTo>
                    <a:pt x="102812" y="243821"/>
                  </a:lnTo>
                  <a:lnTo>
                    <a:pt x="112002" y="209587"/>
                  </a:lnTo>
                  <a:lnTo>
                    <a:pt x="119882" y="187248"/>
                  </a:lnTo>
                  <a:lnTo>
                    <a:pt x="137125" y="163849"/>
                  </a:lnTo>
                  <a:lnTo>
                    <a:pt x="144553" y="160134"/>
                  </a:lnTo>
                  <a:lnTo>
                    <a:pt x="162258" y="157749"/>
                  </a:lnTo>
                  <a:lnTo>
                    <a:pt x="171599" y="161657"/>
                  </a:lnTo>
                  <a:lnTo>
                    <a:pt x="204797" y="190763"/>
                  </a:lnTo>
                  <a:lnTo>
                    <a:pt x="223840" y="220215"/>
                  </a:lnTo>
                  <a:lnTo>
                    <a:pt x="240773" y="251902"/>
                  </a:lnTo>
                  <a:lnTo>
                    <a:pt x="251996" y="284708"/>
                  </a:lnTo>
                  <a:lnTo>
                    <a:pt x="256947" y="318235"/>
                  </a:lnTo>
                  <a:lnTo>
                    <a:pt x="263568" y="351138"/>
                  </a:lnTo>
                  <a:lnTo>
                    <a:pt x="264320" y="364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45"/>
            <p:cNvSpPr/>
            <p:nvPr/>
          </p:nvSpPr>
          <p:spPr>
            <a:xfrm>
              <a:off x="6181086" y="4593873"/>
              <a:ext cx="212570" cy="170848"/>
            </a:xfrm>
            <a:custGeom>
              <a:avLst/>
              <a:gdLst/>
              <a:ahLst/>
              <a:cxnLst/>
              <a:rect l="0" t="0" r="0" b="0"/>
              <a:pathLst>
                <a:path w="212570" h="170848">
                  <a:moveTo>
                    <a:pt x="105414" y="6702"/>
                  </a:moveTo>
                  <a:lnTo>
                    <a:pt x="101622" y="6702"/>
                  </a:lnTo>
                  <a:lnTo>
                    <a:pt x="80763" y="0"/>
                  </a:lnTo>
                  <a:lnTo>
                    <a:pt x="73026" y="548"/>
                  </a:lnTo>
                  <a:lnTo>
                    <a:pt x="41037" y="14043"/>
                  </a:lnTo>
                  <a:lnTo>
                    <a:pt x="32352" y="19490"/>
                  </a:lnTo>
                  <a:lnTo>
                    <a:pt x="10293" y="49998"/>
                  </a:lnTo>
                  <a:lnTo>
                    <a:pt x="2176" y="66450"/>
                  </a:lnTo>
                  <a:lnTo>
                    <a:pt x="0" y="79294"/>
                  </a:lnTo>
                  <a:lnTo>
                    <a:pt x="1147" y="90824"/>
                  </a:lnTo>
                  <a:lnTo>
                    <a:pt x="15095" y="125671"/>
                  </a:lnTo>
                  <a:lnTo>
                    <a:pt x="25913" y="140024"/>
                  </a:lnTo>
                  <a:lnTo>
                    <a:pt x="42964" y="154331"/>
                  </a:lnTo>
                  <a:lnTo>
                    <a:pt x="66890" y="164832"/>
                  </a:lnTo>
                  <a:lnTo>
                    <a:pt x="94088" y="169179"/>
                  </a:lnTo>
                  <a:lnTo>
                    <a:pt x="122255" y="170466"/>
                  </a:lnTo>
                  <a:lnTo>
                    <a:pt x="154501" y="170847"/>
                  </a:lnTo>
                  <a:lnTo>
                    <a:pt x="188752" y="165273"/>
                  </a:lnTo>
                  <a:lnTo>
                    <a:pt x="212569" y="156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46"/>
            <p:cNvSpPr/>
            <p:nvPr/>
          </p:nvSpPr>
          <p:spPr>
            <a:xfrm>
              <a:off x="5965752" y="4587759"/>
              <a:ext cx="142154" cy="212842"/>
            </a:xfrm>
            <a:custGeom>
              <a:avLst/>
              <a:gdLst/>
              <a:ahLst/>
              <a:cxnLst/>
              <a:rect l="0" t="0" r="0" b="0"/>
              <a:pathLst>
                <a:path w="142154" h="212842">
                  <a:moveTo>
                    <a:pt x="113578" y="41391"/>
                  </a:moveTo>
                  <a:lnTo>
                    <a:pt x="113578" y="28391"/>
                  </a:lnTo>
                  <a:lnTo>
                    <a:pt x="107428" y="11122"/>
                  </a:lnTo>
                  <a:lnTo>
                    <a:pt x="102643" y="5978"/>
                  </a:lnTo>
                  <a:lnTo>
                    <a:pt x="95225" y="1839"/>
                  </a:lnTo>
                  <a:lnTo>
                    <a:pt x="86637" y="0"/>
                  </a:lnTo>
                  <a:lnTo>
                    <a:pt x="77527" y="1299"/>
                  </a:lnTo>
                  <a:lnTo>
                    <a:pt x="58745" y="8601"/>
                  </a:lnTo>
                  <a:lnTo>
                    <a:pt x="26437" y="32332"/>
                  </a:lnTo>
                  <a:lnTo>
                    <a:pt x="17170" y="43715"/>
                  </a:lnTo>
                  <a:lnTo>
                    <a:pt x="4753" y="70425"/>
                  </a:lnTo>
                  <a:lnTo>
                    <a:pt x="0" y="105745"/>
                  </a:lnTo>
                  <a:lnTo>
                    <a:pt x="1609" y="127134"/>
                  </a:lnTo>
                  <a:lnTo>
                    <a:pt x="9265" y="155694"/>
                  </a:lnTo>
                  <a:lnTo>
                    <a:pt x="18004" y="167864"/>
                  </a:lnTo>
                  <a:lnTo>
                    <a:pt x="43018" y="188611"/>
                  </a:lnTo>
                  <a:lnTo>
                    <a:pt x="63833" y="199400"/>
                  </a:lnTo>
                  <a:lnTo>
                    <a:pt x="97109" y="205247"/>
                  </a:lnTo>
                  <a:lnTo>
                    <a:pt x="130931" y="211684"/>
                  </a:lnTo>
                  <a:lnTo>
                    <a:pt x="142153" y="212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47"/>
            <p:cNvSpPr/>
            <p:nvPr/>
          </p:nvSpPr>
          <p:spPr>
            <a:xfrm>
              <a:off x="5744913" y="4565398"/>
              <a:ext cx="125838" cy="213772"/>
            </a:xfrm>
            <a:custGeom>
              <a:avLst/>
              <a:gdLst/>
              <a:ahLst/>
              <a:cxnLst/>
              <a:rect l="0" t="0" r="0" b="0"/>
              <a:pathLst>
                <a:path w="125838" h="213772">
                  <a:moveTo>
                    <a:pt x="77242" y="92327"/>
                  </a:moveTo>
                  <a:lnTo>
                    <a:pt x="100885" y="79327"/>
                  </a:lnTo>
                  <a:lnTo>
                    <a:pt x="105743" y="74378"/>
                  </a:lnTo>
                  <a:lnTo>
                    <a:pt x="122482" y="44488"/>
                  </a:lnTo>
                  <a:lnTo>
                    <a:pt x="125837" y="30351"/>
                  </a:lnTo>
                  <a:lnTo>
                    <a:pt x="124721" y="25609"/>
                  </a:lnTo>
                  <a:lnTo>
                    <a:pt x="119247" y="16108"/>
                  </a:lnTo>
                  <a:lnTo>
                    <a:pt x="107239" y="5626"/>
                  </a:lnTo>
                  <a:lnTo>
                    <a:pt x="98248" y="2200"/>
                  </a:lnTo>
                  <a:lnTo>
                    <a:pt x="75748" y="0"/>
                  </a:lnTo>
                  <a:lnTo>
                    <a:pt x="55369" y="3411"/>
                  </a:lnTo>
                  <a:lnTo>
                    <a:pt x="38042" y="13241"/>
                  </a:lnTo>
                  <a:lnTo>
                    <a:pt x="19062" y="30000"/>
                  </a:lnTo>
                  <a:lnTo>
                    <a:pt x="11697" y="43195"/>
                  </a:lnTo>
                  <a:lnTo>
                    <a:pt x="3177" y="71069"/>
                  </a:lnTo>
                  <a:lnTo>
                    <a:pt x="0" y="96170"/>
                  </a:lnTo>
                  <a:lnTo>
                    <a:pt x="2851" y="119924"/>
                  </a:lnTo>
                  <a:lnTo>
                    <a:pt x="16628" y="154193"/>
                  </a:lnTo>
                  <a:lnTo>
                    <a:pt x="30796" y="176539"/>
                  </a:lnTo>
                  <a:lnTo>
                    <a:pt x="54399" y="196597"/>
                  </a:lnTo>
                  <a:lnTo>
                    <a:pt x="77242" y="213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48"/>
            <p:cNvSpPr/>
            <p:nvPr/>
          </p:nvSpPr>
          <p:spPr>
            <a:xfrm>
              <a:off x="5464970" y="4422790"/>
              <a:ext cx="235744" cy="333104"/>
            </a:xfrm>
            <a:custGeom>
              <a:avLst/>
              <a:gdLst/>
              <a:ahLst/>
              <a:cxnLst/>
              <a:rect l="0" t="0" r="0" b="0"/>
              <a:pathLst>
                <a:path w="235744" h="333104">
                  <a:moveTo>
                    <a:pt x="235743" y="77773"/>
                  </a:moveTo>
                  <a:lnTo>
                    <a:pt x="235743" y="54829"/>
                  </a:lnTo>
                  <a:lnTo>
                    <a:pt x="231950" y="43281"/>
                  </a:lnTo>
                  <a:lnTo>
                    <a:pt x="222007" y="29806"/>
                  </a:lnTo>
                  <a:lnTo>
                    <a:pt x="198722" y="11824"/>
                  </a:lnTo>
                  <a:lnTo>
                    <a:pt x="177413" y="3287"/>
                  </a:lnTo>
                  <a:lnTo>
                    <a:pt x="142170" y="0"/>
                  </a:lnTo>
                  <a:lnTo>
                    <a:pt x="114090" y="1548"/>
                  </a:lnTo>
                  <a:lnTo>
                    <a:pt x="79950" y="9182"/>
                  </a:lnTo>
                  <a:lnTo>
                    <a:pt x="57555" y="19790"/>
                  </a:lnTo>
                  <a:lnTo>
                    <a:pt x="47275" y="28455"/>
                  </a:lnTo>
                  <a:lnTo>
                    <a:pt x="40060" y="38391"/>
                  </a:lnTo>
                  <a:lnTo>
                    <a:pt x="34208" y="50745"/>
                  </a:lnTo>
                  <a:lnTo>
                    <a:pt x="33194" y="64173"/>
                  </a:lnTo>
                  <a:lnTo>
                    <a:pt x="36184" y="78872"/>
                  </a:lnTo>
                  <a:lnTo>
                    <a:pt x="53154" y="114179"/>
                  </a:lnTo>
                  <a:lnTo>
                    <a:pt x="72370" y="142270"/>
                  </a:lnTo>
                  <a:lnTo>
                    <a:pt x="95261" y="170702"/>
                  </a:lnTo>
                  <a:lnTo>
                    <a:pt x="122153" y="201351"/>
                  </a:lnTo>
                  <a:lnTo>
                    <a:pt x="148111" y="233451"/>
                  </a:lnTo>
                  <a:lnTo>
                    <a:pt x="174424" y="268950"/>
                  </a:lnTo>
                  <a:lnTo>
                    <a:pt x="188411" y="298098"/>
                  </a:lnTo>
                  <a:lnTo>
                    <a:pt x="190894" y="309574"/>
                  </a:lnTo>
                  <a:lnTo>
                    <a:pt x="189881" y="317850"/>
                  </a:lnTo>
                  <a:lnTo>
                    <a:pt x="188499" y="321168"/>
                  </a:lnTo>
                  <a:lnTo>
                    <a:pt x="180614" y="326971"/>
                  </a:lnTo>
                  <a:lnTo>
                    <a:pt x="169172" y="331402"/>
                  </a:lnTo>
                  <a:lnTo>
                    <a:pt x="148549" y="333103"/>
                  </a:lnTo>
                  <a:lnTo>
                    <a:pt x="122683" y="328139"/>
                  </a:lnTo>
                  <a:lnTo>
                    <a:pt x="94911" y="316967"/>
                  </a:lnTo>
                  <a:lnTo>
                    <a:pt x="59199" y="298970"/>
                  </a:lnTo>
                  <a:lnTo>
                    <a:pt x="28978" y="276336"/>
                  </a:lnTo>
                  <a:lnTo>
                    <a:pt x="7370" y="259546"/>
                  </a:lnTo>
                  <a:lnTo>
                    <a:pt x="0" y="2420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49"/>
            <p:cNvSpPr/>
            <p:nvPr/>
          </p:nvSpPr>
          <p:spPr>
            <a:xfrm>
              <a:off x="6157913" y="4029075"/>
              <a:ext cx="142876" cy="342901"/>
            </a:xfrm>
            <a:custGeom>
              <a:avLst/>
              <a:gdLst/>
              <a:ahLst/>
              <a:cxnLst/>
              <a:rect l="0" t="0" r="0" b="0"/>
              <a:pathLst>
                <a:path w="142876" h="342901">
                  <a:moveTo>
                    <a:pt x="142875" y="0"/>
                  </a:moveTo>
                  <a:lnTo>
                    <a:pt x="142875" y="22944"/>
                  </a:lnTo>
                  <a:lnTo>
                    <a:pt x="132262" y="50275"/>
                  </a:lnTo>
                  <a:lnTo>
                    <a:pt x="123414" y="76985"/>
                  </a:lnTo>
                  <a:lnTo>
                    <a:pt x="111091" y="105801"/>
                  </a:lnTo>
                  <a:lnTo>
                    <a:pt x="96592" y="138328"/>
                  </a:lnTo>
                  <a:lnTo>
                    <a:pt x="77568" y="169221"/>
                  </a:lnTo>
                  <a:lnTo>
                    <a:pt x="56850" y="202363"/>
                  </a:lnTo>
                  <a:lnTo>
                    <a:pt x="37217" y="233438"/>
                  </a:lnTo>
                  <a:lnTo>
                    <a:pt x="24874" y="266634"/>
                  </a:lnTo>
                  <a:lnTo>
                    <a:pt x="12309" y="296137"/>
                  </a:lnTo>
                  <a:lnTo>
                    <a:pt x="1777" y="331450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50"/>
            <p:cNvSpPr/>
            <p:nvPr/>
          </p:nvSpPr>
          <p:spPr>
            <a:xfrm>
              <a:off x="5843884" y="4200525"/>
              <a:ext cx="210078" cy="135214"/>
            </a:xfrm>
            <a:custGeom>
              <a:avLst/>
              <a:gdLst/>
              <a:ahLst/>
              <a:cxnLst/>
              <a:rect l="0" t="0" r="0" b="0"/>
              <a:pathLst>
                <a:path w="210078" h="135214">
                  <a:moveTo>
                    <a:pt x="13991" y="21431"/>
                  </a:moveTo>
                  <a:lnTo>
                    <a:pt x="7839" y="21431"/>
                  </a:lnTo>
                  <a:lnTo>
                    <a:pt x="7509" y="22225"/>
                  </a:lnTo>
                  <a:lnTo>
                    <a:pt x="6112" y="33616"/>
                  </a:lnTo>
                  <a:lnTo>
                    <a:pt x="1955" y="41358"/>
                  </a:lnTo>
                  <a:lnTo>
                    <a:pt x="0" y="62342"/>
                  </a:lnTo>
                  <a:lnTo>
                    <a:pt x="3583" y="76327"/>
                  </a:lnTo>
                  <a:lnTo>
                    <a:pt x="14188" y="97913"/>
                  </a:lnTo>
                  <a:lnTo>
                    <a:pt x="19635" y="103842"/>
                  </a:lnTo>
                  <a:lnTo>
                    <a:pt x="30833" y="110848"/>
                  </a:lnTo>
                  <a:lnTo>
                    <a:pt x="40324" y="113278"/>
                  </a:lnTo>
                  <a:lnTo>
                    <a:pt x="61948" y="114166"/>
                  </a:lnTo>
                  <a:lnTo>
                    <a:pt x="76002" y="110468"/>
                  </a:lnTo>
                  <a:lnTo>
                    <a:pt x="83356" y="104395"/>
                  </a:lnTo>
                  <a:lnTo>
                    <a:pt x="90064" y="97198"/>
                  </a:lnTo>
                  <a:lnTo>
                    <a:pt x="101971" y="87890"/>
                  </a:lnTo>
                  <a:lnTo>
                    <a:pt x="116055" y="66333"/>
                  </a:lnTo>
                  <a:lnTo>
                    <a:pt x="119638" y="56079"/>
                  </a:lnTo>
                  <a:lnTo>
                    <a:pt x="118360" y="48472"/>
                  </a:lnTo>
                  <a:lnTo>
                    <a:pt x="114259" y="30314"/>
                  </a:lnTo>
                  <a:lnTo>
                    <a:pt x="110287" y="36675"/>
                  </a:lnTo>
                  <a:lnTo>
                    <a:pt x="107875" y="44822"/>
                  </a:lnTo>
                  <a:lnTo>
                    <a:pt x="106949" y="65645"/>
                  </a:lnTo>
                  <a:lnTo>
                    <a:pt x="114642" y="91871"/>
                  </a:lnTo>
                  <a:lnTo>
                    <a:pt x="116811" y="96966"/>
                  </a:lnTo>
                  <a:lnTo>
                    <a:pt x="125569" y="104744"/>
                  </a:lnTo>
                  <a:lnTo>
                    <a:pt x="156627" y="126886"/>
                  </a:lnTo>
                  <a:lnTo>
                    <a:pt x="166285" y="131800"/>
                  </a:lnTo>
                  <a:lnTo>
                    <a:pt x="186398" y="135213"/>
                  </a:lnTo>
                  <a:lnTo>
                    <a:pt x="198336" y="131786"/>
                  </a:lnTo>
                  <a:lnTo>
                    <a:pt x="201181" y="129926"/>
                  </a:lnTo>
                  <a:lnTo>
                    <a:pt x="204343" y="125743"/>
                  </a:lnTo>
                  <a:lnTo>
                    <a:pt x="209915" y="115133"/>
                  </a:lnTo>
                  <a:lnTo>
                    <a:pt x="210077" y="104351"/>
                  </a:lnTo>
                  <a:lnTo>
                    <a:pt x="205037" y="69702"/>
                  </a:lnTo>
                  <a:lnTo>
                    <a:pt x="200776" y="38727"/>
                  </a:lnTo>
                  <a:lnTo>
                    <a:pt x="19258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51"/>
            <p:cNvSpPr/>
            <p:nvPr/>
          </p:nvSpPr>
          <p:spPr>
            <a:xfrm>
              <a:off x="5526540" y="4179244"/>
              <a:ext cx="101265" cy="157013"/>
            </a:xfrm>
            <a:custGeom>
              <a:avLst/>
              <a:gdLst/>
              <a:ahLst/>
              <a:cxnLst/>
              <a:rect l="0" t="0" r="0" b="0"/>
              <a:pathLst>
                <a:path w="101265" h="157013">
                  <a:moveTo>
                    <a:pt x="9865" y="78431"/>
                  </a:moveTo>
                  <a:lnTo>
                    <a:pt x="9865" y="74639"/>
                  </a:lnTo>
                  <a:lnTo>
                    <a:pt x="10660" y="73522"/>
                  </a:lnTo>
                  <a:lnTo>
                    <a:pt x="11983" y="72777"/>
                  </a:lnTo>
                  <a:lnTo>
                    <a:pt x="33908" y="65642"/>
                  </a:lnTo>
                  <a:lnTo>
                    <a:pt x="68761" y="43648"/>
                  </a:lnTo>
                  <a:lnTo>
                    <a:pt x="90146" y="26335"/>
                  </a:lnTo>
                  <a:lnTo>
                    <a:pt x="97770" y="15194"/>
                  </a:lnTo>
                  <a:lnTo>
                    <a:pt x="101264" y="5631"/>
                  </a:lnTo>
                  <a:lnTo>
                    <a:pt x="100961" y="3704"/>
                  </a:lnTo>
                  <a:lnTo>
                    <a:pt x="99965" y="2419"/>
                  </a:lnTo>
                  <a:lnTo>
                    <a:pt x="98507" y="1562"/>
                  </a:lnTo>
                  <a:lnTo>
                    <a:pt x="79753" y="0"/>
                  </a:lnTo>
                  <a:lnTo>
                    <a:pt x="53700" y="7640"/>
                  </a:lnTo>
                  <a:lnTo>
                    <a:pt x="43636" y="12837"/>
                  </a:lnTo>
                  <a:lnTo>
                    <a:pt x="15460" y="38254"/>
                  </a:lnTo>
                  <a:lnTo>
                    <a:pt x="764" y="61803"/>
                  </a:lnTo>
                  <a:lnTo>
                    <a:pt x="0" y="73422"/>
                  </a:lnTo>
                  <a:lnTo>
                    <a:pt x="5977" y="96492"/>
                  </a:lnTo>
                  <a:lnTo>
                    <a:pt x="16298" y="115268"/>
                  </a:lnTo>
                  <a:lnTo>
                    <a:pt x="33203" y="132120"/>
                  </a:lnTo>
                  <a:lnTo>
                    <a:pt x="67643" y="153495"/>
                  </a:lnTo>
                  <a:lnTo>
                    <a:pt x="74160" y="1570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52"/>
            <p:cNvSpPr/>
            <p:nvPr/>
          </p:nvSpPr>
          <p:spPr>
            <a:xfrm>
              <a:off x="5339410" y="4186238"/>
              <a:ext cx="111271" cy="135188"/>
            </a:xfrm>
            <a:custGeom>
              <a:avLst/>
              <a:gdLst/>
              <a:ahLst/>
              <a:cxnLst/>
              <a:rect l="0" t="0" r="0" b="0"/>
              <a:pathLst>
                <a:path w="111271" h="135188">
                  <a:moveTo>
                    <a:pt x="4115" y="21431"/>
                  </a:moveTo>
                  <a:lnTo>
                    <a:pt x="323" y="25223"/>
                  </a:lnTo>
                  <a:lnTo>
                    <a:pt x="0" y="27134"/>
                  </a:lnTo>
                  <a:lnTo>
                    <a:pt x="577" y="29202"/>
                  </a:lnTo>
                  <a:lnTo>
                    <a:pt x="1757" y="31374"/>
                  </a:lnTo>
                  <a:lnTo>
                    <a:pt x="11794" y="66612"/>
                  </a:lnTo>
                  <a:lnTo>
                    <a:pt x="19939" y="99588"/>
                  </a:lnTo>
                  <a:lnTo>
                    <a:pt x="32299" y="133894"/>
                  </a:lnTo>
                  <a:lnTo>
                    <a:pt x="33223" y="134506"/>
                  </a:lnTo>
                  <a:lnTo>
                    <a:pt x="36367" y="135187"/>
                  </a:lnTo>
                  <a:lnTo>
                    <a:pt x="37521" y="134574"/>
                  </a:lnTo>
                  <a:lnTo>
                    <a:pt x="38293" y="133372"/>
                  </a:lnTo>
                  <a:lnTo>
                    <a:pt x="39377" y="127888"/>
                  </a:lnTo>
                  <a:lnTo>
                    <a:pt x="39816" y="92415"/>
                  </a:lnTo>
                  <a:lnTo>
                    <a:pt x="41947" y="69701"/>
                  </a:lnTo>
                  <a:lnTo>
                    <a:pt x="53569" y="38727"/>
                  </a:lnTo>
                  <a:lnTo>
                    <a:pt x="62777" y="18971"/>
                  </a:lnTo>
                  <a:lnTo>
                    <a:pt x="72256" y="10283"/>
                  </a:lnTo>
                  <a:lnTo>
                    <a:pt x="86746" y="3047"/>
                  </a:lnTo>
                  <a:lnTo>
                    <a:pt x="1112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53"/>
            <p:cNvSpPr/>
            <p:nvPr/>
          </p:nvSpPr>
          <p:spPr>
            <a:xfrm>
              <a:off x="5136532" y="4208221"/>
              <a:ext cx="164132" cy="140867"/>
            </a:xfrm>
            <a:custGeom>
              <a:avLst/>
              <a:gdLst/>
              <a:ahLst/>
              <a:cxnLst/>
              <a:rect l="0" t="0" r="0" b="0"/>
              <a:pathLst>
                <a:path w="164132" h="140867">
                  <a:moveTo>
                    <a:pt x="28398" y="6592"/>
                  </a:moveTo>
                  <a:lnTo>
                    <a:pt x="28398" y="10384"/>
                  </a:lnTo>
                  <a:lnTo>
                    <a:pt x="8801" y="44682"/>
                  </a:lnTo>
                  <a:lnTo>
                    <a:pt x="1163" y="74549"/>
                  </a:lnTo>
                  <a:lnTo>
                    <a:pt x="0" y="104970"/>
                  </a:lnTo>
                  <a:lnTo>
                    <a:pt x="696" y="114609"/>
                  </a:lnTo>
                  <a:lnTo>
                    <a:pt x="3651" y="121539"/>
                  </a:lnTo>
                  <a:lnTo>
                    <a:pt x="16620" y="137408"/>
                  </a:lnTo>
                  <a:lnTo>
                    <a:pt x="23429" y="140138"/>
                  </a:lnTo>
                  <a:lnTo>
                    <a:pt x="27468" y="140866"/>
                  </a:lnTo>
                  <a:lnTo>
                    <a:pt x="36186" y="139559"/>
                  </a:lnTo>
                  <a:lnTo>
                    <a:pt x="45354" y="135538"/>
                  </a:lnTo>
                  <a:lnTo>
                    <a:pt x="59440" y="123556"/>
                  </a:lnTo>
                  <a:lnTo>
                    <a:pt x="83179" y="91727"/>
                  </a:lnTo>
                  <a:lnTo>
                    <a:pt x="99210" y="56520"/>
                  </a:lnTo>
                  <a:lnTo>
                    <a:pt x="105446" y="31800"/>
                  </a:lnTo>
                  <a:lnTo>
                    <a:pt x="106846" y="5744"/>
                  </a:lnTo>
                  <a:lnTo>
                    <a:pt x="106097" y="3645"/>
                  </a:lnTo>
                  <a:lnTo>
                    <a:pt x="104804" y="2246"/>
                  </a:lnTo>
                  <a:lnTo>
                    <a:pt x="100818" y="0"/>
                  </a:lnTo>
                  <a:lnTo>
                    <a:pt x="100491" y="610"/>
                  </a:lnTo>
                  <a:lnTo>
                    <a:pt x="99924" y="13232"/>
                  </a:lnTo>
                  <a:lnTo>
                    <a:pt x="109787" y="43886"/>
                  </a:lnTo>
                  <a:lnTo>
                    <a:pt x="117786" y="72582"/>
                  </a:lnTo>
                  <a:lnTo>
                    <a:pt x="133510" y="100331"/>
                  </a:lnTo>
                  <a:lnTo>
                    <a:pt x="164131" y="128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54"/>
            <p:cNvSpPr/>
            <p:nvPr/>
          </p:nvSpPr>
          <p:spPr>
            <a:xfrm>
              <a:off x="4936330" y="4200551"/>
              <a:ext cx="150021" cy="191321"/>
            </a:xfrm>
            <a:custGeom>
              <a:avLst/>
              <a:gdLst/>
              <a:ahLst/>
              <a:cxnLst/>
              <a:rect l="0" t="0" r="0" b="0"/>
              <a:pathLst>
                <a:path w="150021" h="191321">
                  <a:moveTo>
                    <a:pt x="150020" y="7118"/>
                  </a:moveTo>
                  <a:lnTo>
                    <a:pt x="146228" y="3326"/>
                  </a:lnTo>
                  <a:lnTo>
                    <a:pt x="142249" y="1463"/>
                  </a:lnTo>
                  <a:lnTo>
                    <a:pt x="112167" y="0"/>
                  </a:lnTo>
                  <a:lnTo>
                    <a:pt x="91008" y="773"/>
                  </a:lnTo>
                  <a:lnTo>
                    <a:pt x="66745" y="9918"/>
                  </a:lnTo>
                  <a:lnTo>
                    <a:pt x="52409" y="20560"/>
                  </a:lnTo>
                  <a:lnTo>
                    <a:pt x="47106" y="27115"/>
                  </a:lnTo>
                  <a:lnTo>
                    <a:pt x="39909" y="41583"/>
                  </a:lnTo>
                  <a:lnTo>
                    <a:pt x="39698" y="50481"/>
                  </a:lnTo>
                  <a:lnTo>
                    <a:pt x="46031" y="69129"/>
                  </a:lnTo>
                  <a:lnTo>
                    <a:pt x="69545" y="97614"/>
                  </a:lnTo>
                  <a:lnTo>
                    <a:pt x="103826" y="126181"/>
                  </a:lnTo>
                  <a:lnTo>
                    <a:pt x="126347" y="149993"/>
                  </a:lnTo>
                  <a:lnTo>
                    <a:pt x="139406" y="173012"/>
                  </a:lnTo>
                  <a:lnTo>
                    <a:pt x="141334" y="179538"/>
                  </a:lnTo>
                  <a:lnTo>
                    <a:pt x="141054" y="182390"/>
                  </a:lnTo>
                  <a:lnTo>
                    <a:pt x="138627" y="187675"/>
                  </a:lnTo>
                  <a:lnTo>
                    <a:pt x="136868" y="189402"/>
                  </a:lnTo>
                  <a:lnTo>
                    <a:pt x="132799" y="191320"/>
                  </a:lnTo>
                  <a:lnTo>
                    <a:pt x="103714" y="186999"/>
                  </a:lnTo>
                  <a:lnTo>
                    <a:pt x="87370" y="184696"/>
                  </a:lnTo>
                  <a:lnTo>
                    <a:pt x="57476" y="172399"/>
                  </a:lnTo>
                  <a:lnTo>
                    <a:pt x="23063" y="154737"/>
                  </a:lnTo>
                  <a:lnTo>
                    <a:pt x="11420" y="145136"/>
                  </a:lnTo>
                  <a:lnTo>
                    <a:pt x="0" y="128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55"/>
            <p:cNvSpPr/>
            <p:nvPr/>
          </p:nvSpPr>
          <p:spPr>
            <a:xfrm>
              <a:off x="4804885" y="4244529"/>
              <a:ext cx="124304" cy="140199"/>
            </a:xfrm>
            <a:custGeom>
              <a:avLst/>
              <a:gdLst/>
              <a:ahLst/>
              <a:cxnLst/>
              <a:rect l="0" t="0" r="0" b="0"/>
              <a:pathLst>
                <a:path w="124304" h="140199">
                  <a:moveTo>
                    <a:pt x="95728" y="63152"/>
                  </a:moveTo>
                  <a:lnTo>
                    <a:pt x="95728" y="59360"/>
                  </a:lnTo>
                  <a:lnTo>
                    <a:pt x="88878" y="38604"/>
                  </a:lnTo>
                  <a:lnTo>
                    <a:pt x="84481" y="34250"/>
                  </a:lnTo>
                  <a:lnTo>
                    <a:pt x="69140" y="23422"/>
                  </a:lnTo>
                  <a:lnTo>
                    <a:pt x="61157" y="21682"/>
                  </a:lnTo>
                  <a:lnTo>
                    <a:pt x="54434" y="23025"/>
                  </a:lnTo>
                  <a:lnTo>
                    <a:pt x="48006" y="27062"/>
                  </a:lnTo>
                  <a:lnTo>
                    <a:pt x="22485" y="51631"/>
                  </a:lnTo>
                  <a:lnTo>
                    <a:pt x="3032" y="84606"/>
                  </a:lnTo>
                  <a:lnTo>
                    <a:pt x="593" y="89361"/>
                  </a:lnTo>
                  <a:lnTo>
                    <a:pt x="0" y="98878"/>
                  </a:lnTo>
                  <a:lnTo>
                    <a:pt x="4070" y="121891"/>
                  </a:lnTo>
                  <a:lnTo>
                    <a:pt x="18903" y="136553"/>
                  </a:lnTo>
                  <a:lnTo>
                    <a:pt x="26129" y="139431"/>
                  </a:lnTo>
                  <a:lnTo>
                    <a:pt x="30279" y="140198"/>
                  </a:lnTo>
                  <a:lnTo>
                    <a:pt x="39122" y="138934"/>
                  </a:lnTo>
                  <a:lnTo>
                    <a:pt x="57735" y="131656"/>
                  </a:lnTo>
                  <a:lnTo>
                    <a:pt x="65084" y="125084"/>
                  </a:lnTo>
                  <a:lnTo>
                    <a:pt x="86913" y="90893"/>
                  </a:lnTo>
                  <a:lnTo>
                    <a:pt x="99476" y="56693"/>
                  </a:lnTo>
                  <a:lnTo>
                    <a:pt x="102424" y="30218"/>
                  </a:lnTo>
                  <a:lnTo>
                    <a:pt x="98947" y="11854"/>
                  </a:lnTo>
                  <a:lnTo>
                    <a:pt x="95041" y="4635"/>
                  </a:lnTo>
                  <a:lnTo>
                    <a:pt x="89859" y="0"/>
                  </a:lnTo>
                  <a:lnTo>
                    <a:pt x="89434" y="413"/>
                  </a:lnTo>
                  <a:lnTo>
                    <a:pt x="88836" y="5581"/>
                  </a:lnTo>
                  <a:lnTo>
                    <a:pt x="88598" y="36948"/>
                  </a:lnTo>
                  <a:lnTo>
                    <a:pt x="90705" y="56711"/>
                  </a:lnTo>
                  <a:lnTo>
                    <a:pt x="98528" y="80930"/>
                  </a:lnTo>
                  <a:lnTo>
                    <a:pt x="115725" y="111501"/>
                  </a:lnTo>
                  <a:lnTo>
                    <a:pt x="121762" y="124838"/>
                  </a:lnTo>
                  <a:lnTo>
                    <a:pt x="124303" y="134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56"/>
            <p:cNvSpPr/>
            <p:nvPr/>
          </p:nvSpPr>
          <p:spPr>
            <a:xfrm>
              <a:off x="4630305" y="4268320"/>
              <a:ext cx="105780" cy="153662"/>
            </a:xfrm>
            <a:custGeom>
              <a:avLst/>
              <a:gdLst/>
              <a:ahLst/>
              <a:cxnLst/>
              <a:rect l="0" t="0" r="0" b="0"/>
              <a:pathLst>
                <a:path w="105780" h="153662">
                  <a:moveTo>
                    <a:pt x="27420" y="53649"/>
                  </a:moveTo>
                  <a:lnTo>
                    <a:pt x="35005" y="53649"/>
                  </a:lnTo>
                  <a:lnTo>
                    <a:pt x="40845" y="51532"/>
                  </a:lnTo>
                  <a:lnTo>
                    <a:pt x="54498" y="44830"/>
                  </a:lnTo>
                  <a:lnTo>
                    <a:pt x="89127" y="33871"/>
                  </a:lnTo>
                  <a:lnTo>
                    <a:pt x="100296" y="27240"/>
                  </a:lnTo>
                  <a:lnTo>
                    <a:pt x="103465" y="22596"/>
                  </a:lnTo>
                  <a:lnTo>
                    <a:pt x="105779" y="6038"/>
                  </a:lnTo>
                  <a:lnTo>
                    <a:pt x="101669" y="2591"/>
                  </a:lnTo>
                  <a:lnTo>
                    <a:pt x="98351" y="560"/>
                  </a:lnTo>
                  <a:lnTo>
                    <a:pt x="95345" y="0"/>
                  </a:lnTo>
                  <a:lnTo>
                    <a:pt x="92547" y="421"/>
                  </a:lnTo>
                  <a:lnTo>
                    <a:pt x="85734" y="2211"/>
                  </a:lnTo>
                  <a:lnTo>
                    <a:pt x="64074" y="5476"/>
                  </a:lnTo>
                  <a:lnTo>
                    <a:pt x="54030" y="10014"/>
                  </a:lnTo>
                  <a:lnTo>
                    <a:pt x="20301" y="39595"/>
                  </a:lnTo>
                  <a:lnTo>
                    <a:pt x="5023" y="58457"/>
                  </a:lnTo>
                  <a:lnTo>
                    <a:pt x="676" y="76505"/>
                  </a:lnTo>
                  <a:lnTo>
                    <a:pt x="0" y="98233"/>
                  </a:lnTo>
                  <a:lnTo>
                    <a:pt x="8836" y="122618"/>
                  </a:lnTo>
                  <a:lnTo>
                    <a:pt x="15456" y="130075"/>
                  </a:lnTo>
                  <a:lnTo>
                    <a:pt x="30225" y="138735"/>
                  </a:lnTo>
                  <a:lnTo>
                    <a:pt x="55995" y="153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57"/>
            <p:cNvSpPr/>
            <p:nvPr/>
          </p:nvSpPr>
          <p:spPr>
            <a:xfrm>
              <a:off x="4307710" y="4216474"/>
              <a:ext cx="242860" cy="182632"/>
            </a:xfrm>
            <a:custGeom>
              <a:avLst/>
              <a:gdLst/>
              <a:ahLst/>
              <a:cxnLst/>
              <a:rect l="0" t="0" r="0" b="0"/>
              <a:pathLst>
                <a:path w="242860" h="182632">
                  <a:moveTo>
                    <a:pt x="21403" y="105495"/>
                  </a:moveTo>
                  <a:lnTo>
                    <a:pt x="21403" y="109287"/>
                  </a:lnTo>
                  <a:lnTo>
                    <a:pt x="14921" y="131903"/>
                  </a:lnTo>
                  <a:lnTo>
                    <a:pt x="13661" y="144364"/>
                  </a:lnTo>
                  <a:lnTo>
                    <a:pt x="7000" y="166534"/>
                  </a:lnTo>
                  <a:lnTo>
                    <a:pt x="1595" y="176760"/>
                  </a:lnTo>
                  <a:lnTo>
                    <a:pt x="292" y="182631"/>
                  </a:lnTo>
                  <a:lnTo>
                    <a:pt x="185" y="182319"/>
                  </a:lnTo>
                  <a:lnTo>
                    <a:pt x="0" y="170213"/>
                  </a:lnTo>
                  <a:lnTo>
                    <a:pt x="6125" y="139631"/>
                  </a:lnTo>
                  <a:lnTo>
                    <a:pt x="11829" y="111532"/>
                  </a:lnTo>
                  <a:lnTo>
                    <a:pt x="15895" y="78348"/>
                  </a:lnTo>
                  <a:lnTo>
                    <a:pt x="24107" y="48627"/>
                  </a:lnTo>
                  <a:lnTo>
                    <a:pt x="34816" y="26997"/>
                  </a:lnTo>
                  <a:lnTo>
                    <a:pt x="48043" y="13092"/>
                  </a:lnTo>
                  <a:lnTo>
                    <a:pt x="62016" y="3944"/>
                  </a:lnTo>
                  <a:lnTo>
                    <a:pt x="76210" y="0"/>
                  </a:lnTo>
                  <a:lnTo>
                    <a:pt x="85714" y="1193"/>
                  </a:lnTo>
                  <a:lnTo>
                    <a:pt x="104750" y="8427"/>
                  </a:lnTo>
                  <a:lnTo>
                    <a:pt x="112156" y="17110"/>
                  </a:lnTo>
                  <a:lnTo>
                    <a:pt x="128373" y="50228"/>
                  </a:lnTo>
                  <a:lnTo>
                    <a:pt x="138047" y="81084"/>
                  </a:lnTo>
                  <a:lnTo>
                    <a:pt x="141898" y="111256"/>
                  </a:lnTo>
                  <a:lnTo>
                    <a:pt x="141772" y="128192"/>
                  </a:lnTo>
                  <a:lnTo>
                    <a:pt x="136659" y="149180"/>
                  </a:lnTo>
                  <a:lnTo>
                    <a:pt x="135546" y="151287"/>
                  </a:lnTo>
                  <a:lnTo>
                    <a:pt x="134011" y="152692"/>
                  </a:lnTo>
                  <a:lnTo>
                    <a:pt x="129636" y="154946"/>
                  </a:lnTo>
                  <a:lnTo>
                    <a:pt x="125086" y="155337"/>
                  </a:lnTo>
                  <a:lnTo>
                    <a:pt x="123862" y="153804"/>
                  </a:lnTo>
                  <a:lnTo>
                    <a:pt x="122140" y="144062"/>
                  </a:lnTo>
                  <a:lnTo>
                    <a:pt x="122423" y="131121"/>
                  </a:lnTo>
                  <a:lnTo>
                    <a:pt x="128709" y="97361"/>
                  </a:lnTo>
                  <a:lnTo>
                    <a:pt x="134865" y="76626"/>
                  </a:lnTo>
                  <a:lnTo>
                    <a:pt x="146391" y="56989"/>
                  </a:lnTo>
                  <a:lnTo>
                    <a:pt x="169193" y="35852"/>
                  </a:lnTo>
                  <a:lnTo>
                    <a:pt x="178633" y="30886"/>
                  </a:lnTo>
                  <a:lnTo>
                    <a:pt x="183373" y="29562"/>
                  </a:lnTo>
                  <a:lnTo>
                    <a:pt x="192873" y="30207"/>
                  </a:lnTo>
                  <a:lnTo>
                    <a:pt x="211906" y="37089"/>
                  </a:lnTo>
                  <a:lnTo>
                    <a:pt x="219313" y="43607"/>
                  </a:lnTo>
                  <a:lnTo>
                    <a:pt x="230535" y="60726"/>
                  </a:lnTo>
                  <a:lnTo>
                    <a:pt x="239601" y="85098"/>
                  </a:lnTo>
                  <a:lnTo>
                    <a:pt x="242430" y="119918"/>
                  </a:lnTo>
                  <a:lnTo>
                    <a:pt x="242802" y="154823"/>
                  </a:lnTo>
                  <a:lnTo>
                    <a:pt x="242859" y="1626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24"/>
          <p:cNvGrpSpPr/>
          <p:nvPr/>
        </p:nvGrpSpPr>
        <p:grpSpPr>
          <a:xfrm>
            <a:off x="421481" y="3623871"/>
            <a:ext cx="3600451" cy="967171"/>
            <a:chOff x="421481" y="3623871"/>
            <a:chExt cx="3600451" cy="967171"/>
          </a:xfrm>
        </p:grpSpPr>
        <p:sp>
          <p:nvSpPr>
            <p:cNvPr id="346" name="SMARTInkShape-258"/>
            <p:cNvSpPr/>
            <p:nvPr/>
          </p:nvSpPr>
          <p:spPr>
            <a:xfrm>
              <a:off x="421481" y="3915527"/>
              <a:ext cx="142876" cy="315701"/>
            </a:xfrm>
            <a:custGeom>
              <a:avLst/>
              <a:gdLst/>
              <a:ahLst/>
              <a:cxnLst/>
              <a:rect l="0" t="0" r="0" b="0"/>
              <a:pathLst>
                <a:path w="142876" h="315701">
                  <a:moveTo>
                    <a:pt x="142875" y="77829"/>
                  </a:moveTo>
                  <a:lnTo>
                    <a:pt x="142875" y="45697"/>
                  </a:lnTo>
                  <a:lnTo>
                    <a:pt x="139083" y="30561"/>
                  </a:lnTo>
                  <a:lnTo>
                    <a:pt x="126083" y="7811"/>
                  </a:lnTo>
                  <a:lnTo>
                    <a:pt x="121389" y="3054"/>
                  </a:lnTo>
                  <a:lnTo>
                    <a:pt x="119026" y="1785"/>
                  </a:lnTo>
                  <a:lnTo>
                    <a:pt x="108116" y="0"/>
                  </a:lnTo>
                  <a:lnTo>
                    <a:pt x="85297" y="5100"/>
                  </a:lnTo>
                  <a:lnTo>
                    <a:pt x="55996" y="19853"/>
                  </a:lnTo>
                  <a:lnTo>
                    <a:pt x="26537" y="51727"/>
                  </a:lnTo>
                  <a:lnTo>
                    <a:pt x="18270" y="65950"/>
                  </a:lnTo>
                  <a:lnTo>
                    <a:pt x="14812" y="85947"/>
                  </a:lnTo>
                  <a:lnTo>
                    <a:pt x="16637" y="91491"/>
                  </a:lnTo>
                  <a:lnTo>
                    <a:pt x="18235" y="94081"/>
                  </a:lnTo>
                  <a:lnTo>
                    <a:pt x="20888" y="95808"/>
                  </a:lnTo>
                  <a:lnTo>
                    <a:pt x="34436" y="98578"/>
                  </a:lnTo>
                  <a:lnTo>
                    <a:pt x="58069" y="98377"/>
                  </a:lnTo>
                  <a:lnTo>
                    <a:pt x="92888" y="87067"/>
                  </a:lnTo>
                  <a:lnTo>
                    <a:pt x="114959" y="79202"/>
                  </a:lnTo>
                  <a:lnTo>
                    <a:pt x="134276" y="77865"/>
                  </a:lnTo>
                  <a:lnTo>
                    <a:pt x="139092" y="81632"/>
                  </a:lnTo>
                  <a:lnTo>
                    <a:pt x="141194" y="85605"/>
                  </a:lnTo>
                  <a:lnTo>
                    <a:pt x="142543" y="98415"/>
                  </a:lnTo>
                  <a:lnTo>
                    <a:pt x="142832" y="128665"/>
                  </a:lnTo>
                  <a:lnTo>
                    <a:pt x="139074" y="160367"/>
                  </a:lnTo>
                  <a:lnTo>
                    <a:pt x="136722" y="187833"/>
                  </a:lnTo>
                  <a:lnTo>
                    <a:pt x="136025" y="216080"/>
                  </a:lnTo>
                  <a:lnTo>
                    <a:pt x="132026" y="244558"/>
                  </a:lnTo>
                  <a:lnTo>
                    <a:pt x="123564" y="276128"/>
                  </a:lnTo>
                  <a:lnTo>
                    <a:pt x="113631" y="307656"/>
                  </a:lnTo>
                  <a:lnTo>
                    <a:pt x="107123" y="314383"/>
                  </a:lnTo>
                  <a:lnTo>
                    <a:pt x="103166" y="315700"/>
                  </a:lnTo>
                  <a:lnTo>
                    <a:pt x="94535" y="315048"/>
                  </a:lnTo>
                  <a:lnTo>
                    <a:pt x="62820" y="303759"/>
                  </a:lnTo>
                  <a:lnTo>
                    <a:pt x="51468" y="294924"/>
                  </a:lnTo>
                  <a:lnTo>
                    <a:pt x="31245" y="269849"/>
                  </a:lnTo>
                  <a:lnTo>
                    <a:pt x="17667" y="237850"/>
                  </a:lnTo>
                  <a:lnTo>
                    <a:pt x="0" y="1992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59"/>
            <p:cNvSpPr/>
            <p:nvPr/>
          </p:nvSpPr>
          <p:spPr>
            <a:xfrm>
              <a:off x="692944" y="4007644"/>
              <a:ext cx="7145" cy="85726"/>
            </a:xfrm>
            <a:custGeom>
              <a:avLst/>
              <a:gdLst/>
              <a:ahLst/>
              <a:cxnLst/>
              <a:rect l="0" t="0" r="0" b="0"/>
              <a:pathLst>
                <a:path w="7145" h="85726">
                  <a:moveTo>
                    <a:pt x="0" y="0"/>
                  </a:moveTo>
                  <a:lnTo>
                    <a:pt x="0" y="34491"/>
                  </a:lnTo>
                  <a:lnTo>
                    <a:pt x="794" y="68315"/>
                  </a:lnTo>
                  <a:lnTo>
                    <a:pt x="7144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60"/>
            <p:cNvSpPr/>
            <p:nvPr/>
          </p:nvSpPr>
          <p:spPr>
            <a:xfrm>
              <a:off x="678656" y="3864769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61"/>
            <p:cNvSpPr/>
            <p:nvPr/>
          </p:nvSpPr>
          <p:spPr>
            <a:xfrm>
              <a:off x="785813" y="3807619"/>
              <a:ext cx="21432" cy="300038"/>
            </a:xfrm>
            <a:custGeom>
              <a:avLst/>
              <a:gdLst/>
              <a:ahLst/>
              <a:cxnLst/>
              <a:rect l="0" t="0" r="0" b="0"/>
              <a:pathLst>
                <a:path w="21432" h="300038">
                  <a:moveTo>
                    <a:pt x="0" y="0"/>
                  </a:moveTo>
                  <a:lnTo>
                    <a:pt x="0" y="31434"/>
                  </a:lnTo>
                  <a:lnTo>
                    <a:pt x="793" y="63418"/>
                  </a:lnTo>
                  <a:lnTo>
                    <a:pt x="4909" y="91727"/>
                  </a:lnTo>
                  <a:lnTo>
                    <a:pt x="6481" y="124104"/>
                  </a:lnTo>
                  <a:lnTo>
                    <a:pt x="7741" y="154952"/>
                  </a:lnTo>
                  <a:lnTo>
                    <a:pt x="11995" y="188081"/>
                  </a:lnTo>
                  <a:lnTo>
                    <a:pt x="13608" y="218358"/>
                  </a:lnTo>
                  <a:lnTo>
                    <a:pt x="14153" y="252800"/>
                  </a:lnTo>
                  <a:lnTo>
                    <a:pt x="15021" y="264755"/>
                  </a:lnTo>
                  <a:lnTo>
                    <a:pt x="21431" y="3000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62"/>
            <p:cNvSpPr/>
            <p:nvPr/>
          </p:nvSpPr>
          <p:spPr>
            <a:xfrm>
              <a:off x="907343" y="3814763"/>
              <a:ext cx="14202" cy="314326"/>
            </a:xfrm>
            <a:custGeom>
              <a:avLst/>
              <a:gdLst/>
              <a:ahLst/>
              <a:cxnLst/>
              <a:rect l="0" t="0" r="0" b="0"/>
              <a:pathLst>
                <a:path w="14202" h="314326">
                  <a:moveTo>
                    <a:pt x="7057" y="0"/>
                  </a:moveTo>
                  <a:lnTo>
                    <a:pt x="3265" y="3792"/>
                  </a:lnTo>
                  <a:lnTo>
                    <a:pt x="1403" y="9887"/>
                  </a:lnTo>
                  <a:lnTo>
                    <a:pt x="0" y="42075"/>
                  </a:lnTo>
                  <a:lnTo>
                    <a:pt x="3731" y="71645"/>
                  </a:lnTo>
                  <a:lnTo>
                    <a:pt x="6072" y="105542"/>
                  </a:lnTo>
                  <a:lnTo>
                    <a:pt x="6765" y="140720"/>
                  </a:lnTo>
                  <a:lnTo>
                    <a:pt x="6971" y="176279"/>
                  </a:lnTo>
                  <a:lnTo>
                    <a:pt x="7031" y="208158"/>
                  </a:lnTo>
                  <a:lnTo>
                    <a:pt x="7049" y="237712"/>
                  </a:lnTo>
                  <a:lnTo>
                    <a:pt x="7849" y="269646"/>
                  </a:lnTo>
                  <a:lnTo>
                    <a:pt x="13207" y="300895"/>
                  </a:lnTo>
                  <a:lnTo>
                    <a:pt x="14201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63"/>
            <p:cNvSpPr/>
            <p:nvPr/>
          </p:nvSpPr>
          <p:spPr>
            <a:xfrm>
              <a:off x="972383" y="3900488"/>
              <a:ext cx="140385" cy="192755"/>
            </a:xfrm>
            <a:custGeom>
              <a:avLst/>
              <a:gdLst/>
              <a:ahLst/>
              <a:cxnLst/>
              <a:rect l="0" t="0" r="0" b="0"/>
              <a:pathLst>
                <a:path w="140385" h="192755">
                  <a:moveTo>
                    <a:pt x="77748" y="0"/>
                  </a:moveTo>
                  <a:lnTo>
                    <a:pt x="64323" y="5654"/>
                  </a:lnTo>
                  <a:lnTo>
                    <a:pt x="54456" y="8819"/>
                  </a:lnTo>
                  <a:lnTo>
                    <a:pt x="22871" y="23910"/>
                  </a:lnTo>
                  <a:lnTo>
                    <a:pt x="8660" y="30985"/>
                  </a:lnTo>
                  <a:lnTo>
                    <a:pt x="5495" y="34150"/>
                  </a:lnTo>
                  <a:lnTo>
                    <a:pt x="1980" y="41900"/>
                  </a:lnTo>
                  <a:lnTo>
                    <a:pt x="0" y="51397"/>
                  </a:lnTo>
                  <a:lnTo>
                    <a:pt x="3206" y="63030"/>
                  </a:lnTo>
                  <a:lnTo>
                    <a:pt x="9164" y="69817"/>
                  </a:lnTo>
                  <a:lnTo>
                    <a:pt x="42907" y="93353"/>
                  </a:lnTo>
                  <a:lnTo>
                    <a:pt x="77864" y="116745"/>
                  </a:lnTo>
                  <a:lnTo>
                    <a:pt x="113482" y="140502"/>
                  </a:lnTo>
                  <a:lnTo>
                    <a:pt x="130639" y="154635"/>
                  </a:lnTo>
                  <a:lnTo>
                    <a:pt x="138310" y="166556"/>
                  </a:lnTo>
                  <a:lnTo>
                    <a:pt x="140384" y="172714"/>
                  </a:lnTo>
                  <a:lnTo>
                    <a:pt x="140143" y="175467"/>
                  </a:lnTo>
                  <a:lnTo>
                    <a:pt x="137758" y="180644"/>
                  </a:lnTo>
                  <a:lnTo>
                    <a:pt x="128161" y="188020"/>
                  </a:lnTo>
                  <a:lnTo>
                    <a:pt x="115263" y="191441"/>
                  </a:lnTo>
                  <a:lnTo>
                    <a:pt x="87222" y="192754"/>
                  </a:lnTo>
                  <a:lnTo>
                    <a:pt x="52626" y="185931"/>
                  </a:lnTo>
                  <a:lnTo>
                    <a:pt x="49173" y="1857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64"/>
            <p:cNvSpPr/>
            <p:nvPr/>
          </p:nvSpPr>
          <p:spPr>
            <a:xfrm>
              <a:off x="1323223" y="3716456"/>
              <a:ext cx="434141" cy="497765"/>
            </a:xfrm>
            <a:custGeom>
              <a:avLst/>
              <a:gdLst/>
              <a:ahLst/>
              <a:cxnLst/>
              <a:rect l="0" t="0" r="0" b="0"/>
              <a:pathLst>
                <a:path w="434141" h="497765">
                  <a:moveTo>
                    <a:pt x="119815" y="241182"/>
                  </a:moveTo>
                  <a:lnTo>
                    <a:pt x="119815" y="225088"/>
                  </a:lnTo>
                  <a:lnTo>
                    <a:pt x="117698" y="220006"/>
                  </a:lnTo>
                  <a:lnTo>
                    <a:pt x="99888" y="189319"/>
                  </a:lnTo>
                  <a:lnTo>
                    <a:pt x="92173" y="182942"/>
                  </a:lnTo>
                  <a:lnTo>
                    <a:pt x="83452" y="179579"/>
                  </a:lnTo>
                  <a:lnTo>
                    <a:pt x="61126" y="177419"/>
                  </a:lnTo>
                  <a:lnTo>
                    <a:pt x="44570" y="180838"/>
                  </a:lnTo>
                  <a:lnTo>
                    <a:pt x="25818" y="190670"/>
                  </a:lnTo>
                  <a:lnTo>
                    <a:pt x="12765" y="203637"/>
                  </a:lnTo>
                  <a:lnTo>
                    <a:pt x="3870" y="217533"/>
                  </a:lnTo>
                  <a:lnTo>
                    <a:pt x="0" y="231705"/>
                  </a:lnTo>
                  <a:lnTo>
                    <a:pt x="1212" y="241203"/>
                  </a:lnTo>
                  <a:lnTo>
                    <a:pt x="8457" y="260236"/>
                  </a:lnTo>
                  <a:lnTo>
                    <a:pt x="15024" y="267642"/>
                  </a:lnTo>
                  <a:lnTo>
                    <a:pt x="37576" y="281384"/>
                  </a:lnTo>
                  <a:lnTo>
                    <a:pt x="49927" y="286301"/>
                  </a:lnTo>
                  <a:lnTo>
                    <a:pt x="61236" y="286899"/>
                  </a:lnTo>
                  <a:lnTo>
                    <a:pt x="81432" y="280816"/>
                  </a:lnTo>
                  <a:lnTo>
                    <a:pt x="95918" y="274268"/>
                  </a:lnTo>
                  <a:lnTo>
                    <a:pt x="103373" y="267528"/>
                  </a:lnTo>
                  <a:lnTo>
                    <a:pt x="122070" y="236288"/>
                  </a:lnTo>
                  <a:lnTo>
                    <a:pt x="125510" y="225886"/>
                  </a:lnTo>
                  <a:lnTo>
                    <a:pt x="126831" y="214138"/>
                  </a:lnTo>
                  <a:lnTo>
                    <a:pt x="126957" y="243998"/>
                  </a:lnTo>
                  <a:lnTo>
                    <a:pt x="126958" y="274105"/>
                  </a:lnTo>
                  <a:lnTo>
                    <a:pt x="130750" y="305088"/>
                  </a:lnTo>
                  <a:lnTo>
                    <a:pt x="133109" y="335611"/>
                  </a:lnTo>
                  <a:lnTo>
                    <a:pt x="137600" y="368556"/>
                  </a:lnTo>
                  <a:lnTo>
                    <a:pt x="140166" y="403453"/>
                  </a:lnTo>
                  <a:lnTo>
                    <a:pt x="137133" y="435136"/>
                  </a:lnTo>
                  <a:lnTo>
                    <a:pt x="133113" y="467789"/>
                  </a:lnTo>
                  <a:lnTo>
                    <a:pt x="126783" y="479744"/>
                  </a:lnTo>
                  <a:lnTo>
                    <a:pt x="114295" y="491607"/>
                  </a:lnTo>
                  <a:lnTo>
                    <a:pt x="105190" y="495357"/>
                  </a:lnTo>
                  <a:lnTo>
                    <a:pt x="82618" y="497764"/>
                  </a:lnTo>
                  <a:lnTo>
                    <a:pt x="71268" y="493860"/>
                  </a:lnTo>
                  <a:lnTo>
                    <a:pt x="41278" y="473158"/>
                  </a:lnTo>
                  <a:lnTo>
                    <a:pt x="19151" y="444503"/>
                  </a:lnTo>
                  <a:lnTo>
                    <a:pt x="10790" y="425779"/>
                  </a:lnTo>
                  <a:lnTo>
                    <a:pt x="9976" y="412125"/>
                  </a:lnTo>
                  <a:lnTo>
                    <a:pt x="13054" y="398119"/>
                  </a:lnTo>
                  <a:lnTo>
                    <a:pt x="24505" y="376846"/>
                  </a:lnTo>
                  <a:lnTo>
                    <a:pt x="59932" y="341185"/>
                  </a:lnTo>
                  <a:lnTo>
                    <a:pt x="87079" y="323552"/>
                  </a:lnTo>
                  <a:lnTo>
                    <a:pt x="110028" y="311128"/>
                  </a:lnTo>
                  <a:lnTo>
                    <a:pt x="135309" y="298463"/>
                  </a:lnTo>
                  <a:lnTo>
                    <a:pt x="159774" y="287542"/>
                  </a:lnTo>
                  <a:lnTo>
                    <a:pt x="192067" y="268676"/>
                  </a:lnTo>
                  <a:lnTo>
                    <a:pt x="225537" y="251798"/>
                  </a:lnTo>
                  <a:lnTo>
                    <a:pt x="260933" y="227038"/>
                  </a:lnTo>
                  <a:lnTo>
                    <a:pt x="269846" y="217433"/>
                  </a:lnTo>
                  <a:lnTo>
                    <a:pt x="274864" y="203894"/>
                  </a:lnTo>
                  <a:lnTo>
                    <a:pt x="276038" y="197357"/>
                  </a:lnTo>
                  <a:lnTo>
                    <a:pt x="275557" y="194503"/>
                  </a:lnTo>
                  <a:lnTo>
                    <a:pt x="272906" y="189215"/>
                  </a:lnTo>
                  <a:lnTo>
                    <a:pt x="270295" y="187487"/>
                  </a:lnTo>
                  <a:lnTo>
                    <a:pt x="263159" y="185567"/>
                  </a:lnTo>
                  <a:lnTo>
                    <a:pt x="259828" y="185849"/>
                  </a:lnTo>
                  <a:lnTo>
                    <a:pt x="242479" y="194109"/>
                  </a:lnTo>
                  <a:lnTo>
                    <a:pt x="229008" y="204657"/>
                  </a:lnTo>
                  <a:lnTo>
                    <a:pt x="213265" y="227101"/>
                  </a:lnTo>
                  <a:lnTo>
                    <a:pt x="208973" y="237305"/>
                  </a:lnTo>
                  <a:lnTo>
                    <a:pt x="207066" y="249777"/>
                  </a:lnTo>
                  <a:lnTo>
                    <a:pt x="209784" y="266395"/>
                  </a:lnTo>
                  <a:lnTo>
                    <a:pt x="215617" y="281372"/>
                  </a:lnTo>
                  <a:lnTo>
                    <a:pt x="222189" y="288942"/>
                  </a:lnTo>
                  <a:lnTo>
                    <a:pt x="231195" y="294952"/>
                  </a:lnTo>
                  <a:lnTo>
                    <a:pt x="249654" y="302005"/>
                  </a:lnTo>
                  <a:lnTo>
                    <a:pt x="270204" y="303653"/>
                  </a:lnTo>
                  <a:lnTo>
                    <a:pt x="291374" y="298674"/>
                  </a:lnTo>
                  <a:lnTo>
                    <a:pt x="312728" y="286703"/>
                  </a:lnTo>
                  <a:lnTo>
                    <a:pt x="348419" y="251086"/>
                  </a:lnTo>
                  <a:lnTo>
                    <a:pt x="366055" y="223920"/>
                  </a:lnTo>
                  <a:lnTo>
                    <a:pt x="381334" y="191970"/>
                  </a:lnTo>
                  <a:lnTo>
                    <a:pt x="392123" y="157367"/>
                  </a:lnTo>
                  <a:lnTo>
                    <a:pt x="396555" y="121980"/>
                  </a:lnTo>
                  <a:lnTo>
                    <a:pt x="397868" y="86359"/>
                  </a:lnTo>
                  <a:lnTo>
                    <a:pt x="394465" y="54462"/>
                  </a:lnTo>
                  <a:lnTo>
                    <a:pt x="391113" y="22530"/>
                  </a:lnTo>
                  <a:lnTo>
                    <a:pt x="385760" y="10061"/>
                  </a:lnTo>
                  <a:lnTo>
                    <a:pt x="378301" y="0"/>
                  </a:lnTo>
                  <a:lnTo>
                    <a:pt x="377864" y="1019"/>
                  </a:lnTo>
                  <a:lnTo>
                    <a:pt x="377105" y="18330"/>
                  </a:lnTo>
                  <a:lnTo>
                    <a:pt x="384776" y="53291"/>
                  </a:lnTo>
                  <a:lnTo>
                    <a:pt x="389351" y="83381"/>
                  </a:lnTo>
                  <a:lnTo>
                    <a:pt x="392823" y="114522"/>
                  </a:lnTo>
                  <a:lnTo>
                    <a:pt x="398879" y="146767"/>
                  </a:lnTo>
                  <a:lnTo>
                    <a:pt x="405700" y="176430"/>
                  </a:lnTo>
                  <a:lnTo>
                    <a:pt x="412748" y="205327"/>
                  </a:lnTo>
                  <a:lnTo>
                    <a:pt x="422241" y="239744"/>
                  </a:lnTo>
                  <a:lnTo>
                    <a:pt x="434140" y="2626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65"/>
            <p:cNvSpPr/>
            <p:nvPr/>
          </p:nvSpPr>
          <p:spPr>
            <a:xfrm>
              <a:off x="1657350" y="3843338"/>
              <a:ext cx="164307" cy="42863"/>
            </a:xfrm>
            <a:custGeom>
              <a:avLst/>
              <a:gdLst/>
              <a:ahLst/>
              <a:cxnLst/>
              <a:rect l="0" t="0" r="0" b="0"/>
              <a:pathLst>
                <a:path w="164307" h="42863">
                  <a:moveTo>
                    <a:pt x="0" y="0"/>
                  </a:moveTo>
                  <a:lnTo>
                    <a:pt x="13425" y="5654"/>
                  </a:lnTo>
                  <a:lnTo>
                    <a:pt x="48274" y="14783"/>
                  </a:lnTo>
                  <a:lnTo>
                    <a:pt x="80185" y="21578"/>
                  </a:lnTo>
                  <a:lnTo>
                    <a:pt x="114775" y="28618"/>
                  </a:lnTo>
                  <a:lnTo>
                    <a:pt x="143810" y="35731"/>
                  </a:lnTo>
                  <a:lnTo>
                    <a:pt x="164306" y="428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66"/>
            <p:cNvSpPr/>
            <p:nvPr/>
          </p:nvSpPr>
          <p:spPr>
            <a:xfrm>
              <a:off x="1988210" y="3787719"/>
              <a:ext cx="159032" cy="191351"/>
            </a:xfrm>
            <a:custGeom>
              <a:avLst/>
              <a:gdLst/>
              <a:ahLst/>
              <a:cxnLst/>
              <a:rect l="0" t="0" r="0" b="0"/>
              <a:pathLst>
                <a:path w="159032" h="191351">
                  <a:moveTo>
                    <a:pt x="154915" y="19900"/>
                  </a:moveTo>
                  <a:lnTo>
                    <a:pt x="158707" y="16108"/>
                  </a:lnTo>
                  <a:lnTo>
                    <a:pt x="159031" y="14197"/>
                  </a:lnTo>
                  <a:lnTo>
                    <a:pt x="158453" y="12129"/>
                  </a:lnTo>
                  <a:lnTo>
                    <a:pt x="157273" y="9957"/>
                  </a:lnTo>
                  <a:lnTo>
                    <a:pt x="155693" y="8509"/>
                  </a:lnTo>
                  <a:lnTo>
                    <a:pt x="140487" y="957"/>
                  </a:lnTo>
                  <a:lnTo>
                    <a:pt x="119507" y="0"/>
                  </a:lnTo>
                  <a:lnTo>
                    <a:pt x="90683" y="6385"/>
                  </a:lnTo>
                  <a:lnTo>
                    <a:pt x="62058" y="15290"/>
                  </a:lnTo>
                  <a:lnTo>
                    <a:pt x="33474" y="35305"/>
                  </a:lnTo>
                  <a:lnTo>
                    <a:pt x="13628" y="51275"/>
                  </a:lnTo>
                  <a:lnTo>
                    <a:pt x="5338" y="64007"/>
                  </a:lnTo>
                  <a:lnTo>
                    <a:pt x="0" y="84562"/>
                  </a:lnTo>
                  <a:lnTo>
                    <a:pt x="2211" y="105734"/>
                  </a:lnTo>
                  <a:lnTo>
                    <a:pt x="11685" y="127088"/>
                  </a:lnTo>
                  <a:lnTo>
                    <a:pt x="24318" y="139241"/>
                  </a:lnTo>
                  <a:lnTo>
                    <a:pt x="54505" y="159978"/>
                  </a:lnTo>
                  <a:lnTo>
                    <a:pt x="83801" y="174558"/>
                  </a:lnTo>
                  <a:lnTo>
                    <a:pt x="117671" y="188590"/>
                  </a:lnTo>
                  <a:lnTo>
                    <a:pt x="133484" y="191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67"/>
            <p:cNvSpPr/>
            <p:nvPr/>
          </p:nvSpPr>
          <p:spPr>
            <a:xfrm>
              <a:off x="2185988" y="3650456"/>
              <a:ext cx="64294" cy="285751"/>
            </a:xfrm>
            <a:custGeom>
              <a:avLst/>
              <a:gdLst/>
              <a:ahLst/>
              <a:cxnLst/>
              <a:rect l="0" t="0" r="0" b="0"/>
              <a:pathLst>
                <a:path w="64294" h="285751">
                  <a:moveTo>
                    <a:pt x="0" y="0"/>
                  </a:moveTo>
                  <a:lnTo>
                    <a:pt x="0" y="33491"/>
                  </a:lnTo>
                  <a:lnTo>
                    <a:pt x="3792" y="67646"/>
                  </a:lnTo>
                  <a:lnTo>
                    <a:pt x="9942" y="99330"/>
                  </a:lnTo>
                  <a:lnTo>
                    <a:pt x="16792" y="130061"/>
                  </a:lnTo>
                  <a:lnTo>
                    <a:pt x="23849" y="163067"/>
                  </a:lnTo>
                  <a:lnTo>
                    <a:pt x="30967" y="194190"/>
                  </a:lnTo>
                  <a:lnTo>
                    <a:pt x="40483" y="228241"/>
                  </a:lnTo>
                  <a:lnTo>
                    <a:pt x="50006" y="260485"/>
                  </a:lnTo>
                  <a:lnTo>
                    <a:pt x="57150" y="275354"/>
                  </a:lnTo>
                  <a:lnTo>
                    <a:pt x="64293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68"/>
            <p:cNvSpPr/>
            <p:nvPr/>
          </p:nvSpPr>
          <p:spPr>
            <a:xfrm>
              <a:off x="2315120" y="3793331"/>
              <a:ext cx="120261" cy="148863"/>
            </a:xfrm>
            <a:custGeom>
              <a:avLst/>
              <a:gdLst/>
              <a:ahLst/>
              <a:cxnLst/>
              <a:rect l="0" t="0" r="0" b="0"/>
              <a:pathLst>
                <a:path w="120261" h="148863">
                  <a:moveTo>
                    <a:pt x="78036" y="21432"/>
                  </a:moveTo>
                  <a:lnTo>
                    <a:pt x="74244" y="17639"/>
                  </a:lnTo>
                  <a:lnTo>
                    <a:pt x="71539" y="17316"/>
                  </a:lnTo>
                  <a:lnTo>
                    <a:pt x="40739" y="22881"/>
                  </a:lnTo>
                  <a:lnTo>
                    <a:pt x="12226" y="40880"/>
                  </a:lnTo>
                  <a:lnTo>
                    <a:pt x="5660" y="48861"/>
                  </a:lnTo>
                  <a:lnTo>
                    <a:pt x="2213" y="59816"/>
                  </a:lnTo>
                  <a:lnTo>
                    <a:pt x="0" y="86252"/>
                  </a:lnTo>
                  <a:lnTo>
                    <a:pt x="3409" y="103520"/>
                  </a:lnTo>
                  <a:lnTo>
                    <a:pt x="13238" y="118691"/>
                  </a:lnTo>
                  <a:lnTo>
                    <a:pt x="26205" y="133240"/>
                  </a:lnTo>
                  <a:lnTo>
                    <a:pt x="43893" y="143813"/>
                  </a:lnTo>
                  <a:lnTo>
                    <a:pt x="70410" y="148793"/>
                  </a:lnTo>
                  <a:lnTo>
                    <a:pt x="87506" y="148862"/>
                  </a:lnTo>
                  <a:lnTo>
                    <a:pt x="100502" y="146065"/>
                  </a:lnTo>
                  <a:lnTo>
                    <a:pt x="109981" y="140060"/>
                  </a:lnTo>
                  <a:lnTo>
                    <a:pt x="113621" y="136235"/>
                  </a:lnTo>
                  <a:lnTo>
                    <a:pt x="117664" y="125637"/>
                  </a:lnTo>
                  <a:lnTo>
                    <a:pt x="120260" y="99430"/>
                  </a:lnTo>
                  <a:lnTo>
                    <a:pt x="113044" y="64217"/>
                  </a:lnTo>
                  <a:lnTo>
                    <a:pt x="107882" y="50766"/>
                  </a:lnTo>
                  <a:lnTo>
                    <a:pt x="79949" y="16588"/>
                  </a:lnTo>
                  <a:lnTo>
                    <a:pt x="6374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69"/>
            <p:cNvSpPr/>
            <p:nvPr/>
          </p:nvSpPr>
          <p:spPr>
            <a:xfrm>
              <a:off x="2450306" y="3822390"/>
              <a:ext cx="185739" cy="326103"/>
            </a:xfrm>
            <a:custGeom>
              <a:avLst/>
              <a:gdLst/>
              <a:ahLst/>
              <a:cxnLst/>
              <a:rect l="0" t="0" r="0" b="0"/>
              <a:pathLst>
                <a:path w="185739" h="326103">
                  <a:moveTo>
                    <a:pt x="185738" y="35235"/>
                  </a:moveTo>
                  <a:lnTo>
                    <a:pt x="175096" y="13951"/>
                  </a:lnTo>
                  <a:lnTo>
                    <a:pt x="166721" y="7784"/>
                  </a:lnTo>
                  <a:lnTo>
                    <a:pt x="155061" y="3191"/>
                  </a:lnTo>
                  <a:lnTo>
                    <a:pt x="121167" y="0"/>
                  </a:lnTo>
                  <a:lnTo>
                    <a:pt x="85689" y="7351"/>
                  </a:lnTo>
                  <a:lnTo>
                    <a:pt x="60935" y="16321"/>
                  </a:lnTo>
                  <a:lnTo>
                    <a:pt x="52747" y="23125"/>
                  </a:lnTo>
                  <a:lnTo>
                    <a:pt x="41023" y="40428"/>
                  </a:lnTo>
                  <a:lnTo>
                    <a:pt x="40049" y="45047"/>
                  </a:lnTo>
                  <a:lnTo>
                    <a:pt x="41083" y="54412"/>
                  </a:lnTo>
                  <a:lnTo>
                    <a:pt x="44189" y="61750"/>
                  </a:lnTo>
                  <a:lnTo>
                    <a:pt x="52650" y="72928"/>
                  </a:lnTo>
                  <a:lnTo>
                    <a:pt x="70986" y="80358"/>
                  </a:lnTo>
                  <a:lnTo>
                    <a:pt x="83408" y="80954"/>
                  </a:lnTo>
                  <a:lnTo>
                    <a:pt x="104318" y="74869"/>
                  </a:lnTo>
                  <a:lnTo>
                    <a:pt x="111980" y="68461"/>
                  </a:lnTo>
                  <a:lnTo>
                    <a:pt x="130017" y="41904"/>
                  </a:lnTo>
                  <a:lnTo>
                    <a:pt x="134038" y="26275"/>
                  </a:lnTo>
                  <a:lnTo>
                    <a:pt x="135509" y="5764"/>
                  </a:lnTo>
                  <a:lnTo>
                    <a:pt x="134789" y="3681"/>
                  </a:lnTo>
                  <a:lnTo>
                    <a:pt x="133516" y="2293"/>
                  </a:lnTo>
                  <a:lnTo>
                    <a:pt x="129561" y="65"/>
                  </a:lnTo>
                  <a:lnTo>
                    <a:pt x="129237" y="676"/>
                  </a:lnTo>
                  <a:lnTo>
                    <a:pt x="128673" y="13300"/>
                  </a:lnTo>
                  <a:lnTo>
                    <a:pt x="134253" y="45370"/>
                  </a:lnTo>
                  <a:lnTo>
                    <a:pt x="139232" y="81070"/>
                  </a:lnTo>
                  <a:lnTo>
                    <a:pt x="143373" y="104025"/>
                  </a:lnTo>
                  <a:lnTo>
                    <a:pt x="147859" y="129308"/>
                  </a:lnTo>
                  <a:lnTo>
                    <a:pt x="152498" y="153775"/>
                  </a:lnTo>
                  <a:lnTo>
                    <a:pt x="159323" y="177877"/>
                  </a:lnTo>
                  <a:lnTo>
                    <a:pt x="166060" y="201819"/>
                  </a:lnTo>
                  <a:lnTo>
                    <a:pt x="169055" y="225689"/>
                  </a:lnTo>
                  <a:lnTo>
                    <a:pt x="170386" y="249527"/>
                  </a:lnTo>
                  <a:lnTo>
                    <a:pt x="169018" y="281027"/>
                  </a:lnTo>
                  <a:lnTo>
                    <a:pt x="161445" y="309212"/>
                  </a:lnTo>
                  <a:lnTo>
                    <a:pt x="152716" y="317869"/>
                  </a:lnTo>
                  <a:lnTo>
                    <a:pt x="140899" y="323569"/>
                  </a:lnTo>
                  <a:lnTo>
                    <a:pt x="127709" y="326102"/>
                  </a:lnTo>
                  <a:lnTo>
                    <a:pt x="106896" y="323736"/>
                  </a:lnTo>
                  <a:lnTo>
                    <a:pt x="81856" y="314215"/>
                  </a:lnTo>
                  <a:lnTo>
                    <a:pt x="50653" y="291073"/>
                  </a:lnTo>
                  <a:lnTo>
                    <a:pt x="30355" y="270583"/>
                  </a:lnTo>
                  <a:lnTo>
                    <a:pt x="13463" y="240209"/>
                  </a:lnTo>
                  <a:lnTo>
                    <a:pt x="3989" y="215295"/>
                  </a:lnTo>
                  <a:lnTo>
                    <a:pt x="0" y="1781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70"/>
            <p:cNvSpPr/>
            <p:nvPr/>
          </p:nvSpPr>
          <p:spPr>
            <a:xfrm>
              <a:off x="2679725" y="3779499"/>
              <a:ext cx="370657" cy="454421"/>
            </a:xfrm>
            <a:custGeom>
              <a:avLst/>
              <a:gdLst/>
              <a:ahLst/>
              <a:cxnLst/>
              <a:rect l="0" t="0" r="0" b="0"/>
              <a:pathLst>
                <a:path w="370657" h="454421">
                  <a:moveTo>
                    <a:pt x="120625" y="42407"/>
                  </a:moveTo>
                  <a:lnTo>
                    <a:pt x="120625" y="32464"/>
                  </a:lnTo>
                  <a:lnTo>
                    <a:pt x="119831" y="31016"/>
                  </a:lnTo>
                  <a:lnTo>
                    <a:pt x="118508" y="30051"/>
                  </a:lnTo>
                  <a:lnTo>
                    <a:pt x="116833" y="29407"/>
                  </a:lnTo>
                  <a:lnTo>
                    <a:pt x="100040" y="12139"/>
                  </a:lnTo>
                  <a:lnTo>
                    <a:pt x="83040" y="8304"/>
                  </a:lnTo>
                  <a:lnTo>
                    <a:pt x="48031" y="6830"/>
                  </a:lnTo>
                  <a:lnTo>
                    <a:pt x="38619" y="8868"/>
                  </a:lnTo>
                  <a:lnTo>
                    <a:pt x="30997" y="13213"/>
                  </a:lnTo>
                  <a:lnTo>
                    <a:pt x="8506" y="33428"/>
                  </a:lnTo>
                  <a:lnTo>
                    <a:pt x="3326" y="42650"/>
                  </a:lnTo>
                  <a:lnTo>
                    <a:pt x="0" y="65298"/>
                  </a:lnTo>
                  <a:lnTo>
                    <a:pt x="3778" y="76658"/>
                  </a:lnTo>
                  <a:lnTo>
                    <a:pt x="10750" y="86205"/>
                  </a:lnTo>
                  <a:lnTo>
                    <a:pt x="33345" y="103984"/>
                  </a:lnTo>
                  <a:lnTo>
                    <a:pt x="50050" y="110570"/>
                  </a:lnTo>
                  <a:lnTo>
                    <a:pt x="60419" y="112389"/>
                  </a:lnTo>
                  <a:lnTo>
                    <a:pt x="70319" y="111081"/>
                  </a:lnTo>
                  <a:lnTo>
                    <a:pt x="89609" y="103774"/>
                  </a:lnTo>
                  <a:lnTo>
                    <a:pt x="97050" y="97198"/>
                  </a:lnTo>
                  <a:lnTo>
                    <a:pt x="102210" y="88984"/>
                  </a:lnTo>
                  <a:lnTo>
                    <a:pt x="105522" y="70775"/>
                  </a:lnTo>
                  <a:lnTo>
                    <a:pt x="106176" y="51891"/>
                  </a:lnTo>
                  <a:lnTo>
                    <a:pt x="104149" y="44506"/>
                  </a:lnTo>
                  <a:lnTo>
                    <a:pt x="100173" y="37089"/>
                  </a:lnTo>
                  <a:lnTo>
                    <a:pt x="99052" y="37274"/>
                  </a:lnTo>
                  <a:lnTo>
                    <a:pt x="95691" y="39597"/>
                  </a:lnTo>
                  <a:lnTo>
                    <a:pt x="95271" y="41327"/>
                  </a:lnTo>
                  <a:lnTo>
                    <a:pt x="95785" y="43275"/>
                  </a:lnTo>
                  <a:lnTo>
                    <a:pt x="96921" y="45367"/>
                  </a:lnTo>
                  <a:lnTo>
                    <a:pt x="102787" y="79013"/>
                  </a:lnTo>
                  <a:lnTo>
                    <a:pt x="111339" y="114167"/>
                  </a:lnTo>
                  <a:lnTo>
                    <a:pt x="115969" y="138594"/>
                  </a:lnTo>
                  <a:lnTo>
                    <a:pt x="122789" y="163209"/>
                  </a:lnTo>
                  <a:lnTo>
                    <a:pt x="130318" y="188172"/>
                  </a:lnTo>
                  <a:lnTo>
                    <a:pt x="136310" y="215142"/>
                  </a:lnTo>
                  <a:lnTo>
                    <a:pt x="143736" y="245120"/>
                  </a:lnTo>
                  <a:lnTo>
                    <a:pt x="151534" y="276171"/>
                  </a:lnTo>
                  <a:lnTo>
                    <a:pt x="157646" y="305846"/>
                  </a:lnTo>
                  <a:lnTo>
                    <a:pt x="160891" y="332793"/>
                  </a:lnTo>
                  <a:lnTo>
                    <a:pt x="163127" y="357999"/>
                  </a:lnTo>
                  <a:lnTo>
                    <a:pt x="167261" y="392915"/>
                  </a:lnTo>
                  <a:lnTo>
                    <a:pt x="162352" y="426850"/>
                  </a:lnTo>
                  <a:lnTo>
                    <a:pt x="157426" y="440283"/>
                  </a:lnTo>
                  <a:lnTo>
                    <a:pt x="149946" y="448899"/>
                  </a:lnTo>
                  <a:lnTo>
                    <a:pt x="141329" y="453258"/>
                  </a:lnTo>
                  <a:lnTo>
                    <a:pt x="136809" y="454420"/>
                  </a:lnTo>
                  <a:lnTo>
                    <a:pt x="125437" y="451478"/>
                  </a:lnTo>
                  <a:lnTo>
                    <a:pt x="107763" y="440897"/>
                  </a:lnTo>
                  <a:lnTo>
                    <a:pt x="77009" y="411942"/>
                  </a:lnTo>
                  <a:lnTo>
                    <a:pt x="51155" y="377310"/>
                  </a:lnTo>
                  <a:lnTo>
                    <a:pt x="42125" y="358734"/>
                  </a:lnTo>
                  <a:lnTo>
                    <a:pt x="36247" y="329632"/>
                  </a:lnTo>
                  <a:lnTo>
                    <a:pt x="31418" y="297021"/>
                  </a:lnTo>
                  <a:lnTo>
                    <a:pt x="35103" y="266897"/>
                  </a:lnTo>
                  <a:lnTo>
                    <a:pt x="46690" y="238657"/>
                  </a:lnTo>
                  <a:lnTo>
                    <a:pt x="73653" y="205262"/>
                  </a:lnTo>
                  <a:lnTo>
                    <a:pt x="109318" y="172119"/>
                  </a:lnTo>
                  <a:lnTo>
                    <a:pt x="137471" y="146104"/>
                  </a:lnTo>
                  <a:lnTo>
                    <a:pt x="169714" y="125873"/>
                  </a:lnTo>
                  <a:lnTo>
                    <a:pt x="200610" y="106032"/>
                  </a:lnTo>
                  <a:lnTo>
                    <a:pt x="229873" y="85071"/>
                  </a:lnTo>
                  <a:lnTo>
                    <a:pt x="261708" y="62359"/>
                  </a:lnTo>
                  <a:lnTo>
                    <a:pt x="277345" y="47437"/>
                  </a:lnTo>
                  <a:lnTo>
                    <a:pt x="281559" y="37764"/>
                  </a:lnTo>
                  <a:lnTo>
                    <a:pt x="283932" y="23393"/>
                  </a:lnTo>
                  <a:lnTo>
                    <a:pt x="282371" y="15965"/>
                  </a:lnTo>
                  <a:lnTo>
                    <a:pt x="277029" y="7320"/>
                  </a:lnTo>
                  <a:lnTo>
                    <a:pt x="274900" y="4729"/>
                  </a:lnTo>
                  <a:lnTo>
                    <a:pt x="266185" y="1848"/>
                  </a:lnTo>
                  <a:lnTo>
                    <a:pt x="244981" y="0"/>
                  </a:lnTo>
                  <a:lnTo>
                    <a:pt x="230320" y="3472"/>
                  </a:lnTo>
                  <a:lnTo>
                    <a:pt x="215922" y="13320"/>
                  </a:lnTo>
                  <a:lnTo>
                    <a:pt x="205394" y="26292"/>
                  </a:lnTo>
                  <a:lnTo>
                    <a:pt x="197247" y="43982"/>
                  </a:lnTo>
                  <a:lnTo>
                    <a:pt x="196484" y="57395"/>
                  </a:lnTo>
                  <a:lnTo>
                    <a:pt x="199584" y="71293"/>
                  </a:lnTo>
                  <a:lnTo>
                    <a:pt x="218933" y="106742"/>
                  </a:lnTo>
                  <a:lnTo>
                    <a:pt x="248847" y="135284"/>
                  </a:lnTo>
                  <a:lnTo>
                    <a:pt x="276003" y="155916"/>
                  </a:lnTo>
                  <a:lnTo>
                    <a:pt x="311508" y="175395"/>
                  </a:lnTo>
                  <a:lnTo>
                    <a:pt x="341687" y="187122"/>
                  </a:lnTo>
                  <a:lnTo>
                    <a:pt x="370656" y="1924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71"/>
            <p:cNvSpPr/>
            <p:nvPr/>
          </p:nvSpPr>
          <p:spPr>
            <a:xfrm>
              <a:off x="3102020" y="3623871"/>
              <a:ext cx="198394" cy="262330"/>
            </a:xfrm>
            <a:custGeom>
              <a:avLst/>
              <a:gdLst/>
              <a:ahLst/>
              <a:cxnLst/>
              <a:rect l="0" t="0" r="0" b="0"/>
              <a:pathLst>
                <a:path w="198394" h="262330">
                  <a:moveTo>
                    <a:pt x="141243" y="169460"/>
                  </a:moveTo>
                  <a:lnTo>
                    <a:pt x="141243" y="158818"/>
                  </a:lnTo>
                  <a:lnTo>
                    <a:pt x="139126" y="154676"/>
                  </a:lnTo>
                  <a:lnTo>
                    <a:pt x="137450" y="152461"/>
                  </a:lnTo>
                  <a:lnTo>
                    <a:pt x="131355" y="149999"/>
                  </a:lnTo>
                  <a:lnTo>
                    <a:pt x="118998" y="146496"/>
                  </a:lnTo>
                  <a:lnTo>
                    <a:pt x="105283" y="142548"/>
                  </a:lnTo>
                  <a:lnTo>
                    <a:pt x="95098" y="142418"/>
                  </a:lnTo>
                  <a:lnTo>
                    <a:pt x="62229" y="150926"/>
                  </a:lnTo>
                  <a:lnTo>
                    <a:pt x="32540" y="168039"/>
                  </a:lnTo>
                  <a:lnTo>
                    <a:pt x="20699" y="174385"/>
                  </a:lnTo>
                  <a:lnTo>
                    <a:pt x="9570" y="186883"/>
                  </a:lnTo>
                  <a:lnTo>
                    <a:pt x="2040" y="200640"/>
                  </a:lnTo>
                  <a:lnTo>
                    <a:pt x="0" y="210041"/>
                  </a:lnTo>
                  <a:lnTo>
                    <a:pt x="1210" y="219511"/>
                  </a:lnTo>
                  <a:lnTo>
                    <a:pt x="8454" y="238525"/>
                  </a:lnTo>
                  <a:lnTo>
                    <a:pt x="22787" y="252807"/>
                  </a:lnTo>
                  <a:lnTo>
                    <a:pt x="33298" y="258097"/>
                  </a:lnTo>
                  <a:lnTo>
                    <a:pt x="56773" y="261493"/>
                  </a:lnTo>
                  <a:lnTo>
                    <a:pt x="77321" y="262081"/>
                  </a:lnTo>
                  <a:lnTo>
                    <a:pt x="91402" y="257985"/>
                  </a:lnTo>
                  <a:lnTo>
                    <a:pt x="126977" y="237151"/>
                  </a:lnTo>
                  <a:lnTo>
                    <a:pt x="158884" y="204685"/>
                  </a:lnTo>
                  <a:lnTo>
                    <a:pt x="174163" y="176017"/>
                  </a:lnTo>
                  <a:lnTo>
                    <a:pt x="184951" y="146179"/>
                  </a:lnTo>
                  <a:lnTo>
                    <a:pt x="189383" y="117230"/>
                  </a:lnTo>
                  <a:lnTo>
                    <a:pt x="190696" y="88544"/>
                  </a:lnTo>
                  <a:lnTo>
                    <a:pt x="191085" y="59936"/>
                  </a:lnTo>
                  <a:lnTo>
                    <a:pt x="186307" y="28322"/>
                  </a:lnTo>
                  <a:lnTo>
                    <a:pt x="183964" y="11931"/>
                  </a:lnTo>
                  <a:lnTo>
                    <a:pt x="180603" y="4726"/>
                  </a:lnTo>
                  <a:lnTo>
                    <a:pt x="178595" y="2487"/>
                  </a:lnTo>
                  <a:lnTo>
                    <a:pt x="174248" y="0"/>
                  </a:lnTo>
                  <a:lnTo>
                    <a:pt x="172771" y="130"/>
                  </a:lnTo>
                  <a:lnTo>
                    <a:pt x="171786" y="1011"/>
                  </a:lnTo>
                  <a:lnTo>
                    <a:pt x="170693" y="4106"/>
                  </a:lnTo>
                  <a:lnTo>
                    <a:pt x="169852" y="35610"/>
                  </a:lnTo>
                  <a:lnTo>
                    <a:pt x="169828" y="63302"/>
                  </a:lnTo>
                  <a:lnTo>
                    <a:pt x="169821" y="96643"/>
                  </a:lnTo>
                  <a:lnTo>
                    <a:pt x="173611" y="131657"/>
                  </a:lnTo>
                  <a:lnTo>
                    <a:pt x="177589" y="159538"/>
                  </a:lnTo>
                  <a:lnTo>
                    <a:pt x="182797" y="191244"/>
                  </a:lnTo>
                  <a:lnTo>
                    <a:pt x="190403" y="226503"/>
                  </a:lnTo>
                  <a:lnTo>
                    <a:pt x="198393" y="2623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72"/>
            <p:cNvSpPr/>
            <p:nvPr/>
          </p:nvSpPr>
          <p:spPr>
            <a:xfrm>
              <a:off x="1027206" y="4283527"/>
              <a:ext cx="143377" cy="217037"/>
            </a:xfrm>
            <a:custGeom>
              <a:avLst/>
              <a:gdLst/>
              <a:ahLst/>
              <a:cxnLst/>
              <a:rect l="0" t="0" r="0" b="0"/>
              <a:pathLst>
                <a:path w="143377" h="217037">
                  <a:moveTo>
                    <a:pt x="137225" y="88448"/>
                  </a:moveTo>
                  <a:lnTo>
                    <a:pt x="137225" y="76146"/>
                  </a:lnTo>
                  <a:lnTo>
                    <a:pt x="143376" y="48298"/>
                  </a:lnTo>
                  <a:lnTo>
                    <a:pt x="140282" y="33778"/>
                  </a:lnTo>
                  <a:lnTo>
                    <a:pt x="129857" y="11996"/>
                  </a:lnTo>
                  <a:lnTo>
                    <a:pt x="124425" y="6051"/>
                  </a:lnTo>
                  <a:lnTo>
                    <a:pt x="116720" y="762"/>
                  </a:lnTo>
                  <a:lnTo>
                    <a:pt x="105887" y="0"/>
                  </a:lnTo>
                  <a:lnTo>
                    <a:pt x="79529" y="5977"/>
                  </a:lnTo>
                  <a:lnTo>
                    <a:pt x="62275" y="16299"/>
                  </a:lnTo>
                  <a:lnTo>
                    <a:pt x="31723" y="46432"/>
                  </a:lnTo>
                  <a:lnTo>
                    <a:pt x="11346" y="78120"/>
                  </a:lnTo>
                  <a:lnTo>
                    <a:pt x="621" y="105585"/>
                  </a:lnTo>
                  <a:lnTo>
                    <a:pt x="0" y="133830"/>
                  </a:lnTo>
                  <a:lnTo>
                    <a:pt x="4844" y="158515"/>
                  </a:lnTo>
                  <a:lnTo>
                    <a:pt x="15098" y="177118"/>
                  </a:lnTo>
                  <a:lnTo>
                    <a:pt x="37695" y="196833"/>
                  </a:lnTo>
                  <a:lnTo>
                    <a:pt x="72932" y="2170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73"/>
            <p:cNvSpPr/>
            <p:nvPr/>
          </p:nvSpPr>
          <p:spPr>
            <a:xfrm>
              <a:off x="1236331" y="4151137"/>
              <a:ext cx="649620" cy="334362"/>
            </a:xfrm>
            <a:custGeom>
              <a:avLst/>
              <a:gdLst/>
              <a:ahLst/>
              <a:cxnLst/>
              <a:rect l="0" t="0" r="0" b="0"/>
              <a:pathLst>
                <a:path w="649620" h="334362">
                  <a:moveTo>
                    <a:pt x="99550" y="227982"/>
                  </a:moveTo>
                  <a:lnTo>
                    <a:pt x="95758" y="224190"/>
                  </a:lnTo>
                  <a:lnTo>
                    <a:pt x="93896" y="220211"/>
                  </a:lnTo>
                  <a:lnTo>
                    <a:pt x="93399" y="218039"/>
                  </a:lnTo>
                  <a:lnTo>
                    <a:pt x="92275" y="216591"/>
                  </a:lnTo>
                  <a:lnTo>
                    <a:pt x="75370" y="209039"/>
                  </a:lnTo>
                  <a:lnTo>
                    <a:pt x="69489" y="207657"/>
                  </a:lnTo>
                  <a:lnTo>
                    <a:pt x="62113" y="209159"/>
                  </a:lnTo>
                  <a:lnTo>
                    <a:pt x="40650" y="220383"/>
                  </a:lnTo>
                  <a:lnTo>
                    <a:pt x="19976" y="237887"/>
                  </a:lnTo>
                  <a:lnTo>
                    <a:pt x="10180" y="252701"/>
                  </a:lnTo>
                  <a:lnTo>
                    <a:pt x="1875" y="276521"/>
                  </a:lnTo>
                  <a:lnTo>
                    <a:pt x="0" y="300541"/>
                  </a:lnTo>
                  <a:lnTo>
                    <a:pt x="1433" y="305723"/>
                  </a:lnTo>
                  <a:lnTo>
                    <a:pt x="15672" y="326286"/>
                  </a:lnTo>
                  <a:lnTo>
                    <a:pt x="19819" y="329237"/>
                  </a:lnTo>
                  <a:lnTo>
                    <a:pt x="30777" y="332515"/>
                  </a:lnTo>
                  <a:lnTo>
                    <a:pt x="50333" y="334361"/>
                  </a:lnTo>
                  <a:lnTo>
                    <a:pt x="62066" y="330559"/>
                  </a:lnTo>
                  <a:lnTo>
                    <a:pt x="82533" y="315184"/>
                  </a:lnTo>
                  <a:lnTo>
                    <a:pt x="93273" y="301532"/>
                  </a:lnTo>
                  <a:lnTo>
                    <a:pt x="97690" y="283641"/>
                  </a:lnTo>
                  <a:lnTo>
                    <a:pt x="99305" y="251333"/>
                  </a:lnTo>
                  <a:lnTo>
                    <a:pt x="99536" y="216188"/>
                  </a:lnTo>
                  <a:lnTo>
                    <a:pt x="98747" y="212975"/>
                  </a:lnTo>
                  <a:lnTo>
                    <a:pt x="97427" y="210834"/>
                  </a:lnTo>
                  <a:lnTo>
                    <a:pt x="92700" y="206801"/>
                  </a:lnTo>
                  <a:lnTo>
                    <a:pt x="92494" y="210417"/>
                  </a:lnTo>
                  <a:lnTo>
                    <a:pt x="96225" y="220308"/>
                  </a:lnTo>
                  <a:lnTo>
                    <a:pt x="123726" y="251903"/>
                  </a:lnTo>
                  <a:lnTo>
                    <a:pt x="138552" y="265320"/>
                  </a:lnTo>
                  <a:lnTo>
                    <a:pt x="171420" y="283748"/>
                  </a:lnTo>
                  <a:lnTo>
                    <a:pt x="188755" y="289749"/>
                  </a:lnTo>
                  <a:lnTo>
                    <a:pt x="207737" y="287735"/>
                  </a:lnTo>
                  <a:lnTo>
                    <a:pt x="224651" y="282110"/>
                  </a:lnTo>
                  <a:lnTo>
                    <a:pt x="232673" y="275587"/>
                  </a:lnTo>
                  <a:lnTo>
                    <a:pt x="244291" y="258464"/>
                  </a:lnTo>
                  <a:lnTo>
                    <a:pt x="256645" y="227292"/>
                  </a:lnTo>
                  <a:lnTo>
                    <a:pt x="262432" y="203063"/>
                  </a:lnTo>
                  <a:lnTo>
                    <a:pt x="263845" y="171384"/>
                  </a:lnTo>
                  <a:lnTo>
                    <a:pt x="265973" y="195214"/>
                  </a:lnTo>
                  <a:lnTo>
                    <a:pt x="276213" y="229730"/>
                  </a:lnTo>
                  <a:lnTo>
                    <a:pt x="279688" y="247815"/>
                  </a:lnTo>
                  <a:lnTo>
                    <a:pt x="294903" y="282657"/>
                  </a:lnTo>
                  <a:lnTo>
                    <a:pt x="298191" y="289426"/>
                  </a:lnTo>
                  <a:lnTo>
                    <a:pt x="298652" y="289582"/>
                  </a:lnTo>
                  <a:lnTo>
                    <a:pt x="298960" y="288892"/>
                  </a:lnTo>
                  <a:lnTo>
                    <a:pt x="299559" y="255215"/>
                  </a:lnTo>
                  <a:lnTo>
                    <a:pt x="301687" y="234728"/>
                  </a:lnTo>
                  <a:lnTo>
                    <a:pt x="305725" y="206472"/>
                  </a:lnTo>
                  <a:lnTo>
                    <a:pt x="312226" y="173051"/>
                  </a:lnTo>
                  <a:lnTo>
                    <a:pt x="321154" y="146929"/>
                  </a:lnTo>
                  <a:lnTo>
                    <a:pt x="326077" y="136497"/>
                  </a:lnTo>
                  <a:lnTo>
                    <a:pt x="326768" y="133655"/>
                  </a:lnTo>
                  <a:lnTo>
                    <a:pt x="328023" y="131759"/>
                  </a:lnTo>
                  <a:lnTo>
                    <a:pt x="329653" y="130496"/>
                  </a:lnTo>
                  <a:lnTo>
                    <a:pt x="333580" y="129092"/>
                  </a:lnTo>
                  <a:lnTo>
                    <a:pt x="337972" y="128468"/>
                  </a:lnTo>
                  <a:lnTo>
                    <a:pt x="339461" y="129889"/>
                  </a:lnTo>
                  <a:lnTo>
                    <a:pt x="352265" y="161568"/>
                  </a:lnTo>
                  <a:lnTo>
                    <a:pt x="366025" y="192925"/>
                  </a:lnTo>
                  <a:lnTo>
                    <a:pt x="383850" y="228069"/>
                  </a:lnTo>
                  <a:lnTo>
                    <a:pt x="410833" y="263712"/>
                  </a:lnTo>
                  <a:lnTo>
                    <a:pt x="429378" y="281343"/>
                  </a:lnTo>
                  <a:lnTo>
                    <a:pt x="449954" y="292828"/>
                  </a:lnTo>
                  <a:lnTo>
                    <a:pt x="474924" y="297467"/>
                  </a:lnTo>
                  <a:lnTo>
                    <a:pt x="498639" y="295048"/>
                  </a:lnTo>
                  <a:lnTo>
                    <a:pt x="523076" y="286326"/>
                  </a:lnTo>
                  <a:lnTo>
                    <a:pt x="542275" y="273756"/>
                  </a:lnTo>
                  <a:lnTo>
                    <a:pt x="563386" y="246460"/>
                  </a:lnTo>
                  <a:lnTo>
                    <a:pt x="575914" y="217846"/>
                  </a:lnTo>
                  <a:lnTo>
                    <a:pt x="584654" y="184233"/>
                  </a:lnTo>
                  <a:lnTo>
                    <a:pt x="590153" y="149138"/>
                  </a:lnTo>
                  <a:lnTo>
                    <a:pt x="591783" y="113604"/>
                  </a:lnTo>
                  <a:lnTo>
                    <a:pt x="590149" y="80057"/>
                  </a:lnTo>
                  <a:lnTo>
                    <a:pt x="586754" y="50009"/>
                  </a:lnTo>
                  <a:lnTo>
                    <a:pt x="583632" y="25230"/>
                  </a:lnTo>
                  <a:lnTo>
                    <a:pt x="577680" y="9951"/>
                  </a:lnTo>
                  <a:lnTo>
                    <a:pt x="573196" y="4079"/>
                  </a:lnTo>
                  <a:lnTo>
                    <a:pt x="568557" y="1469"/>
                  </a:lnTo>
                  <a:lnTo>
                    <a:pt x="561483" y="0"/>
                  </a:lnTo>
                  <a:lnTo>
                    <a:pt x="560699" y="3763"/>
                  </a:lnTo>
                  <a:lnTo>
                    <a:pt x="563028" y="34084"/>
                  </a:lnTo>
                  <a:lnTo>
                    <a:pt x="565754" y="60464"/>
                  </a:lnTo>
                  <a:lnTo>
                    <a:pt x="573706" y="91299"/>
                  </a:lnTo>
                  <a:lnTo>
                    <a:pt x="583999" y="122660"/>
                  </a:lnTo>
                  <a:lnTo>
                    <a:pt x="594193" y="157088"/>
                  </a:lnTo>
                  <a:lnTo>
                    <a:pt x="607267" y="192424"/>
                  </a:lnTo>
                  <a:lnTo>
                    <a:pt x="621195" y="225913"/>
                  </a:lnTo>
                  <a:lnTo>
                    <a:pt x="636332" y="258088"/>
                  </a:lnTo>
                  <a:lnTo>
                    <a:pt x="649619" y="2779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74"/>
            <p:cNvSpPr/>
            <p:nvPr/>
          </p:nvSpPr>
          <p:spPr>
            <a:xfrm>
              <a:off x="1785938" y="4250531"/>
              <a:ext cx="128588" cy="21433"/>
            </a:xfrm>
            <a:custGeom>
              <a:avLst/>
              <a:gdLst/>
              <a:ahLst/>
              <a:cxnLst/>
              <a:rect l="0" t="0" r="0" b="0"/>
              <a:pathLst>
                <a:path w="128588" h="21433">
                  <a:moveTo>
                    <a:pt x="0" y="0"/>
                  </a:moveTo>
                  <a:lnTo>
                    <a:pt x="22797" y="794"/>
                  </a:lnTo>
                  <a:lnTo>
                    <a:pt x="55076" y="9943"/>
                  </a:lnTo>
                  <a:lnTo>
                    <a:pt x="90478" y="15832"/>
                  </a:lnTo>
                  <a:lnTo>
                    <a:pt x="108564" y="19772"/>
                  </a:lnTo>
                  <a:lnTo>
                    <a:pt x="128587" y="21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75"/>
            <p:cNvSpPr/>
            <p:nvPr/>
          </p:nvSpPr>
          <p:spPr>
            <a:xfrm>
              <a:off x="1657350" y="4100513"/>
              <a:ext cx="42864" cy="100013"/>
            </a:xfrm>
            <a:custGeom>
              <a:avLst/>
              <a:gdLst/>
              <a:ahLst/>
              <a:cxnLst/>
              <a:rect l="0" t="0" r="0" b="0"/>
              <a:pathLst>
                <a:path w="42864" h="100013">
                  <a:moveTo>
                    <a:pt x="42863" y="0"/>
                  </a:moveTo>
                  <a:lnTo>
                    <a:pt x="42863" y="7584"/>
                  </a:lnTo>
                  <a:lnTo>
                    <a:pt x="41275" y="10612"/>
                  </a:lnTo>
                  <a:lnTo>
                    <a:pt x="31554" y="21175"/>
                  </a:lnTo>
                  <a:lnTo>
                    <a:pt x="18806" y="51820"/>
                  </a:lnTo>
                  <a:lnTo>
                    <a:pt x="4741" y="86877"/>
                  </a:lnTo>
                  <a:lnTo>
                    <a:pt x="0" y="100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76"/>
            <p:cNvSpPr/>
            <p:nvPr/>
          </p:nvSpPr>
          <p:spPr>
            <a:xfrm>
              <a:off x="2108053" y="4215595"/>
              <a:ext cx="406548" cy="375447"/>
            </a:xfrm>
            <a:custGeom>
              <a:avLst/>
              <a:gdLst/>
              <a:ahLst/>
              <a:cxnLst/>
              <a:rect l="0" t="0" r="0" b="0"/>
              <a:pathLst>
                <a:path w="406548" h="375447">
                  <a:moveTo>
                    <a:pt x="149372" y="56368"/>
                  </a:moveTo>
                  <a:lnTo>
                    <a:pt x="137187" y="33585"/>
                  </a:lnTo>
                  <a:lnTo>
                    <a:pt x="104669" y="8132"/>
                  </a:lnTo>
                  <a:lnTo>
                    <a:pt x="91404" y="3180"/>
                  </a:lnTo>
                  <a:lnTo>
                    <a:pt x="59693" y="0"/>
                  </a:lnTo>
                  <a:lnTo>
                    <a:pt x="39810" y="3242"/>
                  </a:lnTo>
                  <a:lnTo>
                    <a:pt x="20071" y="13022"/>
                  </a:lnTo>
                  <a:lnTo>
                    <a:pt x="6727" y="25973"/>
                  </a:lnTo>
                  <a:lnTo>
                    <a:pt x="2630" y="35186"/>
                  </a:lnTo>
                  <a:lnTo>
                    <a:pt x="0" y="54036"/>
                  </a:lnTo>
                  <a:lnTo>
                    <a:pt x="3337" y="68288"/>
                  </a:lnTo>
                  <a:lnTo>
                    <a:pt x="13146" y="82566"/>
                  </a:lnTo>
                  <a:lnTo>
                    <a:pt x="26106" y="93058"/>
                  </a:lnTo>
                  <a:lnTo>
                    <a:pt x="43792" y="101193"/>
                  </a:lnTo>
                  <a:lnTo>
                    <a:pt x="78142" y="105692"/>
                  </a:lnTo>
                  <a:lnTo>
                    <a:pt x="91520" y="105277"/>
                  </a:lnTo>
                  <a:lnTo>
                    <a:pt x="102758" y="102447"/>
                  </a:lnTo>
                  <a:lnTo>
                    <a:pt x="110928" y="96426"/>
                  </a:lnTo>
                  <a:lnTo>
                    <a:pt x="122640" y="83419"/>
                  </a:lnTo>
                  <a:lnTo>
                    <a:pt x="125585" y="76063"/>
                  </a:lnTo>
                  <a:lnTo>
                    <a:pt x="127687" y="68296"/>
                  </a:lnTo>
                  <a:lnTo>
                    <a:pt x="131268" y="62199"/>
                  </a:lnTo>
                  <a:lnTo>
                    <a:pt x="131746" y="59461"/>
                  </a:lnTo>
                  <a:lnTo>
                    <a:pt x="131272" y="56842"/>
                  </a:lnTo>
                  <a:lnTo>
                    <a:pt x="128136" y="49669"/>
                  </a:lnTo>
                  <a:lnTo>
                    <a:pt x="128746" y="75207"/>
                  </a:lnTo>
                  <a:lnTo>
                    <a:pt x="133597" y="107743"/>
                  </a:lnTo>
                  <a:lnTo>
                    <a:pt x="136761" y="137471"/>
                  </a:lnTo>
                  <a:lnTo>
                    <a:pt x="140592" y="160676"/>
                  </a:lnTo>
                  <a:lnTo>
                    <a:pt x="144940" y="186865"/>
                  </a:lnTo>
                  <a:lnTo>
                    <a:pt x="151636" y="212262"/>
                  </a:lnTo>
                  <a:lnTo>
                    <a:pt x="158316" y="237573"/>
                  </a:lnTo>
                  <a:lnTo>
                    <a:pt x="161284" y="264697"/>
                  </a:lnTo>
                  <a:lnTo>
                    <a:pt x="166748" y="299158"/>
                  </a:lnTo>
                  <a:lnTo>
                    <a:pt x="165809" y="329477"/>
                  </a:lnTo>
                  <a:lnTo>
                    <a:pt x="158381" y="360876"/>
                  </a:lnTo>
                  <a:lnTo>
                    <a:pt x="153905" y="369769"/>
                  </a:lnTo>
                  <a:lnTo>
                    <a:pt x="150013" y="372458"/>
                  </a:lnTo>
                  <a:lnTo>
                    <a:pt x="139338" y="375446"/>
                  </a:lnTo>
                  <a:lnTo>
                    <a:pt x="119941" y="373336"/>
                  </a:lnTo>
                  <a:lnTo>
                    <a:pt x="99112" y="363891"/>
                  </a:lnTo>
                  <a:lnTo>
                    <a:pt x="76444" y="345684"/>
                  </a:lnTo>
                  <a:lnTo>
                    <a:pt x="51858" y="313072"/>
                  </a:lnTo>
                  <a:lnTo>
                    <a:pt x="46501" y="299046"/>
                  </a:lnTo>
                  <a:lnTo>
                    <a:pt x="44914" y="284874"/>
                  </a:lnTo>
                  <a:lnTo>
                    <a:pt x="49277" y="262715"/>
                  </a:lnTo>
                  <a:lnTo>
                    <a:pt x="61065" y="237187"/>
                  </a:lnTo>
                  <a:lnTo>
                    <a:pt x="88096" y="206826"/>
                  </a:lnTo>
                  <a:lnTo>
                    <a:pt x="123774" y="177898"/>
                  </a:lnTo>
                  <a:lnTo>
                    <a:pt x="155722" y="156406"/>
                  </a:lnTo>
                  <a:lnTo>
                    <a:pt x="190324" y="134957"/>
                  </a:lnTo>
                  <a:lnTo>
                    <a:pt x="218127" y="109728"/>
                  </a:lnTo>
                  <a:lnTo>
                    <a:pt x="252970" y="79255"/>
                  </a:lnTo>
                  <a:lnTo>
                    <a:pt x="270643" y="61473"/>
                  </a:lnTo>
                  <a:lnTo>
                    <a:pt x="286835" y="31317"/>
                  </a:lnTo>
                  <a:lnTo>
                    <a:pt x="287845" y="26967"/>
                  </a:lnTo>
                  <a:lnTo>
                    <a:pt x="287725" y="23273"/>
                  </a:lnTo>
                  <a:lnTo>
                    <a:pt x="285475" y="17053"/>
                  </a:lnTo>
                  <a:lnTo>
                    <a:pt x="281829" y="11642"/>
                  </a:lnTo>
                  <a:lnTo>
                    <a:pt x="271521" y="4134"/>
                  </a:lnTo>
                  <a:lnTo>
                    <a:pt x="267317" y="3289"/>
                  </a:lnTo>
                  <a:lnTo>
                    <a:pt x="258413" y="4467"/>
                  </a:lnTo>
                  <a:lnTo>
                    <a:pt x="248267" y="9592"/>
                  </a:lnTo>
                  <a:lnTo>
                    <a:pt x="227493" y="30648"/>
                  </a:lnTo>
                  <a:lnTo>
                    <a:pt x="219811" y="42556"/>
                  </a:lnTo>
                  <a:lnTo>
                    <a:pt x="215487" y="58978"/>
                  </a:lnTo>
                  <a:lnTo>
                    <a:pt x="214999" y="78572"/>
                  </a:lnTo>
                  <a:lnTo>
                    <a:pt x="220323" y="99459"/>
                  </a:lnTo>
                  <a:lnTo>
                    <a:pt x="235942" y="125733"/>
                  </a:lnTo>
                  <a:lnTo>
                    <a:pt x="258106" y="146446"/>
                  </a:lnTo>
                  <a:lnTo>
                    <a:pt x="286209" y="160121"/>
                  </a:lnTo>
                  <a:lnTo>
                    <a:pt x="319394" y="168349"/>
                  </a:lnTo>
                  <a:lnTo>
                    <a:pt x="350650" y="169568"/>
                  </a:lnTo>
                  <a:lnTo>
                    <a:pt x="375442" y="160684"/>
                  </a:lnTo>
                  <a:lnTo>
                    <a:pt x="391613" y="149176"/>
                  </a:lnTo>
                  <a:lnTo>
                    <a:pt x="401657" y="139699"/>
                  </a:lnTo>
                  <a:lnTo>
                    <a:pt x="404373" y="134943"/>
                  </a:lnTo>
                  <a:lnTo>
                    <a:pt x="406547" y="1206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77"/>
            <p:cNvSpPr/>
            <p:nvPr/>
          </p:nvSpPr>
          <p:spPr>
            <a:xfrm>
              <a:off x="2493181" y="4094942"/>
              <a:ext cx="35708" cy="269890"/>
            </a:xfrm>
            <a:custGeom>
              <a:avLst/>
              <a:gdLst/>
              <a:ahLst/>
              <a:cxnLst/>
              <a:rect l="0" t="0" r="0" b="0"/>
              <a:pathLst>
                <a:path w="35708" h="269890">
                  <a:moveTo>
                    <a:pt x="14275" y="155589"/>
                  </a:moveTo>
                  <a:lnTo>
                    <a:pt x="14275" y="122372"/>
                  </a:lnTo>
                  <a:lnTo>
                    <a:pt x="14275" y="86892"/>
                  </a:lnTo>
                  <a:lnTo>
                    <a:pt x="14275" y="56118"/>
                  </a:lnTo>
                  <a:lnTo>
                    <a:pt x="14275" y="23722"/>
                  </a:lnTo>
                  <a:lnTo>
                    <a:pt x="12159" y="15490"/>
                  </a:lnTo>
                  <a:lnTo>
                    <a:pt x="8621" y="6393"/>
                  </a:lnTo>
                  <a:lnTo>
                    <a:pt x="8124" y="3737"/>
                  </a:lnTo>
                  <a:lnTo>
                    <a:pt x="7000" y="1967"/>
                  </a:lnTo>
                  <a:lnTo>
                    <a:pt x="5456" y="787"/>
                  </a:lnTo>
                  <a:lnTo>
                    <a:pt x="3633" y="0"/>
                  </a:lnTo>
                  <a:lnTo>
                    <a:pt x="2418" y="270"/>
                  </a:lnTo>
                  <a:lnTo>
                    <a:pt x="1608" y="1243"/>
                  </a:lnTo>
                  <a:lnTo>
                    <a:pt x="708" y="5234"/>
                  </a:lnTo>
                  <a:lnTo>
                    <a:pt x="51" y="35475"/>
                  </a:lnTo>
                  <a:lnTo>
                    <a:pt x="0" y="67216"/>
                  </a:lnTo>
                  <a:lnTo>
                    <a:pt x="2108" y="97655"/>
                  </a:lnTo>
                  <a:lnTo>
                    <a:pt x="7760" y="126782"/>
                  </a:lnTo>
                  <a:lnTo>
                    <a:pt x="12345" y="155520"/>
                  </a:lnTo>
                  <a:lnTo>
                    <a:pt x="15820" y="184144"/>
                  </a:lnTo>
                  <a:lnTo>
                    <a:pt x="24105" y="218468"/>
                  </a:lnTo>
                  <a:lnTo>
                    <a:pt x="30093" y="251182"/>
                  </a:lnTo>
                  <a:lnTo>
                    <a:pt x="34043" y="261436"/>
                  </a:lnTo>
                  <a:lnTo>
                    <a:pt x="35707" y="2698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78"/>
            <p:cNvSpPr/>
            <p:nvPr/>
          </p:nvSpPr>
          <p:spPr>
            <a:xfrm>
              <a:off x="2450306" y="4214813"/>
              <a:ext cx="171451" cy="42863"/>
            </a:xfrm>
            <a:custGeom>
              <a:avLst/>
              <a:gdLst/>
              <a:ahLst/>
              <a:cxnLst/>
              <a:rect l="0" t="0" r="0" b="0"/>
              <a:pathLst>
                <a:path w="171451" h="42863">
                  <a:moveTo>
                    <a:pt x="0" y="0"/>
                  </a:moveTo>
                  <a:lnTo>
                    <a:pt x="20585" y="0"/>
                  </a:lnTo>
                  <a:lnTo>
                    <a:pt x="50836" y="13425"/>
                  </a:lnTo>
                  <a:lnTo>
                    <a:pt x="82538" y="23641"/>
                  </a:lnTo>
                  <a:lnTo>
                    <a:pt x="110004" y="30905"/>
                  </a:lnTo>
                  <a:lnTo>
                    <a:pt x="138251" y="38084"/>
                  </a:lnTo>
                  <a:lnTo>
                    <a:pt x="171450" y="428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79"/>
            <p:cNvSpPr/>
            <p:nvPr/>
          </p:nvSpPr>
          <p:spPr>
            <a:xfrm>
              <a:off x="2887830" y="4171950"/>
              <a:ext cx="125289" cy="156020"/>
            </a:xfrm>
            <a:custGeom>
              <a:avLst/>
              <a:gdLst/>
              <a:ahLst/>
              <a:cxnLst/>
              <a:rect l="0" t="0" r="0" b="0"/>
              <a:pathLst>
                <a:path w="125289" h="156020">
                  <a:moveTo>
                    <a:pt x="62539" y="7144"/>
                  </a:moveTo>
                  <a:lnTo>
                    <a:pt x="32971" y="24044"/>
                  </a:lnTo>
                  <a:lnTo>
                    <a:pt x="24791" y="32911"/>
                  </a:lnTo>
                  <a:lnTo>
                    <a:pt x="8010" y="66909"/>
                  </a:lnTo>
                  <a:lnTo>
                    <a:pt x="409" y="91268"/>
                  </a:lnTo>
                  <a:lnTo>
                    <a:pt x="0" y="102476"/>
                  </a:lnTo>
                  <a:lnTo>
                    <a:pt x="4233" y="120586"/>
                  </a:lnTo>
                  <a:lnTo>
                    <a:pt x="11308" y="132479"/>
                  </a:lnTo>
                  <a:lnTo>
                    <a:pt x="23106" y="144910"/>
                  </a:lnTo>
                  <a:lnTo>
                    <a:pt x="32048" y="151188"/>
                  </a:lnTo>
                  <a:lnTo>
                    <a:pt x="49800" y="155392"/>
                  </a:lnTo>
                  <a:lnTo>
                    <a:pt x="76338" y="156019"/>
                  </a:lnTo>
                  <a:lnTo>
                    <a:pt x="102642" y="147174"/>
                  </a:lnTo>
                  <a:lnTo>
                    <a:pt x="110261" y="138435"/>
                  </a:lnTo>
                  <a:lnTo>
                    <a:pt x="123357" y="111481"/>
                  </a:lnTo>
                  <a:lnTo>
                    <a:pt x="125288" y="98760"/>
                  </a:lnTo>
                  <a:lnTo>
                    <a:pt x="122582" y="82003"/>
                  </a:lnTo>
                  <a:lnTo>
                    <a:pt x="110000" y="46328"/>
                  </a:lnTo>
                  <a:lnTo>
                    <a:pt x="99179" y="31278"/>
                  </a:lnTo>
                  <a:lnTo>
                    <a:pt x="81300" y="17673"/>
                  </a:lnTo>
                  <a:lnTo>
                    <a:pt x="50351" y="2175"/>
                  </a:lnTo>
                  <a:lnTo>
                    <a:pt x="411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80"/>
            <p:cNvSpPr/>
            <p:nvPr/>
          </p:nvSpPr>
          <p:spPr>
            <a:xfrm>
              <a:off x="3064669" y="4179094"/>
              <a:ext cx="92870" cy="114301"/>
            </a:xfrm>
            <a:custGeom>
              <a:avLst/>
              <a:gdLst/>
              <a:ahLst/>
              <a:cxnLst/>
              <a:rect l="0" t="0" r="0" b="0"/>
              <a:pathLst>
                <a:path w="92870" h="114301">
                  <a:moveTo>
                    <a:pt x="92869" y="0"/>
                  </a:moveTo>
                  <a:lnTo>
                    <a:pt x="89076" y="3792"/>
                  </a:lnTo>
                  <a:lnTo>
                    <a:pt x="87214" y="7771"/>
                  </a:lnTo>
                  <a:lnTo>
                    <a:pt x="86718" y="9943"/>
                  </a:lnTo>
                  <a:lnTo>
                    <a:pt x="81933" y="14473"/>
                  </a:lnTo>
                  <a:lnTo>
                    <a:pt x="47477" y="45530"/>
                  </a:lnTo>
                  <a:lnTo>
                    <a:pt x="16395" y="78598"/>
                  </a:lnTo>
                  <a:lnTo>
                    <a:pt x="2302" y="9938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81"/>
            <p:cNvSpPr/>
            <p:nvPr/>
          </p:nvSpPr>
          <p:spPr>
            <a:xfrm>
              <a:off x="3050381" y="4158146"/>
              <a:ext cx="331987" cy="391709"/>
            </a:xfrm>
            <a:custGeom>
              <a:avLst/>
              <a:gdLst/>
              <a:ahLst/>
              <a:cxnLst/>
              <a:rect l="0" t="0" r="0" b="0"/>
              <a:pathLst>
                <a:path w="331987" h="391709">
                  <a:moveTo>
                    <a:pt x="0" y="13804"/>
                  </a:moveTo>
                  <a:lnTo>
                    <a:pt x="0" y="17596"/>
                  </a:lnTo>
                  <a:lnTo>
                    <a:pt x="2117" y="21575"/>
                  </a:lnTo>
                  <a:lnTo>
                    <a:pt x="12185" y="34524"/>
                  </a:lnTo>
                  <a:lnTo>
                    <a:pt x="20720" y="50635"/>
                  </a:lnTo>
                  <a:lnTo>
                    <a:pt x="50854" y="75549"/>
                  </a:lnTo>
                  <a:lnTo>
                    <a:pt x="85837" y="91736"/>
                  </a:lnTo>
                  <a:lnTo>
                    <a:pt x="121459" y="103412"/>
                  </a:lnTo>
                  <a:lnTo>
                    <a:pt x="142086" y="104913"/>
                  </a:lnTo>
                  <a:lnTo>
                    <a:pt x="163680" y="98711"/>
                  </a:lnTo>
                  <a:lnTo>
                    <a:pt x="168652" y="96602"/>
                  </a:lnTo>
                  <a:lnTo>
                    <a:pt x="176292" y="90026"/>
                  </a:lnTo>
                  <a:lnTo>
                    <a:pt x="195128" y="58909"/>
                  </a:lnTo>
                  <a:lnTo>
                    <a:pt x="203968" y="39971"/>
                  </a:lnTo>
                  <a:lnTo>
                    <a:pt x="207044" y="21783"/>
                  </a:lnTo>
                  <a:lnTo>
                    <a:pt x="204997" y="21319"/>
                  </a:lnTo>
                  <a:lnTo>
                    <a:pt x="203340" y="21195"/>
                  </a:lnTo>
                  <a:lnTo>
                    <a:pt x="202235" y="22700"/>
                  </a:lnTo>
                  <a:lnTo>
                    <a:pt x="200316" y="37063"/>
                  </a:lnTo>
                  <a:lnTo>
                    <a:pt x="200876" y="52735"/>
                  </a:lnTo>
                  <a:lnTo>
                    <a:pt x="208100" y="80552"/>
                  </a:lnTo>
                  <a:lnTo>
                    <a:pt x="223176" y="100509"/>
                  </a:lnTo>
                  <a:lnTo>
                    <a:pt x="248010" y="116075"/>
                  </a:lnTo>
                  <a:lnTo>
                    <a:pt x="262044" y="119513"/>
                  </a:lnTo>
                  <a:lnTo>
                    <a:pt x="269393" y="118200"/>
                  </a:lnTo>
                  <a:lnTo>
                    <a:pt x="284371" y="110890"/>
                  </a:lnTo>
                  <a:lnTo>
                    <a:pt x="291223" y="104314"/>
                  </a:lnTo>
                  <a:lnTo>
                    <a:pt x="299542" y="89570"/>
                  </a:lnTo>
                  <a:lnTo>
                    <a:pt x="304918" y="70120"/>
                  </a:lnTo>
                  <a:lnTo>
                    <a:pt x="308628" y="51392"/>
                  </a:lnTo>
                  <a:lnTo>
                    <a:pt x="310527" y="46006"/>
                  </a:lnTo>
                  <a:lnTo>
                    <a:pt x="310520" y="33673"/>
                  </a:lnTo>
                  <a:lnTo>
                    <a:pt x="307872" y="21841"/>
                  </a:lnTo>
                  <a:lnTo>
                    <a:pt x="300036" y="3188"/>
                  </a:lnTo>
                  <a:lnTo>
                    <a:pt x="298449" y="1964"/>
                  </a:lnTo>
                  <a:lnTo>
                    <a:pt x="293991" y="0"/>
                  </a:lnTo>
                  <a:lnTo>
                    <a:pt x="299141" y="23238"/>
                  </a:lnTo>
                  <a:lnTo>
                    <a:pt x="300654" y="56472"/>
                  </a:lnTo>
                  <a:lnTo>
                    <a:pt x="305689" y="88976"/>
                  </a:lnTo>
                  <a:lnTo>
                    <a:pt x="312207" y="123743"/>
                  </a:lnTo>
                  <a:lnTo>
                    <a:pt x="316824" y="147332"/>
                  </a:lnTo>
                  <a:lnTo>
                    <a:pt x="319404" y="175279"/>
                  </a:lnTo>
                  <a:lnTo>
                    <a:pt x="321345" y="205427"/>
                  </a:lnTo>
                  <a:lnTo>
                    <a:pt x="324854" y="234701"/>
                  </a:lnTo>
                  <a:lnTo>
                    <a:pt x="329059" y="261470"/>
                  </a:lnTo>
                  <a:lnTo>
                    <a:pt x="331986" y="286596"/>
                  </a:lnTo>
                  <a:lnTo>
                    <a:pt x="329171" y="322261"/>
                  </a:lnTo>
                  <a:lnTo>
                    <a:pt x="322517" y="352496"/>
                  </a:lnTo>
                  <a:lnTo>
                    <a:pt x="310843" y="375301"/>
                  </a:lnTo>
                  <a:lnTo>
                    <a:pt x="301930" y="384284"/>
                  </a:lnTo>
                  <a:lnTo>
                    <a:pt x="292677" y="388806"/>
                  </a:lnTo>
                  <a:lnTo>
                    <a:pt x="266216" y="391708"/>
                  </a:lnTo>
                  <a:lnTo>
                    <a:pt x="250875" y="387872"/>
                  </a:lnTo>
                  <a:lnTo>
                    <a:pt x="221623" y="372474"/>
                  </a:lnTo>
                  <a:lnTo>
                    <a:pt x="192914" y="343532"/>
                  </a:lnTo>
                  <a:lnTo>
                    <a:pt x="178609" y="328625"/>
                  </a:lnTo>
                  <a:lnTo>
                    <a:pt x="170663" y="311945"/>
                  </a:lnTo>
                  <a:lnTo>
                    <a:pt x="166190" y="284705"/>
                  </a:lnTo>
                  <a:lnTo>
                    <a:pt x="164679" y="250848"/>
                  </a:lnTo>
                  <a:lnTo>
                    <a:pt x="164307" y="2209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82"/>
            <p:cNvSpPr/>
            <p:nvPr/>
          </p:nvSpPr>
          <p:spPr>
            <a:xfrm>
              <a:off x="3393281" y="4193803"/>
              <a:ext cx="628651" cy="366066"/>
            </a:xfrm>
            <a:custGeom>
              <a:avLst/>
              <a:gdLst/>
              <a:ahLst/>
              <a:cxnLst/>
              <a:rect l="0" t="0" r="0" b="0"/>
              <a:pathLst>
                <a:path w="628651" h="366066">
                  <a:moveTo>
                    <a:pt x="0" y="106735"/>
                  </a:moveTo>
                  <a:lnTo>
                    <a:pt x="33622" y="96792"/>
                  </a:lnTo>
                  <a:lnTo>
                    <a:pt x="60558" y="86808"/>
                  </a:lnTo>
                  <a:lnTo>
                    <a:pt x="89734" y="74813"/>
                  </a:lnTo>
                  <a:lnTo>
                    <a:pt x="118839" y="61998"/>
                  </a:lnTo>
                  <a:lnTo>
                    <a:pt x="152885" y="48038"/>
                  </a:lnTo>
                  <a:lnTo>
                    <a:pt x="171575" y="34021"/>
                  </a:lnTo>
                  <a:lnTo>
                    <a:pt x="173121" y="30478"/>
                  </a:lnTo>
                  <a:lnTo>
                    <a:pt x="172722" y="22307"/>
                  </a:lnTo>
                  <a:lnTo>
                    <a:pt x="169899" y="15501"/>
                  </a:lnTo>
                  <a:lnTo>
                    <a:pt x="168035" y="12574"/>
                  </a:lnTo>
                  <a:lnTo>
                    <a:pt x="164411" y="10624"/>
                  </a:lnTo>
                  <a:lnTo>
                    <a:pt x="132879" y="2949"/>
                  </a:lnTo>
                  <a:lnTo>
                    <a:pt x="114249" y="6045"/>
                  </a:lnTo>
                  <a:lnTo>
                    <a:pt x="79433" y="18778"/>
                  </a:lnTo>
                  <a:lnTo>
                    <a:pt x="71551" y="23457"/>
                  </a:lnTo>
                  <a:lnTo>
                    <a:pt x="54988" y="43835"/>
                  </a:lnTo>
                  <a:lnTo>
                    <a:pt x="54121" y="46545"/>
                  </a:lnTo>
                  <a:lnTo>
                    <a:pt x="54337" y="49146"/>
                  </a:lnTo>
                  <a:lnTo>
                    <a:pt x="56694" y="54152"/>
                  </a:lnTo>
                  <a:lnTo>
                    <a:pt x="66929" y="66228"/>
                  </a:lnTo>
                  <a:lnTo>
                    <a:pt x="73667" y="68888"/>
                  </a:lnTo>
                  <a:lnTo>
                    <a:pt x="77687" y="69597"/>
                  </a:lnTo>
                  <a:lnTo>
                    <a:pt x="86386" y="68269"/>
                  </a:lnTo>
                  <a:lnTo>
                    <a:pt x="119102" y="54186"/>
                  </a:lnTo>
                  <a:lnTo>
                    <a:pt x="137698" y="40045"/>
                  </a:lnTo>
                  <a:lnTo>
                    <a:pt x="149590" y="28571"/>
                  </a:lnTo>
                  <a:lnTo>
                    <a:pt x="153684" y="32069"/>
                  </a:lnTo>
                  <a:lnTo>
                    <a:pt x="155617" y="35979"/>
                  </a:lnTo>
                  <a:lnTo>
                    <a:pt x="162681" y="67303"/>
                  </a:lnTo>
                  <a:lnTo>
                    <a:pt x="167778" y="102650"/>
                  </a:lnTo>
                  <a:lnTo>
                    <a:pt x="174154" y="134541"/>
                  </a:lnTo>
                  <a:lnTo>
                    <a:pt x="177279" y="169125"/>
                  </a:lnTo>
                  <a:lnTo>
                    <a:pt x="182243" y="194788"/>
                  </a:lnTo>
                  <a:lnTo>
                    <a:pt x="188947" y="221276"/>
                  </a:lnTo>
                  <a:lnTo>
                    <a:pt x="194572" y="246277"/>
                  </a:lnTo>
                  <a:lnTo>
                    <a:pt x="197602" y="270618"/>
                  </a:lnTo>
                  <a:lnTo>
                    <a:pt x="199307" y="304517"/>
                  </a:lnTo>
                  <a:lnTo>
                    <a:pt x="201929" y="330437"/>
                  </a:lnTo>
                  <a:lnTo>
                    <a:pt x="204046" y="342683"/>
                  </a:lnTo>
                  <a:lnTo>
                    <a:pt x="202342" y="353417"/>
                  </a:lnTo>
                  <a:lnTo>
                    <a:pt x="196919" y="364593"/>
                  </a:lnTo>
                  <a:lnTo>
                    <a:pt x="194780" y="365953"/>
                  </a:lnTo>
                  <a:lnTo>
                    <a:pt x="192559" y="366065"/>
                  </a:lnTo>
                  <a:lnTo>
                    <a:pt x="179500" y="360543"/>
                  </a:lnTo>
                  <a:lnTo>
                    <a:pt x="161634" y="340402"/>
                  </a:lnTo>
                  <a:lnTo>
                    <a:pt x="142818" y="311377"/>
                  </a:lnTo>
                  <a:lnTo>
                    <a:pt x="130687" y="284579"/>
                  </a:lnTo>
                  <a:lnTo>
                    <a:pt x="122066" y="254415"/>
                  </a:lnTo>
                  <a:lnTo>
                    <a:pt x="116601" y="222458"/>
                  </a:lnTo>
                  <a:lnTo>
                    <a:pt x="117099" y="192881"/>
                  </a:lnTo>
                  <a:lnTo>
                    <a:pt x="121100" y="174390"/>
                  </a:lnTo>
                  <a:lnTo>
                    <a:pt x="133072" y="150593"/>
                  </a:lnTo>
                  <a:lnTo>
                    <a:pt x="158048" y="121219"/>
                  </a:lnTo>
                  <a:lnTo>
                    <a:pt x="180973" y="101766"/>
                  </a:lnTo>
                  <a:lnTo>
                    <a:pt x="207874" y="85948"/>
                  </a:lnTo>
                  <a:lnTo>
                    <a:pt x="235953" y="71207"/>
                  </a:lnTo>
                  <a:lnTo>
                    <a:pt x="270093" y="52004"/>
                  </a:lnTo>
                  <a:lnTo>
                    <a:pt x="303501" y="24334"/>
                  </a:lnTo>
                  <a:lnTo>
                    <a:pt x="310765" y="16526"/>
                  </a:lnTo>
                  <a:lnTo>
                    <a:pt x="312743" y="11609"/>
                  </a:lnTo>
                  <a:lnTo>
                    <a:pt x="312477" y="9186"/>
                  </a:lnTo>
                  <a:lnTo>
                    <a:pt x="310064" y="4378"/>
                  </a:lnTo>
                  <a:lnTo>
                    <a:pt x="308309" y="2778"/>
                  </a:lnTo>
                  <a:lnTo>
                    <a:pt x="304243" y="1000"/>
                  </a:lnTo>
                  <a:lnTo>
                    <a:pt x="297491" y="0"/>
                  </a:lnTo>
                  <a:lnTo>
                    <a:pt x="290704" y="6115"/>
                  </a:lnTo>
                  <a:lnTo>
                    <a:pt x="277203" y="25652"/>
                  </a:lnTo>
                  <a:lnTo>
                    <a:pt x="273164" y="40024"/>
                  </a:lnTo>
                  <a:lnTo>
                    <a:pt x="274335" y="49569"/>
                  </a:lnTo>
                  <a:lnTo>
                    <a:pt x="284541" y="78304"/>
                  </a:lnTo>
                  <a:lnTo>
                    <a:pt x="297122" y="94165"/>
                  </a:lnTo>
                  <a:lnTo>
                    <a:pt x="325377" y="114761"/>
                  </a:lnTo>
                  <a:lnTo>
                    <a:pt x="344058" y="119167"/>
                  </a:lnTo>
                  <a:lnTo>
                    <a:pt x="366000" y="119862"/>
                  </a:lnTo>
                  <a:lnTo>
                    <a:pt x="375921" y="117067"/>
                  </a:lnTo>
                  <a:lnTo>
                    <a:pt x="383506" y="111062"/>
                  </a:lnTo>
                  <a:lnTo>
                    <a:pt x="394842" y="94272"/>
                  </a:lnTo>
                  <a:lnTo>
                    <a:pt x="398507" y="80376"/>
                  </a:lnTo>
                  <a:lnTo>
                    <a:pt x="399915" y="45800"/>
                  </a:lnTo>
                  <a:lnTo>
                    <a:pt x="397873" y="37848"/>
                  </a:lnTo>
                  <a:lnTo>
                    <a:pt x="394378" y="28909"/>
                  </a:lnTo>
                  <a:lnTo>
                    <a:pt x="392993" y="21471"/>
                  </a:lnTo>
                  <a:lnTo>
                    <a:pt x="392932" y="24939"/>
                  </a:lnTo>
                  <a:lnTo>
                    <a:pt x="395035" y="28841"/>
                  </a:lnTo>
                  <a:lnTo>
                    <a:pt x="414393" y="64076"/>
                  </a:lnTo>
                  <a:lnTo>
                    <a:pt x="431010" y="93429"/>
                  </a:lnTo>
                  <a:lnTo>
                    <a:pt x="442495" y="106280"/>
                  </a:lnTo>
                  <a:lnTo>
                    <a:pt x="443705" y="74810"/>
                  </a:lnTo>
                  <a:lnTo>
                    <a:pt x="446704" y="65823"/>
                  </a:lnTo>
                  <a:lnTo>
                    <a:pt x="452800" y="58654"/>
                  </a:lnTo>
                  <a:lnTo>
                    <a:pt x="460007" y="53615"/>
                  </a:lnTo>
                  <a:lnTo>
                    <a:pt x="465856" y="51376"/>
                  </a:lnTo>
                  <a:lnTo>
                    <a:pt x="477404" y="50115"/>
                  </a:lnTo>
                  <a:lnTo>
                    <a:pt x="494672" y="53534"/>
                  </a:lnTo>
                  <a:lnTo>
                    <a:pt x="511077" y="63367"/>
                  </a:lnTo>
                  <a:lnTo>
                    <a:pt x="543435" y="93321"/>
                  </a:lnTo>
                  <a:lnTo>
                    <a:pt x="571601" y="121195"/>
                  </a:lnTo>
                  <a:lnTo>
                    <a:pt x="594392" y="155334"/>
                  </a:lnTo>
                  <a:lnTo>
                    <a:pt x="614181" y="188419"/>
                  </a:lnTo>
                  <a:lnTo>
                    <a:pt x="628650" y="2067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2" name="SMARTInkShape-283"/>
          <p:cNvSpPr/>
          <p:nvPr/>
        </p:nvSpPr>
        <p:spPr>
          <a:xfrm>
            <a:off x="3214688" y="5886450"/>
            <a:ext cx="28576" cy="71439"/>
          </a:xfrm>
          <a:custGeom>
            <a:avLst/>
            <a:gdLst/>
            <a:ahLst/>
            <a:cxnLst/>
            <a:rect l="0" t="0" r="0" b="0"/>
            <a:pathLst>
              <a:path w="28576" h="71439">
                <a:moveTo>
                  <a:pt x="0" y="71438"/>
                </a:moveTo>
                <a:lnTo>
                  <a:pt x="0" y="67645"/>
                </a:lnTo>
                <a:lnTo>
                  <a:pt x="2116" y="63667"/>
                </a:lnTo>
                <a:lnTo>
                  <a:pt x="6150" y="58437"/>
                </a:lnTo>
                <a:lnTo>
                  <a:pt x="7741" y="51701"/>
                </a:lnTo>
                <a:lnTo>
                  <a:pt x="10848" y="47320"/>
                </a:lnTo>
                <a:lnTo>
                  <a:pt x="14875" y="44845"/>
                </a:lnTo>
                <a:lnTo>
                  <a:pt x="17060" y="44183"/>
                </a:lnTo>
                <a:lnTo>
                  <a:pt x="18517" y="42949"/>
                </a:lnTo>
                <a:lnTo>
                  <a:pt x="26085" y="29961"/>
                </a:lnTo>
                <a:lnTo>
                  <a:pt x="2857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0" name="SMARTInkShape-Group26"/>
          <p:cNvGrpSpPr/>
          <p:nvPr/>
        </p:nvGrpSpPr>
        <p:grpSpPr>
          <a:xfrm>
            <a:off x="253362" y="3207544"/>
            <a:ext cx="1682595" cy="375539"/>
            <a:chOff x="253362" y="3207544"/>
            <a:chExt cx="1682595" cy="375539"/>
          </a:xfrm>
        </p:grpSpPr>
        <p:sp>
          <p:nvSpPr>
            <p:cNvPr id="373" name="SMARTInkShape-284"/>
            <p:cNvSpPr/>
            <p:nvPr/>
          </p:nvSpPr>
          <p:spPr>
            <a:xfrm>
              <a:off x="253362" y="3307164"/>
              <a:ext cx="159793" cy="275919"/>
            </a:xfrm>
            <a:custGeom>
              <a:avLst/>
              <a:gdLst/>
              <a:ahLst/>
              <a:cxnLst/>
              <a:rect l="0" t="0" r="0" b="0"/>
              <a:pathLst>
                <a:path w="159793" h="275919">
                  <a:moveTo>
                    <a:pt x="10957" y="21824"/>
                  </a:moveTo>
                  <a:lnTo>
                    <a:pt x="14749" y="25616"/>
                  </a:lnTo>
                  <a:lnTo>
                    <a:pt x="22348" y="43828"/>
                  </a:lnTo>
                  <a:lnTo>
                    <a:pt x="28655" y="70749"/>
                  </a:lnTo>
                  <a:lnTo>
                    <a:pt x="35074" y="100525"/>
                  </a:lnTo>
                  <a:lnTo>
                    <a:pt x="45796" y="134483"/>
                  </a:lnTo>
                  <a:lnTo>
                    <a:pt x="55234" y="169681"/>
                  </a:lnTo>
                  <a:lnTo>
                    <a:pt x="59266" y="201453"/>
                  </a:lnTo>
                  <a:lnTo>
                    <a:pt x="64252" y="230975"/>
                  </a:lnTo>
                  <a:lnTo>
                    <a:pt x="67599" y="263404"/>
                  </a:lnTo>
                  <a:lnTo>
                    <a:pt x="67768" y="268602"/>
                  </a:lnTo>
                  <a:lnTo>
                    <a:pt x="67087" y="272068"/>
                  </a:lnTo>
                  <a:lnTo>
                    <a:pt x="65840" y="274378"/>
                  </a:lnTo>
                  <a:lnTo>
                    <a:pt x="64214" y="275918"/>
                  </a:lnTo>
                  <a:lnTo>
                    <a:pt x="61543" y="274563"/>
                  </a:lnTo>
                  <a:lnTo>
                    <a:pt x="41362" y="248899"/>
                  </a:lnTo>
                  <a:lnTo>
                    <a:pt x="23548" y="215050"/>
                  </a:lnTo>
                  <a:lnTo>
                    <a:pt x="14246" y="182440"/>
                  </a:lnTo>
                  <a:lnTo>
                    <a:pt x="7257" y="147642"/>
                  </a:lnTo>
                  <a:lnTo>
                    <a:pt x="4040" y="112196"/>
                  </a:lnTo>
                  <a:lnTo>
                    <a:pt x="0" y="77352"/>
                  </a:lnTo>
                  <a:lnTo>
                    <a:pt x="3918" y="47360"/>
                  </a:lnTo>
                  <a:lnTo>
                    <a:pt x="14780" y="23834"/>
                  </a:lnTo>
                  <a:lnTo>
                    <a:pt x="23504" y="11869"/>
                  </a:lnTo>
                  <a:lnTo>
                    <a:pt x="41133" y="0"/>
                  </a:lnTo>
                  <a:lnTo>
                    <a:pt x="60881" y="483"/>
                  </a:lnTo>
                  <a:lnTo>
                    <a:pt x="92424" y="9679"/>
                  </a:lnTo>
                  <a:lnTo>
                    <a:pt x="124416" y="27010"/>
                  </a:lnTo>
                  <a:lnTo>
                    <a:pt x="142646" y="44791"/>
                  </a:lnTo>
                  <a:lnTo>
                    <a:pt x="154310" y="65141"/>
                  </a:lnTo>
                  <a:lnTo>
                    <a:pt x="159659" y="93351"/>
                  </a:lnTo>
                  <a:lnTo>
                    <a:pt x="159792" y="113131"/>
                  </a:lnTo>
                  <a:lnTo>
                    <a:pt x="157010" y="121407"/>
                  </a:lnTo>
                  <a:lnTo>
                    <a:pt x="139604" y="134321"/>
                  </a:lnTo>
                  <a:lnTo>
                    <a:pt x="118131" y="140617"/>
                  </a:lnTo>
                  <a:lnTo>
                    <a:pt x="96687" y="138690"/>
                  </a:lnTo>
                  <a:lnTo>
                    <a:pt x="63763" y="126406"/>
                  </a:lnTo>
                  <a:lnTo>
                    <a:pt x="46676" y="1218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85"/>
            <p:cNvSpPr/>
            <p:nvPr/>
          </p:nvSpPr>
          <p:spPr>
            <a:xfrm>
              <a:off x="457200" y="3236119"/>
              <a:ext cx="42864" cy="271463"/>
            </a:xfrm>
            <a:custGeom>
              <a:avLst/>
              <a:gdLst/>
              <a:ahLst/>
              <a:cxnLst/>
              <a:rect l="0" t="0" r="0" b="0"/>
              <a:pathLst>
                <a:path w="42864" h="271463">
                  <a:moveTo>
                    <a:pt x="0" y="0"/>
                  </a:moveTo>
                  <a:lnTo>
                    <a:pt x="11391" y="29279"/>
                  </a:lnTo>
                  <a:lnTo>
                    <a:pt x="15832" y="56025"/>
                  </a:lnTo>
                  <a:lnTo>
                    <a:pt x="19772" y="87508"/>
                  </a:lnTo>
                  <a:lnTo>
                    <a:pt x="23056" y="121972"/>
                  </a:lnTo>
                  <a:lnTo>
                    <a:pt x="26122" y="146285"/>
                  </a:lnTo>
                  <a:lnTo>
                    <a:pt x="27485" y="172965"/>
                  </a:lnTo>
                  <a:lnTo>
                    <a:pt x="32044" y="207177"/>
                  </a:lnTo>
                  <a:lnTo>
                    <a:pt x="34630" y="237422"/>
                  </a:lnTo>
                  <a:lnTo>
                    <a:pt x="42863" y="271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86"/>
            <p:cNvSpPr/>
            <p:nvPr/>
          </p:nvSpPr>
          <p:spPr>
            <a:xfrm>
              <a:off x="572317" y="3356864"/>
              <a:ext cx="442097" cy="165006"/>
            </a:xfrm>
            <a:custGeom>
              <a:avLst/>
              <a:gdLst/>
              <a:ahLst/>
              <a:cxnLst/>
              <a:rect l="0" t="0" r="0" b="0"/>
              <a:pathLst>
                <a:path w="442097" h="165006">
                  <a:moveTo>
                    <a:pt x="106339" y="79280"/>
                  </a:moveTo>
                  <a:lnTo>
                    <a:pt x="93339" y="47129"/>
                  </a:lnTo>
                  <a:lnTo>
                    <a:pt x="76071" y="21629"/>
                  </a:lnTo>
                  <a:lnTo>
                    <a:pt x="64651" y="13162"/>
                  </a:lnTo>
                  <a:lnTo>
                    <a:pt x="47420" y="9418"/>
                  </a:lnTo>
                  <a:lnTo>
                    <a:pt x="42454" y="10480"/>
                  </a:lnTo>
                  <a:lnTo>
                    <a:pt x="22265" y="24075"/>
                  </a:lnTo>
                  <a:lnTo>
                    <a:pt x="8492" y="39110"/>
                  </a:lnTo>
                  <a:lnTo>
                    <a:pt x="3320" y="51902"/>
                  </a:lnTo>
                  <a:lnTo>
                    <a:pt x="0" y="79516"/>
                  </a:lnTo>
                  <a:lnTo>
                    <a:pt x="7010" y="108366"/>
                  </a:lnTo>
                  <a:lnTo>
                    <a:pt x="19141" y="130672"/>
                  </a:lnTo>
                  <a:lnTo>
                    <a:pt x="32790" y="143543"/>
                  </a:lnTo>
                  <a:lnTo>
                    <a:pt x="42165" y="147529"/>
                  </a:lnTo>
                  <a:lnTo>
                    <a:pt x="46888" y="148591"/>
                  </a:lnTo>
                  <a:lnTo>
                    <a:pt x="56368" y="147656"/>
                  </a:lnTo>
                  <a:lnTo>
                    <a:pt x="75390" y="140588"/>
                  </a:lnTo>
                  <a:lnTo>
                    <a:pt x="89673" y="126285"/>
                  </a:lnTo>
                  <a:lnTo>
                    <a:pt x="100166" y="110758"/>
                  </a:lnTo>
                  <a:lnTo>
                    <a:pt x="107643" y="78721"/>
                  </a:lnTo>
                  <a:lnTo>
                    <a:pt x="110094" y="66331"/>
                  </a:lnTo>
                  <a:lnTo>
                    <a:pt x="106356" y="36649"/>
                  </a:lnTo>
                  <a:lnTo>
                    <a:pt x="107134" y="55113"/>
                  </a:lnTo>
                  <a:lnTo>
                    <a:pt x="116282" y="83211"/>
                  </a:lnTo>
                  <a:lnTo>
                    <a:pt x="136339" y="118695"/>
                  </a:lnTo>
                  <a:lnTo>
                    <a:pt x="147948" y="133733"/>
                  </a:lnTo>
                  <a:lnTo>
                    <a:pt x="165234" y="144450"/>
                  </a:lnTo>
                  <a:lnTo>
                    <a:pt x="177853" y="148860"/>
                  </a:lnTo>
                  <a:lnTo>
                    <a:pt x="186013" y="147775"/>
                  </a:lnTo>
                  <a:lnTo>
                    <a:pt x="196518" y="143060"/>
                  </a:lnTo>
                  <a:lnTo>
                    <a:pt x="217902" y="127017"/>
                  </a:lnTo>
                  <a:lnTo>
                    <a:pt x="240113" y="93268"/>
                  </a:lnTo>
                  <a:lnTo>
                    <a:pt x="255787" y="63463"/>
                  </a:lnTo>
                  <a:lnTo>
                    <a:pt x="270003" y="28557"/>
                  </a:lnTo>
                  <a:lnTo>
                    <a:pt x="270217" y="26415"/>
                  </a:lnTo>
                  <a:lnTo>
                    <a:pt x="271154" y="25780"/>
                  </a:lnTo>
                  <a:lnTo>
                    <a:pt x="272572" y="26151"/>
                  </a:lnTo>
                  <a:lnTo>
                    <a:pt x="274311" y="27191"/>
                  </a:lnTo>
                  <a:lnTo>
                    <a:pt x="275470" y="28679"/>
                  </a:lnTo>
                  <a:lnTo>
                    <a:pt x="276759" y="32449"/>
                  </a:lnTo>
                  <a:lnTo>
                    <a:pt x="279770" y="51436"/>
                  </a:lnTo>
                  <a:lnTo>
                    <a:pt x="289956" y="82698"/>
                  </a:lnTo>
                  <a:lnTo>
                    <a:pt x="296917" y="114953"/>
                  </a:lnTo>
                  <a:lnTo>
                    <a:pt x="307858" y="149530"/>
                  </a:lnTo>
                  <a:lnTo>
                    <a:pt x="312392" y="156215"/>
                  </a:lnTo>
                  <a:lnTo>
                    <a:pt x="312764" y="155970"/>
                  </a:lnTo>
                  <a:lnTo>
                    <a:pt x="313361" y="149874"/>
                  </a:lnTo>
                  <a:lnTo>
                    <a:pt x="313489" y="117474"/>
                  </a:lnTo>
                  <a:lnTo>
                    <a:pt x="315621" y="86913"/>
                  </a:lnTo>
                  <a:lnTo>
                    <a:pt x="319658" y="54153"/>
                  </a:lnTo>
                  <a:lnTo>
                    <a:pt x="326159" y="28514"/>
                  </a:lnTo>
                  <a:lnTo>
                    <a:pt x="333572" y="13085"/>
                  </a:lnTo>
                  <a:lnTo>
                    <a:pt x="341211" y="3293"/>
                  </a:lnTo>
                  <a:lnTo>
                    <a:pt x="344677" y="841"/>
                  </a:lnTo>
                  <a:lnTo>
                    <a:pt x="347781" y="0"/>
                  </a:lnTo>
                  <a:lnTo>
                    <a:pt x="354140" y="1181"/>
                  </a:lnTo>
                  <a:lnTo>
                    <a:pt x="362259" y="4353"/>
                  </a:lnTo>
                  <a:lnTo>
                    <a:pt x="369042" y="10525"/>
                  </a:lnTo>
                  <a:lnTo>
                    <a:pt x="387261" y="33596"/>
                  </a:lnTo>
                  <a:lnTo>
                    <a:pt x="400866" y="64200"/>
                  </a:lnTo>
                  <a:lnTo>
                    <a:pt x="414813" y="93411"/>
                  </a:lnTo>
                  <a:lnTo>
                    <a:pt x="427665" y="127149"/>
                  </a:lnTo>
                  <a:lnTo>
                    <a:pt x="442096" y="165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87"/>
            <p:cNvSpPr/>
            <p:nvPr/>
          </p:nvSpPr>
          <p:spPr>
            <a:xfrm>
              <a:off x="1057275" y="3207544"/>
              <a:ext cx="78582" cy="314326"/>
            </a:xfrm>
            <a:custGeom>
              <a:avLst/>
              <a:gdLst/>
              <a:ahLst/>
              <a:cxnLst/>
              <a:rect l="0" t="0" r="0" b="0"/>
              <a:pathLst>
                <a:path w="78582" h="314326">
                  <a:moveTo>
                    <a:pt x="0" y="0"/>
                  </a:moveTo>
                  <a:lnTo>
                    <a:pt x="794" y="7290"/>
                  </a:lnTo>
                  <a:lnTo>
                    <a:pt x="8819" y="41241"/>
                  </a:lnTo>
                  <a:lnTo>
                    <a:pt x="14784" y="70163"/>
                  </a:lnTo>
                  <a:lnTo>
                    <a:pt x="20064" y="94684"/>
                  </a:lnTo>
                  <a:lnTo>
                    <a:pt x="27703" y="118810"/>
                  </a:lnTo>
                  <a:lnTo>
                    <a:pt x="34273" y="144880"/>
                  </a:lnTo>
                  <a:lnTo>
                    <a:pt x="39839" y="172341"/>
                  </a:lnTo>
                  <a:lnTo>
                    <a:pt x="44958" y="200421"/>
                  </a:lnTo>
                  <a:lnTo>
                    <a:pt x="52303" y="235420"/>
                  </a:lnTo>
                  <a:lnTo>
                    <a:pt x="61896" y="269987"/>
                  </a:lnTo>
                  <a:lnTo>
                    <a:pt x="71289" y="302789"/>
                  </a:lnTo>
                  <a:lnTo>
                    <a:pt x="78581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88"/>
            <p:cNvSpPr/>
            <p:nvPr/>
          </p:nvSpPr>
          <p:spPr>
            <a:xfrm>
              <a:off x="1150989" y="3293269"/>
              <a:ext cx="156318" cy="219142"/>
            </a:xfrm>
            <a:custGeom>
              <a:avLst/>
              <a:gdLst/>
              <a:ahLst/>
              <a:cxnLst/>
              <a:rect l="0" t="0" r="0" b="0"/>
              <a:pathLst>
                <a:path w="156318" h="219142">
                  <a:moveTo>
                    <a:pt x="106311" y="0"/>
                  </a:moveTo>
                  <a:lnTo>
                    <a:pt x="106311" y="3792"/>
                  </a:lnTo>
                  <a:lnTo>
                    <a:pt x="102078" y="7771"/>
                  </a:lnTo>
                  <a:lnTo>
                    <a:pt x="95698" y="12978"/>
                  </a:lnTo>
                  <a:lnTo>
                    <a:pt x="80902" y="29257"/>
                  </a:lnTo>
                  <a:lnTo>
                    <a:pt x="49431" y="58180"/>
                  </a:lnTo>
                  <a:lnTo>
                    <a:pt x="23316" y="89212"/>
                  </a:lnTo>
                  <a:lnTo>
                    <a:pt x="8783" y="108189"/>
                  </a:lnTo>
                  <a:lnTo>
                    <a:pt x="3434" y="121903"/>
                  </a:lnTo>
                  <a:lnTo>
                    <a:pt x="0" y="146317"/>
                  </a:lnTo>
                  <a:lnTo>
                    <a:pt x="3198" y="165326"/>
                  </a:lnTo>
                  <a:lnTo>
                    <a:pt x="12964" y="182247"/>
                  </a:lnTo>
                  <a:lnTo>
                    <a:pt x="29705" y="197315"/>
                  </a:lnTo>
                  <a:lnTo>
                    <a:pt x="57489" y="210925"/>
                  </a:lnTo>
                  <a:lnTo>
                    <a:pt x="92728" y="219141"/>
                  </a:lnTo>
                  <a:lnTo>
                    <a:pt x="118690" y="218653"/>
                  </a:lnTo>
                  <a:lnTo>
                    <a:pt x="156317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89"/>
            <p:cNvSpPr/>
            <p:nvPr/>
          </p:nvSpPr>
          <p:spPr>
            <a:xfrm>
              <a:off x="1396059" y="3214688"/>
              <a:ext cx="54123" cy="307182"/>
            </a:xfrm>
            <a:custGeom>
              <a:avLst/>
              <a:gdLst/>
              <a:ahLst/>
              <a:cxnLst/>
              <a:rect l="0" t="0" r="0" b="0"/>
              <a:pathLst>
                <a:path w="54123" h="307182">
                  <a:moveTo>
                    <a:pt x="4116" y="0"/>
                  </a:moveTo>
                  <a:lnTo>
                    <a:pt x="324" y="7584"/>
                  </a:lnTo>
                  <a:lnTo>
                    <a:pt x="0" y="10612"/>
                  </a:lnTo>
                  <a:lnTo>
                    <a:pt x="3805" y="46157"/>
                  </a:lnTo>
                  <a:lnTo>
                    <a:pt x="4024" y="74530"/>
                  </a:lnTo>
                  <a:lnTo>
                    <a:pt x="6205" y="108072"/>
                  </a:lnTo>
                  <a:lnTo>
                    <a:pt x="13995" y="143146"/>
                  </a:lnTo>
                  <a:lnTo>
                    <a:pt x="22124" y="178673"/>
                  </a:lnTo>
                  <a:lnTo>
                    <a:pt x="26650" y="214336"/>
                  </a:lnTo>
                  <a:lnTo>
                    <a:pt x="33018" y="247921"/>
                  </a:lnTo>
                  <a:lnTo>
                    <a:pt x="54122" y="3071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90"/>
            <p:cNvSpPr/>
            <p:nvPr/>
          </p:nvSpPr>
          <p:spPr>
            <a:xfrm>
              <a:off x="1371600" y="3300872"/>
              <a:ext cx="564357" cy="170992"/>
            </a:xfrm>
            <a:custGeom>
              <a:avLst/>
              <a:gdLst/>
              <a:ahLst/>
              <a:cxnLst/>
              <a:rect l="0" t="0" r="0" b="0"/>
              <a:pathLst>
                <a:path w="564357" h="170992">
                  <a:moveTo>
                    <a:pt x="0" y="42403"/>
                  </a:moveTo>
                  <a:lnTo>
                    <a:pt x="32439" y="41609"/>
                  </a:lnTo>
                  <a:lnTo>
                    <a:pt x="67644" y="36749"/>
                  </a:lnTo>
                  <a:lnTo>
                    <a:pt x="101005" y="37817"/>
                  </a:lnTo>
                  <a:lnTo>
                    <a:pt x="136025" y="41044"/>
                  </a:lnTo>
                  <a:lnTo>
                    <a:pt x="167304" y="44117"/>
                  </a:lnTo>
                  <a:lnTo>
                    <a:pt x="200126" y="49625"/>
                  </a:lnTo>
                  <a:lnTo>
                    <a:pt x="207478" y="53021"/>
                  </a:lnTo>
                  <a:lnTo>
                    <a:pt x="209756" y="55038"/>
                  </a:lnTo>
                  <a:lnTo>
                    <a:pt x="212287" y="59396"/>
                  </a:lnTo>
                  <a:lnTo>
                    <a:pt x="211296" y="66095"/>
                  </a:lnTo>
                  <a:lnTo>
                    <a:pt x="209920" y="70104"/>
                  </a:lnTo>
                  <a:lnTo>
                    <a:pt x="204158" y="76675"/>
                  </a:lnTo>
                  <a:lnTo>
                    <a:pt x="182960" y="96334"/>
                  </a:lnTo>
                  <a:lnTo>
                    <a:pt x="157766" y="129220"/>
                  </a:lnTo>
                  <a:lnTo>
                    <a:pt x="153462" y="138138"/>
                  </a:lnTo>
                  <a:lnTo>
                    <a:pt x="151549" y="147393"/>
                  </a:lnTo>
                  <a:lnTo>
                    <a:pt x="152815" y="154682"/>
                  </a:lnTo>
                  <a:lnTo>
                    <a:pt x="154265" y="157737"/>
                  </a:lnTo>
                  <a:lnTo>
                    <a:pt x="160108" y="163248"/>
                  </a:lnTo>
                  <a:lnTo>
                    <a:pt x="163889" y="165829"/>
                  </a:lnTo>
                  <a:lnTo>
                    <a:pt x="180587" y="169461"/>
                  </a:lnTo>
                  <a:lnTo>
                    <a:pt x="207562" y="169894"/>
                  </a:lnTo>
                  <a:lnTo>
                    <a:pt x="221631" y="167064"/>
                  </a:lnTo>
                  <a:lnTo>
                    <a:pt x="239147" y="157215"/>
                  </a:lnTo>
                  <a:lnTo>
                    <a:pt x="254391" y="140451"/>
                  </a:lnTo>
                  <a:lnTo>
                    <a:pt x="259906" y="127255"/>
                  </a:lnTo>
                  <a:lnTo>
                    <a:pt x="261564" y="111071"/>
                  </a:lnTo>
                  <a:lnTo>
                    <a:pt x="257241" y="77566"/>
                  </a:lnTo>
                  <a:lnTo>
                    <a:pt x="246258" y="52292"/>
                  </a:lnTo>
                  <a:lnTo>
                    <a:pt x="219747" y="19834"/>
                  </a:lnTo>
                  <a:lnTo>
                    <a:pt x="201555" y="1093"/>
                  </a:lnTo>
                  <a:lnTo>
                    <a:pt x="202633" y="576"/>
                  </a:lnTo>
                  <a:lnTo>
                    <a:pt x="208063" y="0"/>
                  </a:lnTo>
                  <a:lnTo>
                    <a:pt x="237442" y="9524"/>
                  </a:lnTo>
                  <a:lnTo>
                    <a:pt x="270358" y="25178"/>
                  </a:lnTo>
                  <a:lnTo>
                    <a:pt x="305317" y="50378"/>
                  </a:lnTo>
                  <a:lnTo>
                    <a:pt x="325943" y="73341"/>
                  </a:lnTo>
                  <a:lnTo>
                    <a:pt x="347135" y="105752"/>
                  </a:lnTo>
                  <a:lnTo>
                    <a:pt x="360111" y="129382"/>
                  </a:lnTo>
                  <a:lnTo>
                    <a:pt x="364283" y="156148"/>
                  </a:lnTo>
                  <a:lnTo>
                    <a:pt x="360525" y="148954"/>
                  </a:lnTo>
                  <a:lnTo>
                    <a:pt x="360206" y="145981"/>
                  </a:lnTo>
                  <a:lnTo>
                    <a:pt x="367424" y="117877"/>
                  </a:lnTo>
                  <a:lnTo>
                    <a:pt x="384367" y="86424"/>
                  </a:lnTo>
                  <a:lnTo>
                    <a:pt x="396726" y="69205"/>
                  </a:lnTo>
                  <a:lnTo>
                    <a:pt x="409685" y="57490"/>
                  </a:lnTo>
                  <a:lnTo>
                    <a:pt x="434037" y="47226"/>
                  </a:lnTo>
                  <a:lnTo>
                    <a:pt x="449287" y="44546"/>
                  </a:lnTo>
                  <a:lnTo>
                    <a:pt x="482636" y="50623"/>
                  </a:lnTo>
                  <a:lnTo>
                    <a:pt x="511303" y="62477"/>
                  </a:lnTo>
                  <a:lnTo>
                    <a:pt x="525167" y="75666"/>
                  </a:lnTo>
                  <a:lnTo>
                    <a:pt x="547002" y="110004"/>
                  </a:lnTo>
                  <a:lnTo>
                    <a:pt x="554187" y="137927"/>
                  </a:lnTo>
                  <a:lnTo>
                    <a:pt x="564356" y="1709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27"/>
          <p:cNvGrpSpPr/>
          <p:nvPr/>
        </p:nvGrpSpPr>
        <p:grpSpPr>
          <a:xfrm>
            <a:off x="278606" y="2840358"/>
            <a:ext cx="1221583" cy="266621"/>
            <a:chOff x="278606" y="2840358"/>
            <a:chExt cx="1221583" cy="266621"/>
          </a:xfrm>
        </p:grpSpPr>
        <p:sp>
          <p:nvSpPr>
            <p:cNvPr id="381" name="SMARTInkShape-291"/>
            <p:cNvSpPr/>
            <p:nvPr/>
          </p:nvSpPr>
          <p:spPr>
            <a:xfrm>
              <a:off x="278606" y="2964656"/>
              <a:ext cx="284147" cy="142323"/>
            </a:xfrm>
            <a:custGeom>
              <a:avLst/>
              <a:gdLst/>
              <a:ahLst/>
              <a:cxnLst/>
              <a:rect l="0" t="0" r="0" b="0"/>
              <a:pathLst>
                <a:path w="284147" h="142323">
                  <a:moveTo>
                    <a:pt x="0" y="0"/>
                  </a:moveTo>
                  <a:lnTo>
                    <a:pt x="0" y="32151"/>
                  </a:lnTo>
                  <a:lnTo>
                    <a:pt x="0" y="64216"/>
                  </a:lnTo>
                  <a:lnTo>
                    <a:pt x="1588" y="78547"/>
                  </a:lnTo>
                  <a:lnTo>
                    <a:pt x="16094" y="110503"/>
                  </a:lnTo>
                  <a:lnTo>
                    <a:pt x="27435" y="125787"/>
                  </a:lnTo>
                  <a:lnTo>
                    <a:pt x="40849" y="136577"/>
                  </a:lnTo>
                  <a:lnTo>
                    <a:pt x="50170" y="140076"/>
                  </a:lnTo>
                  <a:lnTo>
                    <a:pt x="69089" y="142322"/>
                  </a:lnTo>
                  <a:lnTo>
                    <a:pt x="78596" y="138396"/>
                  </a:lnTo>
                  <a:lnTo>
                    <a:pt x="97634" y="122940"/>
                  </a:lnTo>
                  <a:lnTo>
                    <a:pt x="115888" y="98897"/>
                  </a:lnTo>
                  <a:lnTo>
                    <a:pt x="130551" y="64147"/>
                  </a:lnTo>
                  <a:lnTo>
                    <a:pt x="141427" y="35154"/>
                  </a:lnTo>
                  <a:lnTo>
                    <a:pt x="141116" y="32167"/>
                  </a:lnTo>
                  <a:lnTo>
                    <a:pt x="136597" y="23002"/>
                  </a:lnTo>
                  <a:lnTo>
                    <a:pt x="135515" y="22479"/>
                  </a:lnTo>
                  <a:lnTo>
                    <a:pt x="132196" y="21897"/>
                  </a:lnTo>
                  <a:lnTo>
                    <a:pt x="131787" y="23329"/>
                  </a:lnTo>
                  <a:lnTo>
                    <a:pt x="136834" y="37034"/>
                  </a:lnTo>
                  <a:lnTo>
                    <a:pt x="150116" y="66526"/>
                  </a:lnTo>
                  <a:lnTo>
                    <a:pt x="155618" y="78780"/>
                  </a:lnTo>
                  <a:lnTo>
                    <a:pt x="182052" y="113462"/>
                  </a:lnTo>
                  <a:lnTo>
                    <a:pt x="207852" y="127481"/>
                  </a:lnTo>
                  <a:lnTo>
                    <a:pt x="237274" y="138761"/>
                  </a:lnTo>
                  <a:lnTo>
                    <a:pt x="258033" y="136287"/>
                  </a:lnTo>
                  <a:lnTo>
                    <a:pt x="265759" y="131745"/>
                  </a:lnTo>
                  <a:lnTo>
                    <a:pt x="270041" y="128312"/>
                  </a:lnTo>
                  <a:lnTo>
                    <a:pt x="274800" y="120263"/>
                  </a:lnTo>
                  <a:lnTo>
                    <a:pt x="283927" y="87111"/>
                  </a:lnTo>
                  <a:lnTo>
                    <a:pt x="284146" y="76022"/>
                  </a:lnTo>
                  <a:lnTo>
                    <a:pt x="275700" y="42526"/>
                  </a:lnTo>
                  <a:lnTo>
                    <a:pt x="264250" y="16987"/>
                  </a:lnTo>
                  <a:lnTo>
                    <a:pt x="257175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92"/>
            <p:cNvSpPr/>
            <p:nvPr/>
          </p:nvSpPr>
          <p:spPr>
            <a:xfrm>
              <a:off x="629427" y="2973184"/>
              <a:ext cx="177818" cy="127205"/>
            </a:xfrm>
            <a:custGeom>
              <a:avLst/>
              <a:gdLst/>
              <a:ahLst/>
              <a:cxnLst/>
              <a:rect l="0" t="0" r="0" b="0"/>
              <a:pathLst>
                <a:path w="177818" h="127205">
                  <a:moveTo>
                    <a:pt x="120667" y="34335"/>
                  </a:moveTo>
                  <a:lnTo>
                    <a:pt x="120667" y="30543"/>
                  </a:lnTo>
                  <a:lnTo>
                    <a:pt x="118550" y="26564"/>
                  </a:lnTo>
                  <a:lnTo>
                    <a:pt x="110025" y="16636"/>
                  </a:lnTo>
                  <a:lnTo>
                    <a:pt x="86813" y="3288"/>
                  </a:lnTo>
                  <a:lnTo>
                    <a:pt x="69096" y="0"/>
                  </a:lnTo>
                  <a:lnTo>
                    <a:pt x="52558" y="2819"/>
                  </a:lnTo>
                  <a:lnTo>
                    <a:pt x="24385" y="13143"/>
                  </a:lnTo>
                  <a:lnTo>
                    <a:pt x="8074" y="26268"/>
                  </a:lnTo>
                  <a:lnTo>
                    <a:pt x="3157" y="34983"/>
                  </a:lnTo>
                  <a:lnTo>
                    <a:pt x="0" y="57305"/>
                  </a:lnTo>
                  <a:lnTo>
                    <a:pt x="3246" y="73861"/>
                  </a:lnTo>
                  <a:lnTo>
                    <a:pt x="9234" y="85028"/>
                  </a:lnTo>
                  <a:lnTo>
                    <a:pt x="19828" y="97156"/>
                  </a:lnTo>
                  <a:lnTo>
                    <a:pt x="28489" y="101943"/>
                  </a:lnTo>
                  <a:lnTo>
                    <a:pt x="46985" y="105016"/>
                  </a:lnTo>
                  <a:lnTo>
                    <a:pt x="70834" y="99920"/>
                  </a:lnTo>
                  <a:lnTo>
                    <a:pt x="101423" y="85833"/>
                  </a:lnTo>
                  <a:lnTo>
                    <a:pt x="115053" y="73847"/>
                  </a:lnTo>
                  <a:lnTo>
                    <a:pt x="129766" y="50876"/>
                  </a:lnTo>
                  <a:lnTo>
                    <a:pt x="133417" y="40470"/>
                  </a:lnTo>
                  <a:lnTo>
                    <a:pt x="133136" y="37632"/>
                  </a:lnTo>
                  <a:lnTo>
                    <a:pt x="128669" y="28723"/>
                  </a:lnTo>
                  <a:lnTo>
                    <a:pt x="126075" y="27872"/>
                  </a:lnTo>
                  <a:lnTo>
                    <a:pt x="124272" y="27645"/>
                  </a:lnTo>
                  <a:lnTo>
                    <a:pt x="123071" y="28287"/>
                  </a:lnTo>
                  <a:lnTo>
                    <a:pt x="122269" y="29509"/>
                  </a:lnTo>
                  <a:lnTo>
                    <a:pt x="121142" y="35022"/>
                  </a:lnTo>
                  <a:lnTo>
                    <a:pt x="120695" y="64779"/>
                  </a:lnTo>
                  <a:lnTo>
                    <a:pt x="124912" y="75911"/>
                  </a:lnTo>
                  <a:lnTo>
                    <a:pt x="148102" y="110460"/>
                  </a:lnTo>
                  <a:lnTo>
                    <a:pt x="161516" y="121007"/>
                  </a:lnTo>
                  <a:lnTo>
                    <a:pt x="177817" y="1272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93"/>
            <p:cNvSpPr/>
            <p:nvPr/>
          </p:nvSpPr>
          <p:spPr>
            <a:xfrm>
              <a:off x="886311" y="2840358"/>
              <a:ext cx="313840" cy="245541"/>
            </a:xfrm>
            <a:custGeom>
              <a:avLst/>
              <a:gdLst/>
              <a:ahLst/>
              <a:cxnLst/>
              <a:rect l="0" t="0" r="0" b="0"/>
              <a:pathLst>
                <a:path w="313840" h="245541">
                  <a:moveTo>
                    <a:pt x="42377" y="110011"/>
                  </a:moveTo>
                  <a:lnTo>
                    <a:pt x="38584" y="106219"/>
                  </a:lnTo>
                  <a:lnTo>
                    <a:pt x="32489" y="104356"/>
                  </a:lnTo>
                  <a:lnTo>
                    <a:pt x="14036" y="102954"/>
                  </a:lnTo>
                  <a:lnTo>
                    <a:pt x="7820" y="105022"/>
                  </a:lnTo>
                  <a:lnTo>
                    <a:pt x="5052" y="106685"/>
                  </a:lnTo>
                  <a:lnTo>
                    <a:pt x="3206" y="108587"/>
                  </a:lnTo>
                  <a:lnTo>
                    <a:pt x="1155" y="112818"/>
                  </a:lnTo>
                  <a:lnTo>
                    <a:pt x="0" y="119662"/>
                  </a:lnTo>
                  <a:lnTo>
                    <a:pt x="3963" y="126471"/>
                  </a:lnTo>
                  <a:lnTo>
                    <a:pt x="36904" y="161555"/>
                  </a:lnTo>
                  <a:lnTo>
                    <a:pt x="71172" y="188168"/>
                  </a:lnTo>
                  <a:lnTo>
                    <a:pt x="100202" y="212349"/>
                  </a:lnTo>
                  <a:lnTo>
                    <a:pt x="109428" y="225882"/>
                  </a:lnTo>
                  <a:lnTo>
                    <a:pt x="111865" y="232417"/>
                  </a:lnTo>
                  <a:lnTo>
                    <a:pt x="111721" y="235271"/>
                  </a:lnTo>
                  <a:lnTo>
                    <a:pt x="109444" y="240559"/>
                  </a:lnTo>
                  <a:lnTo>
                    <a:pt x="106932" y="242287"/>
                  </a:lnTo>
                  <a:lnTo>
                    <a:pt x="99907" y="244206"/>
                  </a:lnTo>
                  <a:lnTo>
                    <a:pt x="70061" y="245540"/>
                  </a:lnTo>
                  <a:lnTo>
                    <a:pt x="57062" y="244858"/>
                  </a:lnTo>
                  <a:lnTo>
                    <a:pt x="23225" y="236918"/>
                  </a:lnTo>
                  <a:lnTo>
                    <a:pt x="15663" y="232534"/>
                  </a:lnTo>
                  <a:lnTo>
                    <a:pt x="15836" y="231380"/>
                  </a:lnTo>
                  <a:lnTo>
                    <a:pt x="18145" y="227982"/>
                  </a:lnTo>
                  <a:lnTo>
                    <a:pt x="27700" y="221606"/>
                  </a:lnTo>
                  <a:lnTo>
                    <a:pt x="61787" y="209981"/>
                  </a:lnTo>
                  <a:lnTo>
                    <a:pt x="93901" y="200750"/>
                  </a:lnTo>
                  <a:lnTo>
                    <a:pt x="128551" y="190078"/>
                  </a:lnTo>
                  <a:lnTo>
                    <a:pt x="152908" y="183696"/>
                  </a:lnTo>
                  <a:lnTo>
                    <a:pt x="179608" y="175568"/>
                  </a:lnTo>
                  <a:lnTo>
                    <a:pt x="213830" y="162067"/>
                  </a:lnTo>
                  <a:lnTo>
                    <a:pt x="244078" y="144220"/>
                  </a:lnTo>
                  <a:lnTo>
                    <a:pt x="275453" y="116856"/>
                  </a:lnTo>
                  <a:lnTo>
                    <a:pt x="284343" y="102734"/>
                  </a:lnTo>
                  <a:lnTo>
                    <a:pt x="290018" y="81397"/>
                  </a:lnTo>
                  <a:lnTo>
                    <a:pt x="286232" y="48737"/>
                  </a:lnTo>
                  <a:lnTo>
                    <a:pt x="279289" y="30649"/>
                  </a:lnTo>
                  <a:lnTo>
                    <a:pt x="267530" y="16029"/>
                  </a:lnTo>
                  <a:lnTo>
                    <a:pt x="248435" y="954"/>
                  </a:lnTo>
                  <a:lnTo>
                    <a:pt x="244836" y="0"/>
                  </a:lnTo>
                  <a:lnTo>
                    <a:pt x="236604" y="1057"/>
                  </a:lnTo>
                  <a:lnTo>
                    <a:pt x="229771" y="6289"/>
                  </a:lnTo>
                  <a:lnTo>
                    <a:pt x="226837" y="9906"/>
                  </a:lnTo>
                  <a:lnTo>
                    <a:pt x="223578" y="18159"/>
                  </a:lnTo>
                  <a:lnTo>
                    <a:pt x="221485" y="43978"/>
                  </a:lnTo>
                  <a:lnTo>
                    <a:pt x="227569" y="79652"/>
                  </a:lnTo>
                  <a:lnTo>
                    <a:pt x="238889" y="107807"/>
                  </a:lnTo>
                  <a:lnTo>
                    <a:pt x="252297" y="136257"/>
                  </a:lnTo>
                  <a:lnTo>
                    <a:pt x="266324" y="164001"/>
                  </a:lnTo>
                  <a:lnTo>
                    <a:pt x="283169" y="195112"/>
                  </a:lnTo>
                  <a:lnTo>
                    <a:pt x="293904" y="214866"/>
                  </a:lnTo>
                  <a:lnTo>
                    <a:pt x="313839" y="2385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94"/>
            <p:cNvSpPr/>
            <p:nvPr/>
          </p:nvSpPr>
          <p:spPr>
            <a:xfrm>
              <a:off x="1064419" y="2901326"/>
              <a:ext cx="435770" cy="176408"/>
            </a:xfrm>
            <a:custGeom>
              <a:avLst/>
              <a:gdLst/>
              <a:ahLst/>
              <a:cxnLst/>
              <a:rect l="0" t="0" r="0" b="0"/>
              <a:pathLst>
                <a:path w="435770" h="176408">
                  <a:moveTo>
                    <a:pt x="0" y="70474"/>
                  </a:moveTo>
                  <a:lnTo>
                    <a:pt x="0" y="63417"/>
                  </a:lnTo>
                  <a:lnTo>
                    <a:pt x="3792" y="67148"/>
                  </a:lnTo>
                  <a:lnTo>
                    <a:pt x="32132" y="72153"/>
                  </a:lnTo>
                  <a:lnTo>
                    <a:pt x="67377" y="76538"/>
                  </a:lnTo>
                  <a:lnTo>
                    <a:pt x="99250" y="77298"/>
                  </a:lnTo>
                  <a:lnTo>
                    <a:pt x="133830" y="77523"/>
                  </a:lnTo>
                  <a:lnTo>
                    <a:pt x="169211" y="73797"/>
                  </a:lnTo>
                  <a:lnTo>
                    <a:pt x="201037" y="67666"/>
                  </a:lnTo>
                  <a:lnTo>
                    <a:pt x="230575" y="60823"/>
                  </a:lnTo>
                  <a:lnTo>
                    <a:pt x="263298" y="50605"/>
                  </a:lnTo>
                  <a:lnTo>
                    <a:pt x="283860" y="38570"/>
                  </a:lnTo>
                  <a:lnTo>
                    <a:pt x="303422" y="16563"/>
                  </a:lnTo>
                  <a:lnTo>
                    <a:pt x="305510" y="11324"/>
                  </a:lnTo>
                  <a:lnTo>
                    <a:pt x="305273" y="8816"/>
                  </a:lnTo>
                  <a:lnTo>
                    <a:pt x="302894" y="3912"/>
                  </a:lnTo>
                  <a:lnTo>
                    <a:pt x="300354" y="2287"/>
                  </a:lnTo>
                  <a:lnTo>
                    <a:pt x="289195" y="0"/>
                  </a:lnTo>
                  <a:lnTo>
                    <a:pt x="275041" y="116"/>
                  </a:lnTo>
                  <a:lnTo>
                    <a:pt x="262734" y="2956"/>
                  </a:lnTo>
                  <a:lnTo>
                    <a:pt x="246210" y="12809"/>
                  </a:lnTo>
                  <a:lnTo>
                    <a:pt x="227198" y="30362"/>
                  </a:lnTo>
                  <a:lnTo>
                    <a:pt x="220569" y="39682"/>
                  </a:lnTo>
                  <a:lnTo>
                    <a:pt x="216166" y="57646"/>
                  </a:lnTo>
                  <a:lnTo>
                    <a:pt x="220382" y="85050"/>
                  </a:lnTo>
                  <a:lnTo>
                    <a:pt x="227400" y="105484"/>
                  </a:lnTo>
                  <a:lnTo>
                    <a:pt x="240768" y="122740"/>
                  </a:lnTo>
                  <a:lnTo>
                    <a:pt x="270808" y="145268"/>
                  </a:lnTo>
                  <a:lnTo>
                    <a:pt x="296933" y="157194"/>
                  </a:lnTo>
                  <a:lnTo>
                    <a:pt x="327693" y="166548"/>
                  </a:lnTo>
                  <a:lnTo>
                    <a:pt x="362738" y="173501"/>
                  </a:lnTo>
                  <a:lnTo>
                    <a:pt x="385290" y="176407"/>
                  </a:lnTo>
                  <a:lnTo>
                    <a:pt x="413450" y="171685"/>
                  </a:lnTo>
                  <a:lnTo>
                    <a:pt x="435769" y="163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28"/>
          <p:cNvGrpSpPr/>
          <p:nvPr/>
        </p:nvGrpSpPr>
        <p:grpSpPr>
          <a:xfrm>
            <a:off x="2186961" y="1666373"/>
            <a:ext cx="1361728" cy="733363"/>
            <a:chOff x="2186961" y="1666373"/>
            <a:chExt cx="1361728" cy="733363"/>
          </a:xfrm>
        </p:grpSpPr>
        <p:sp>
          <p:nvSpPr>
            <p:cNvPr id="386" name="SMARTInkShape-295"/>
            <p:cNvSpPr/>
            <p:nvPr/>
          </p:nvSpPr>
          <p:spPr>
            <a:xfrm>
              <a:off x="2186961" y="1807369"/>
              <a:ext cx="249059" cy="584384"/>
            </a:xfrm>
            <a:custGeom>
              <a:avLst/>
              <a:gdLst/>
              <a:ahLst/>
              <a:cxnLst/>
              <a:rect l="0" t="0" r="0" b="0"/>
              <a:pathLst>
                <a:path w="249059" h="584384">
                  <a:moveTo>
                    <a:pt x="249058" y="0"/>
                  </a:moveTo>
                  <a:lnTo>
                    <a:pt x="242907" y="0"/>
                  </a:lnTo>
                  <a:lnTo>
                    <a:pt x="211412" y="30528"/>
                  </a:lnTo>
                  <a:lnTo>
                    <a:pt x="183589" y="59123"/>
                  </a:lnTo>
                  <a:lnTo>
                    <a:pt x="157517" y="90102"/>
                  </a:lnTo>
                  <a:lnTo>
                    <a:pt x="128889" y="125210"/>
                  </a:lnTo>
                  <a:lnTo>
                    <a:pt x="107014" y="151692"/>
                  </a:lnTo>
                  <a:lnTo>
                    <a:pt x="86179" y="181454"/>
                  </a:lnTo>
                  <a:lnTo>
                    <a:pt x="67130" y="213202"/>
                  </a:lnTo>
                  <a:lnTo>
                    <a:pt x="50726" y="245834"/>
                  </a:lnTo>
                  <a:lnTo>
                    <a:pt x="35498" y="276740"/>
                  </a:lnTo>
                  <a:lnTo>
                    <a:pt x="21586" y="307146"/>
                  </a:lnTo>
                  <a:lnTo>
                    <a:pt x="10111" y="339180"/>
                  </a:lnTo>
                  <a:lnTo>
                    <a:pt x="3953" y="371938"/>
                  </a:lnTo>
                  <a:lnTo>
                    <a:pt x="1216" y="403431"/>
                  </a:lnTo>
                  <a:lnTo>
                    <a:pt x="0" y="430657"/>
                  </a:lnTo>
                  <a:lnTo>
                    <a:pt x="1576" y="458103"/>
                  </a:lnTo>
                  <a:lnTo>
                    <a:pt x="6509" y="484589"/>
                  </a:lnTo>
                  <a:lnTo>
                    <a:pt x="22675" y="517350"/>
                  </a:lnTo>
                  <a:lnTo>
                    <a:pt x="43340" y="545577"/>
                  </a:lnTo>
                  <a:lnTo>
                    <a:pt x="70012" y="564701"/>
                  </a:lnTo>
                  <a:lnTo>
                    <a:pt x="102697" y="578834"/>
                  </a:lnTo>
                  <a:lnTo>
                    <a:pt x="137517" y="583727"/>
                  </a:lnTo>
                  <a:lnTo>
                    <a:pt x="172176" y="584383"/>
                  </a:lnTo>
                  <a:lnTo>
                    <a:pt x="202113" y="579903"/>
                  </a:lnTo>
                  <a:lnTo>
                    <a:pt x="234770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96"/>
            <p:cNvSpPr/>
            <p:nvPr/>
          </p:nvSpPr>
          <p:spPr>
            <a:xfrm>
              <a:off x="2458026" y="1886979"/>
              <a:ext cx="120869" cy="227572"/>
            </a:xfrm>
            <a:custGeom>
              <a:avLst/>
              <a:gdLst/>
              <a:ahLst/>
              <a:cxnLst/>
              <a:rect l="0" t="0" r="0" b="0"/>
              <a:pathLst>
                <a:path w="120869" h="227572">
                  <a:moveTo>
                    <a:pt x="120868" y="27546"/>
                  </a:moveTo>
                  <a:lnTo>
                    <a:pt x="117075" y="23754"/>
                  </a:lnTo>
                  <a:lnTo>
                    <a:pt x="115213" y="17658"/>
                  </a:lnTo>
                  <a:lnTo>
                    <a:pt x="114717" y="13810"/>
                  </a:lnTo>
                  <a:lnTo>
                    <a:pt x="113592" y="11245"/>
                  </a:lnTo>
                  <a:lnTo>
                    <a:pt x="112049" y="9535"/>
                  </a:lnTo>
                  <a:lnTo>
                    <a:pt x="100076" y="2998"/>
                  </a:lnTo>
                  <a:lnTo>
                    <a:pt x="87014" y="164"/>
                  </a:lnTo>
                  <a:lnTo>
                    <a:pt x="67585" y="0"/>
                  </a:lnTo>
                  <a:lnTo>
                    <a:pt x="34711" y="8945"/>
                  </a:lnTo>
                  <a:lnTo>
                    <a:pt x="12980" y="23019"/>
                  </a:lnTo>
                  <a:lnTo>
                    <a:pt x="5978" y="28974"/>
                  </a:lnTo>
                  <a:lnTo>
                    <a:pt x="2337" y="36383"/>
                  </a:lnTo>
                  <a:lnTo>
                    <a:pt x="0" y="50282"/>
                  </a:lnTo>
                  <a:lnTo>
                    <a:pt x="3387" y="61976"/>
                  </a:lnTo>
                  <a:lnTo>
                    <a:pt x="32325" y="95705"/>
                  </a:lnTo>
                  <a:lnTo>
                    <a:pt x="67449" y="131249"/>
                  </a:lnTo>
                  <a:lnTo>
                    <a:pt x="90648" y="151953"/>
                  </a:lnTo>
                  <a:lnTo>
                    <a:pt x="95531" y="164594"/>
                  </a:lnTo>
                  <a:lnTo>
                    <a:pt x="98279" y="181306"/>
                  </a:lnTo>
                  <a:lnTo>
                    <a:pt x="95301" y="196312"/>
                  </a:lnTo>
                  <a:lnTo>
                    <a:pt x="89397" y="203889"/>
                  </a:lnTo>
                  <a:lnTo>
                    <a:pt x="67305" y="221865"/>
                  </a:lnTo>
                  <a:lnTo>
                    <a:pt x="43701" y="226444"/>
                  </a:lnTo>
                  <a:lnTo>
                    <a:pt x="6568" y="2275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97"/>
            <p:cNvSpPr/>
            <p:nvPr/>
          </p:nvSpPr>
          <p:spPr>
            <a:xfrm>
              <a:off x="2637871" y="1861644"/>
              <a:ext cx="391080" cy="181033"/>
            </a:xfrm>
            <a:custGeom>
              <a:avLst/>
              <a:gdLst/>
              <a:ahLst/>
              <a:cxnLst/>
              <a:rect l="0" t="0" r="0" b="0"/>
              <a:pathLst>
                <a:path w="391080" h="181033">
                  <a:moveTo>
                    <a:pt x="83898" y="45737"/>
                  </a:moveTo>
                  <a:lnTo>
                    <a:pt x="77747" y="51888"/>
                  </a:lnTo>
                  <a:lnTo>
                    <a:pt x="52442" y="70711"/>
                  </a:lnTo>
                  <a:lnTo>
                    <a:pt x="24323" y="103136"/>
                  </a:lnTo>
                  <a:lnTo>
                    <a:pt x="4341" y="128800"/>
                  </a:lnTo>
                  <a:lnTo>
                    <a:pt x="0" y="147078"/>
                  </a:lnTo>
                  <a:lnTo>
                    <a:pt x="1102" y="156394"/>
                  </a:lnTo>
                  <a:lnTo>
                    <a:pt x="6184" y="166102"/>
                  </a:lnTo>
                  <a:lnTo>
                    <a:pt x="11258" y="171464"/>
                  </a:lnTo>
                  <a:lnTo>
                    <a:pt x="18805" y="176493"/>
                  </a:lnTo>
                  <a:lnTo>
                    <a:pt x="31979" y="179994"/>
                  </a:lnTo>
                  <a:lnTo>
                    <a:pt x="45937" y="181032"/>
                  </a:lnTo>
                  <a:lnTo>
                    <a:pt x="63919" y="173754"/>
                  </a:lnTo>
                  <a:lnTo>
                    <a:pt x="73166" y="165869"/>
                  </a:lnTo>
                  <a:lnTo>
                    <a:pt x="93213" y="133767"/>
                  </a:lnTo>
                  <a:lnTo>
                    <a:pt x="96712" y="123326"/>
                  </a:lnTo>
                  <a:lnTo>
                    <a:pt x="95414" y="115675"/>
                  </a:lnTo>
                  <a:lnTo>
                    <a:pt x="90220" y="104560"/>
                  </a:lnTo>
                  <a:lnTo>
                    <a:pt x="81354" y="93693"/>
                  </a:lnTo>
                  <a:lnTo>
                    <a:pt x="76682" y="90863"/>
                  </a:lnTo>
                  <a:lnTo>
                    <a:pt x="71007" y="89047"/>
                  </a:lnTo>
                  <a:lnTo>
                    <a:pt x="70542" y="89692"/>
                  </a:lnTo>
                  <a:lnTo>
                    <a:pt x="69733" y="98582"/>
                  </a:lnTo>
                  <a:lnTo>
                    <a:pt x="71781" y="103091"/>
                  </a:lnTo>
                  <a:lnTo>
                    <a:pt x="73439" y="105404"/>
                  </a:lnTo>
                  <a:lnTo>
                    <a:pt x="89742" y="119309"/>
                  </a:lnTo>
                  <a:lnTo>
                    <a:pt x="92557" y="123360"/>
                  </a:lnTo>
                  <a:lnTo>
                    <a:pt x="102033" y="129978"/>
                  </a:lnTo>
                  <a:lnTo>
                    <a:pt x="118640" y="136050"/>
                  </a:lnTo>
                  <a:lnTo>
                    <a:pt x="138473" y="138101"/>
                  </a:lnTo>
                  <a:lnTo>
                    <a:pt x="152897" y="134664"/>
                  </a:lnTo>
                  <a:lnTo>
                    <a:pt x="174643" y="124113"/>
                  </a:lnTo>
                  <a:lnTo>
                    <a:pt x="177732" y="121800"/>
                  </a:lnTo>
                  <a:lnTo>
                    <a:pt x="185872" y="107168"/>
                  </a:lnTo>
                  <a:lnTo>
                    <a:pt x="195660" y="72042"/>
                  </a:lnTo>
                  <a:lnTo>
                    <a:pt x="198168" y="40130"/>
                  </a:lnTo>
                  <a:lnTo>
                    <a:pt x="197384" y="39618"/>
                  </a:lnTo>
                  <a:lnTo>
                    <a:pt x="194397" y="39049"/>
                  </a:lnTo>
                  <a:lnTo>
                    <a:pt x="194076" y="39691"/>
                  </a:lnTo>
                  <a:lnTo>
                    <a:pt x="197148" y="46424"/>
                  </a:lnTo>
                  <a:lnTo>
                    <a:pt x="198525" y="51599"/>
                  </a:lnTo>
                  <a:lnTo>
                    <a:pt x="201783" y="59190"/>
                  </a:lnTo>
                  <a:lnTo>
                    <a:pt x="207993" y="65739"/>
                  </a:lnTo>
                  <a:lnTo>
                    <a:pt x="215251" y="72090"/>
                  </a:lnTo>
                  <a:lnTo>
                    <a:pt x="224594" y="83796"/>
                  </a:lnTo>
                  <a:lnTo>
                    <a:pt x="245109" y="101087"/>
                  </a:lnTo>
                  <a:lnTo>
                    <a:pt x="253843" y="114743"/>
                  </a:lnTo>
                  <a:lnTo>
                    <a:pt x="255138" y="115553"/>
                  </a:lnTo>
                  <a:lnTo>
                    <a:pt x="262158" y="117111"/>
                  </a:lnTo>
                  <a:lnTo>
                    <a:pt x="262462" y="101075"/>
                  </a:lnTo>
                  <a:lnTo>
                    <a:pt x="256008" y="65982"/>
                  </a:lnTo>
                  <a:lnTo>
                    <a:pt x="255435" y="35086"/>
                  </a:lnTo>
                  <a:lnTo>
                    <a:pt x="256159" y="15823"/>
                  </a:lnTo>
                  <a:lnTo>
                    <a:pt x="259148" y="9158"/>
                  </a:lnTo>
                  <a:lnTo>
                    <a:pt x="265293" y="944"/>
                  </a:lnTo>
                  <a:lnTo>
                    <a:pt x="268328" y="0"/>
                  </a:lnTo>
                  <a:lnTo>
                    <a:pt x="275933" y="1068"/>
                  </a:lnTo>
                  <a:lnTo>
                    <a:pt x="285348" y="6132"/>
                  </a:lnTo>
                  <a:lnTo>
                    <a:pt x="317654" y="36653"/>
                  </a:lnTo>
                  <a:lnTo>
                    <a:pt x="350621" y="69576"/>
                  </a:lnTo>
                  <a:lnTo>
                    <a:pt x="385358" y="98655"/>
                  </a:lnTo>
                  <a:lnTo>
                    <a:pt x="391079" y="102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98"/>
            <p:cNvSpPr/>
            <p:nvPr/>
          </p:nvSpPr>
          <p:spPr>
            <a:xfrm>
              <a:off x="3094395" y="1666373"/>
              <a:ext cx="125677" cy="268134"/>
            </a:xfrm>
            <a:custGeom>
              <a:avLst/>
              <a:gdLst/>
              <a:ahLst/>
              <a:cxnLst/>
              <a:rect l="0" t="0" r="0" b="0"/>
              <a:pathLst>
                <a:path w="125677" h="268134">
                  <a:moveTo>
                    <a:pt x="113149" y="169571"/>
                  </a:moveTo>
                  <a:lnTo>
                    <a:pt x="100964" y="158180"/>
                  </a:lnTo>
                  <a:lnTo>
                    <a:pt x="91662" y="153739"/>
                  </a:lnTo>
                  <a:lnTo>
                    <a:pt x="85343" y="149834"/>
                  </a:lnTo>
                  <a:lnTo>
                    <a:pt x="74597" y="145453"/>
                  </a:lnTo>
                  <a:lnTo>
                    <a:pt x="64000" y="145094"/>
                  </a:lnTo>
                  <a:lnTo>
                    <a:pt x="54792" y="147579"/>
                  </a:lnTo>
                  <a:lnTo>
                    <a:pt x="27442" y="161793"/>
                  </a:lnTo>
                  <a:lnTo>
                    <a:pt x="4678" y="193808"/>
                  </a:lnTo>
                  <a:lnTo>
                    <a:pt x="0" y="218014"/>
                  </a:lnTo>
                  <a:lnTo>
                    <a:pt x="154" y="228407"/>
                  </a:lnTo>
                  <a:lnTo>
                    <a:pt x="4704" y="242390"/>
                  </a:lnTo>
                  <a:lnTo>
                    <a:pt x="8859" y="249031"/>
                  </a:lnTo>
                  <a:lnTo>
                    <a:pt x="19454" y="257232"/>
                  </a:lnTo>
                  <a:lnTo>
                    <a:pt x="37256" y="266320"/>
                  </a:lnTo>
                  <a:lnTo>
                    <a:pt x="46610" y="268133"/>
                  </a:lnTo>
                  <a:lnTo>
                    <a:pt x="64594" y="265361"/>
                  </a:lnTo>
                  <a:lnTo>
                    <a:pt x="81212" y="255721"/>
                  </a:lnTo>
                  <a:lnTo>
                    <a:pt x="96189" y="242810"/>
                  </a:lnTo>
                  <a:lnTo>
                    <a:pt x="106889" y="225138"/>
                  </a:lnTo>
                  <a:lnTo>
                    <a:pt x="117616" y="192130"/>
                  </a:lnTo>
                  <a:lnTo>
                    <a:pt x="124174" y="163643"/>
                  </a:lnTo>
                  <a:lnTo>
                    <a:pt x="125676" y="130420"/>
                  </a:lnTo>
                  <a:lnTo>
                    <a:pt x="121446" y="96234"/>
                  </a:lnTo>
                  <a:lnTo>
                    <a:pt x="114373" y="66438"/>
                  </a:lnTo>
                  <a:lnTo>
                    <a:pt x="98162" y="36751"/>
                  </a:lnTo>
                  <a:lnTo>
                    <a:pt x="69275" y="4465"/>
                  </a:lnTo>
                  <a:lnTo>
                    <a:pt x="63751" y="940"/>
                  </a:lnTo>
                  <a:lnTo>
                    <a:pt x="61167" y="0"/>
                  </a:lnTo>
                  <a:lnTo>
                    <a:pt x="58651" y="168"/>
                  </a:lnTo>
                  <a:lnTo>
                    <a:pt x="53738" y="2470"/>
                  </a:lnTo>
                  <a:lnTo>
                    <a:pt x="52110" y="4989"/>
                  </a:lnTo>
                  <a:lnTo>
                    <a:pt x="50302" y="12021"/>
                  </a:lnTo>
                  <a:lnTo>
                    <a:pt x="49284" y="32490"/>
                  </a:lnTo>
                  <a:lnTo>
                    <a:pt x="56567" y="58663"/>
                  </a:lnTo>
                  <a:lnTo>
                    <a:pt x="68779" y="90319"/>
                  </a:lnTo>
                  <a:lnTo>
                    <a:pt x="82451" y="124834"/>
                  </a:lnTo>
                  <a:lnTo>
                    <a:pt x="96557" y="156404"/>
                  </a:lnTo>
                  <a:lnTo>
                    <a:pt x="120293" y="1981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99"/>
            <p:cNvSpPr/>
            <p:nvPr/>
          </p:nvSpPr>
          <p:spPr>
            <a:xfrm>
              <a:off x="2566568" y="2165347"/>
              <a:ext cx="226639" cy="234389"/>
            </a:xfrm>
            <a:custGeom>
              <a:avLst/>
              <a:gdLst/>
              <a:ahLst/>
              <a:cxnLst/>
              <a:rect l="0" t="0" r="0" b="0"/>
              <a:pathLst>
                <a:path w="226639" h="234389">
                  <a:moveTo>
                    <a:pt x="198063" y="120653"/>
                  </a:moveTo>
                  <a:lnTo>
                    <a:pt x="198063" y="116861"/>
                  </a:lnTo>
                  <a:lnTo>
                    <a:pt x="195947" y="112882"/>
                  </a:lnTo>
                  <a:lnTo>
                    <a:pt x="181271" y="96804"/>
                  </a:lnTo>
                  <a:lnTo>
                    <a:pt x="174460" y="94178"/>
                  </a:lnTo>
                  <a:lnTo>
                    <a:pt x="146037" y="92355"/>
                  </a:lnTo>
                  <a:lnTo>
                    <a:pt x="113585" y="94249"/>
                  </a:lnTo>
                  <a:lnTo>
                    <a:pt x="80217" y="105824"/>
                  </a:lnTo>
                  <a:lnTo>
                    <a:pt x="48755" y="124192"/>
                  </a:lnTo>
                  <a:lnTo>
                    <a:pt x="16212" y="156838"/>
                  </a:lnTo>
                  <a:lnTo>
                    <a:pt x="4658" y="177941"/>
                  </a:lnTo>
                  <a:lnTo>
                    <a:pt x="0" y="195483"/>
                  </a:lnTo>
                  <a:lnTo>
                    <a:pt x="1027" y="205769"/>
                  </a:lnTo>
                  <a:lnTo>
                    <a:pt x="4923" y="215632"/>
                  </a:lnTo>
                  <a:lnTo>
                    <a:pt x="11946" y="225308"/>
                  </a:lnTo>
                  <a:lnTo>
                    <a:pt x="22476" y="230666"/>
                  </a:lnTo>
                  <a:lnTo>
                    <a:pt x="55584" y="234388"/>
                  </a:lnTo>
                  <a:lnTo>
                    <a:pt x="77530" y="233198"/>
                  </a:lnTo>
                  <a:lnTo>
                    <a:pt x="110872" y="219378"/>
                  </a:lnTo>
                  <a:lnTo>
                    <a:pt x="125180" y="209775"/>
                  </a:lnTo>
                  <a:lnTo>
                    <a:pt x="142160" y="190187"/>
                  </a:lnTo>
                  <a:lnTo>
                    <a:pt x="155658" y="164627"/>
                  </a:lnTo>
                  <a:lnTo>
                    <a:pt x="160364" y="136946"/>
                  </a:lnTo>
                  <a:lnTo>
                    <a:pt x="160964" y="107842"/>
                  </a:lnTo>
                  <a:lnTo>
                    <a:pt x="156467" y="76023"/>
                  </a:lnTo>
                  <a:lnTo>
                    <a:pt x="152324" y="58749"/>
                  </a:lnTo>
                  <a:lnTo>
                    <a:pt x="137944" y="35636"/>
                  </a:lnTo>
                  <a:lnTo>
                    <a:pt x="107733" y="8222"/>
                  </a:lnTo>
                  <a:lnTo>
                    <a:pt x="96004" y="3215"/>
                  </a:lnTo>
                  <a:lnTo>
                    <a:pt x="76656" y="0"/>
                  </a:lnTo>
                  <a:lnTo>
                    <a:pt x="74263" y="1324"/>
                  </a:lnTo>
                  <a:lnTo>
                    <a:pt x="72667" y="3794"/>
                  </a:lnTo>
                  <a:lnTo>
                    <a:pt x="71603" y="7028"/>
                  </a:lnTo>
                  <a:lnTo>
                    <a:pt x="71688" y="9978"/>
                  </a:lnTo>
                  <a:lnTo>
                    <a:pt x="86149" y="43260"/>
                  </a:lnTo>
                  <a:lnTo>
                    <a:pt x="108683" y="77947"/>
                  </a:lnTo>
                  <a:lnTo>
                    <a:pt x="141373" y="113530"/>
                  </a:lnTo>
                  <a:lnTo>
                    <a:pt x="176692" y="141460"/>
                  </a:lnTo>
                  <a:lnTo>
                    <a:pt x="211729" y="168488"/>
                  </a:lnTo>
                  <a:lnTo>
                    <a:pt x="226638" y="1778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00"/>
            <p:cNvSpPr/>
            <p:nvPr/>
          </p:nvSpPr>
          <p:spPr>
            <a:xfrm>
              <a:off x="2837062" y="2214563"/>
              <a:ext cx="70445" cy="71438"/>
            </a:xfrm>
            <a:custGeom>
              <a:avLst/>
              <a:gdLst/>
              <a:ahLst/>
              <a:cxnLst/>
              <a:rect l="0" t="0" r="0" b="0"/>
              <a:pathLst>
                <a:path w="70445" h="71438">
                  <a:moveTo>
                    <a:pt x="6151" y="0"/>
                  </a:moveTo>
                  <a:lnTo>
                    <a:pt x="2358" y="3792"/>
                  </a:lnTo>
                  <a:lnTo>
                    <a:pt x="496" y="7770"/>
                  </a:lnTo>
                  <a:lnTo>
                    <a:pt x="0" y="9942"/>
                  </a:lnTo>
                  <a:lnTo>
                    <a:pt x="462" y="11391"/>
                  </a:lnTo>
                  <a:lnTo>
                    <a:pt x="1565" y="12356"/>
                  </a:lnTo>
                  <a:lnTo>
                    <a:pt x="3093" y="13000"/>
                  </a:lnTo>
                  <a:lnTo>
                    <a:pt x="36046" y="43183"/>
                  </a:lnTo>
                  <a:lnTo>
                    <a:pt x="70444" y="71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01"/>
            <p:cNvSpPr/>
            <p:nvPr/>
          </p:nvSpPr>
          <p:spPr>
            <a:xfrm>
              <a:off x="2800350" y="2143125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02"/>
            <p:cNvSpPr/>
            <p:nvPr/>
          </p:nvSpPr>
          <p:spPr>
            <a:xfrm>
              <a:off x="2964656" y="2135981"/>
              <a:ext cx="78583" cy="128287"/>
            </a:xfrm>
            <a:custGeom>
              <a:avLst/>
              <a:gdLst/>
              <a:ahLst/>
              <a:cxnLst/>
              <a:rect l="0" t="0" r="0" b="0"/>
              <a:pathLst>
                <a:path w="78583" h="128287">
                  <a:moveTo>
                    <a:pt x="0" y="114300"/>
                  </a:moveTo>
                  <a:lnTo>
                    <a:pt x="0" y="127569"/>
                  </a:lnTo>
                  <a:lnTo>
                    <a:pt x="794" y="127909"/>
                  </a:lnTo>
                  <a:lnTo>
                    <a:pt x="3793" y="128286"/>
                  </a:lnTo>
                  <a:lnTo>
                    <a:pt x="4910" y="127593"/>
                  </a:lnTo>
                  <a:lnTo>
                    <a:pt x="5655" y="126337"/>
                  </a:lnTo>
                  <a:lnTo>
                    <a:pt x="6703" y="120777"/>
                  </a:lnTo>
                  <a:lnTo>
                    <a:pt x="7880" y="103747"/>
                  </a:lnTo>
                  <a:lnTo>
                    <a:pt x="21614" y="69261"/>
                  </a:lnTo>
                  <a:lnTo>
                    <a:pt x="35735" y="36155"/>
                  </a:lnTo>
                  <a:lnTo>
                    <a:pt x="41282" y="27182"/>
                  </a:lnTo>
                  <a:lnTo>
                    <a:pt x="57779" y="14953"/>
                  </a:lnTo>
                  <a:lnTo>
                    <a:pt x="785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03"/>
            <p:cNvSpPr/>
            <p:nvPr/>
          </p:nvSpPr>
          <p:spPr>
            <a:xfrm>
              <a:off x="3157538" y="2064544"/>
              <a:ext cx="85726" cy="171451"/>
            </a:xfrm>
            <a:custGeom>
              <a:avLst/>
              <a:gdLst/>
              <a:ahLst/>
              <a:cxnLst/>
              <a:rect l="0" t="0" r="0" b="0"/>
              <a:pathLst>
                <a:path w="85726" h="171451">
                  <a:moveTo>
                    <a:pt x="0" y="0"/>
                  </a:moveTo>
                  <a:lnTo>
                    <a:pt x="4909" y="11406"/>
                  </a:lnTo>
                  <a:lnTo>
                    <a:pt x="7275" y="23576"/>
                  </a:lnTo>
                  <a:lnTo>
                    <a:pt x="21578" y="56134"/>
                  </a:lnTo>
                  <a:lnTo>
                    <a:pt x="39060" y="86532"/>
                  </a:lnTo>
                  <a:lnTo>
                    <a:pt x="58246" y="117757"/>
                  </a:lnTo>
                  <a:lnTo>
                    <a:pt x="75331" y="147414"/>
                  </a:lnTo>
                  <a:lnTo>
                    <a:pt x="80055" y="162616"/>
                  </a:lnTo>
                  <a:lnTo>
                    <a:pt x="85725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04"/>
            <p:cNvSpPr/>
            <p:nvPr/>
          </p:nvSpPr>
          <p:spPr>
            <a:xfrm>
              <a:off x="3121819" y="2114550"/>
              <a:ext cx="157163" cy="50007"/>
            </a:xfrm>
            <a:custGeom>
              <a:avLst/>
              <a:gdLst/>
              <a:ahLst/>
              <a:cxnLst/>
              <a:rect l="0" t="0" r="0" b="0"/>
              <a:pathLst>
                <a:path w="157163" h="50007">
                  <a:moveTo>
                    <a:pt x="0" y="50006"/>
                  </a:moveTo>
                  <a:lnTo>
                    <a:pt x="3792" y="50006"/>
                  </a:lnTo>
                  <a:lnTo>
                    <a:pt x="7771" y="47890"/>
                  </a:lnTo>
                  <a:lnTo>
                    <a:pt x="12185" y="45097"/>
                  </a:lnTo>
                  <a:lnTo>
                    <a:pt x="19926" y="43524"/>
                  </a:lnTo>
                  <a:lnTo>
                    <a:pt x="44702" y="39157"/>
                  </a:lnTo>
                  <a:lnTo>
                    <a:pt x="76707" y="28401"/>
                  </a:lnTo>
                  <a:lnTo>
                    <a:pt x="88067" y="24529"/>
                  </a:lnTo>
                  <a:lnTo>
                    <a:pt x="121752" y="18047"/>
                  </a:lnTo>
                  <a:lnTo>
                    <a:pt x="143582" y="9327"/>
                  </a:lnTo>
                  <a:lnTo>
                    <a:pt x="1571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05"/>
            <p:cNvSpPr/>
            <p:nvPr/>
          </p:nvSpPr>
          <p:spPr>
            <a:xfrm>
              <a:off x="3429000" y="1771650"/>
              <a:ext cx="119689" cy="528639"/>
            </a:xfrm>
            <a:custGeom>
              <a:avLst/>
              <a:gdLst/>
              <a:ahLst/>
              <a:cxnLst/>
              <a:rect l="0" t="0" r="0" b="0"/>
              <a:pathLst>
                <a:path w="119689" h="528639">
                  <a:moveTo>
                    <a:pt x="0" y="0"/>
                  </a:moveTo>
                  <a:lnTo>
                    <a:pt x="23313" y="27546"/>
                  </a:lnTo>
                  <a:lnTo>
                    <a:pt x="42794" y="55095"/>
                  </a:lnTo>
                  <a:lnTo>
                    <a:pt x="63039" y="88115"/>
                  </a:lnTo>
                  <a:lnTo>
                    <a:pt x="80140" y="115362"/>
                  </a:lnTo>
                  <a:lnTo>
                    <a:pt x="95943" y="144141"/>
                  </a:lnTo>
                  <a:lnTo>
                    <a:pt x="105612" y="175452"/>
                  </a:lnTo>
                  <a:lnTo>
                    <a:pt x="112556" y="207889"/>
                  </a:lnTo>
                  <a:lnTo>
                    <a:pt x="117494" y="240033"/>
                  </a:lnTo>
                  <a:lnTo>
                    <a:pt x="119688" y="270194"/>
                  </a:lnTo>
                  <a:lnTo>
                    <a:pt x="118547" y="299474"/>
                  </a:lnTo>
                  <a:lnTo>
                    <a:pt x="115394" y="329156"/>
                  </a:lnTo>
                  <a:lnTo>
                    <a:pt x="111346" y="360868"/>
                  </a:lnTo>
                  <a:lnTo>
                    <a:pt x="106902" y="391367"/>
                  </a:lnTo>
                  <a:lnTo>
                    <a:pt x="101487" y="420797"/>
                  </a:lnTo>
                  <a:lnTo>
                    <a:pt x="93788" y="449752"/>
                  </a:lnTo>
                  <a:lnTo>
                    <a:pt x="80529" y="485244"/>
                  </a:lnTo>
                  <a:lnTo>
                    <a:pt x="68324" y="517597"/>
                  </a:lnTo>
                  <a:lnTo>
                    <a:pt x="64294" y="528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29"/>
          <p:cNvGrpSpPr/>
          <p:nvPr/>
        </p:nvGrpSpPr>
        <p:grpSpPr>
          <a:xfrm>
            <a:off x="258869" y="2443163"/>
            <a:ext cx="1698520" cy="363798"/>
            <a:chOff x="258869" y="2443163"/>
            <a:chExt cx="1698520" cy="363798"/>
          </a:xfrm>
        </p:grpSpPr>
        <p:sp>
          <p:nvSpPr>
            <p:cNvPr id="398" name="SMARTInkShape-306"/>
            <p:cNvSpPr/>
            <p:nvPr/>
          </p:nvSpPr>
          <p:spPr>
            <a:xfrm>
              <a:off x="258869" y="2526223"/>
              <a:ext cx="138324" cy="280738"/>
            </a:xfrm>
            <a:custGeom>
              <a:avLst/>
              <a:gdLst/>
              <a:ahLst/>
              <a:cxnLst/>
              <a:rect l="0" t="0" r="0" b="0"/>
              <a:pathLst>
                <a:path w="138324" h="280738">
                  <a:moveTo>
                    <a:pt x="55456" y="209833"/>
                  </a:moveTo>
                  <a:lnTo>
                    <a:pt x="55456" y="243189"/>
                  </a:lnTo>
                  <a:lnTo>
                    <a:pt x="56250" y="268781"/>
                  </a:lnTo>
                  <a:lnTo>
                    <a:pt x="59572" y="277218"/>
                  </a:lnTo>
                  <a:lnTo>
                    <a:pt x="58994" y="278569"/>
                  </a:lnTo>
                  <a:lnTo>
                    <a:pt x="56155" y="280737"/>
                  </a:lnTo>
                  <a:lnTo>
                    <a:pt x="55663" y="273528"/>
                  </a:lnTo>
                  <a:lnTo>
                    <a:pt x="51315" y="265659"/>
                  </a:lnTo>
                  <a:lnTo>
                    <a:pt x="42058" y="250187"/>
                  </a:lnTo>
                  <a:lnTo>
                    <a:pt x="28586" y="215853"/>
                  </a:lnTo>
                  <a:lnTo>
                    <a:pt x="18037" y="189745"/>
                  </a:lnTo>
                  <a:lnTo>
                    <a:pt x="13413" y="161901"/>
                  </a:lnTo>
                  <a:lnTo>
                    <a:pt x="7368" y="133542"/>
                  </a:lnTo>
                  <a:lnTo>
                    <a:pt x="1344" y="105031"/>
                  </a:lnTo>
                  <a:lnTo>
                    <a:pt x="0" y="77269"/>
                  </a:lnTo>
                  <a:lnTo>
                    <a:pt x="2021" y="46153"/>
                  </a:lnTo>
                  <a:lnTo>
                    <a:pt x="783" y="38800"/>
                  </a:lnTo>
                  <a:lnTo>
                    <a:pt x="3640" y="26398"/>
                  </a:lnTo>
                  <a:lnTo>
                    <a:pt x="6625" y="20868"/>
                  </a:lnTo>
                  <a:lnTo>
                    <a:pt x="16291" y="12607"/>
                  </a:lnTo>
                  <a:lnTo>
                    <a:pt x="41899" y="836"/>
                  </a:lnTo>
                  <a:lnTo>
                    <a:pt x="55781" y="0"/>
                  </a:lnTo>
                  <a:lnTo>
                    <a:pt x="84095" y="5931"/>
                  </a:lnTo>
                  <a:lnTo>
                    <a:pt x="101689" y="16244"/>
                  </a:lnTo>
                  <a:lnTo>
                    <a:pt x="126710" y="40720"/>
                  </a:lnTo>
                  <a:lnTo>
                    <a:pt x="134750" y="53709"/>
                  </a:lnTo>
                  <a:lnTo>
                    <a:pt x="138323" y="67420"/>
                  </a:lnTo>
                  <a:lnTo>
                    <a:pt x="136542" y="88526"/>
                  </a:lnTo>
                  <a:lnTo>
                    <a:pt x="128035" y="116198"/>
                  </a:lnTo>
                  <a:lnTo>
                    <a:pt x="115502" y="132700"/>
                  </a:lnTo>
                  <a:lnTo>
                    <a:pt x="82218" y="156423"/>
                  </a:lnTo>
                  <a:lnTo>
                    <a:pt x="67530" y="163493"/>
                  </a:lnTo>
                  <a:lnTo>
                    <a:pt x="34025" y="166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07"/>
            <p:cNvSpPr/>
            <p:nvPr/>
          </p:nvSpPr>
          <p:spPr>
            <a:xfrm>
              <a:off x="528638" y="2550319"/>
              <a:ext cx="109370" cy="127046"/>
            </a:xfrm>
            <a:custGeom>
              <a:avLst/>
              <a:gdLst/>
              <a:ahLst/>
              <a:cxnLst/>
              <a:rect l="0" t="0" r="0" b="0"/>
              <a:pathLst>
                <a:path w="109370" h="127046">
                  <a:moveTo>
                    <a:pt x="21431" y="21431"/>
                  </a:moveTo>
                  <a:lnTo>
                    <a:pt x="21431" y="25223"/>
                  </a:lnTo>
                  <a:lnTo>
                    <a:pt x="10789" y="55922"/>
                  </a:lnTo>
                  <a:lnTo>
                    <a:pt x="1969" y="84387"/>
                  </a:lnTo>
                  <a:lnTo>
                    <a:pt x="115" y="115192"/>
                  </a:lnTo>
                  <a:lnTo>
                    <a:pt x="2167" y="120782"/>
                  </a:lnTo>
                  <a:lnTo>
                    <a:pt x="3826" y="123383"/>
                  </a:lnTo>
                  <a:lnTo>
                    <a:pt x="6519" y="125118"/>
                  </a:lnTo>
                  <a:lnTo>
                    <a:pt x="13745" y="127045"/>
                  </a:lnTo>
                  <a:lnTo>
                    <a:pt x="37022" y="122579"/>
                  </a:lnTo>
                  <a:lnTo>
                    <a:pt x="67816" y="111755"/>
                  </a:lnTo>
                  <a:lnTo>
                    <a:pt x="97522" y="87673"/>
                  </a:lnTo>
                  <a:lnTo>
                    <a:pt x="108094" y="73690"/>
                  </a:lnTo>
                  <a:lnTo>
                    <a:pt x="109369" y="68971"/>
                  </a:lnTo>
                  <a:lnTo>
                    <a:pt x="108668" y="59493"/>
                  </a:lnTo>
                  <a:lnTo>
                    <a:pt x="103812" y="45232"/>
                  </a:lnTo>
                  <a:lnTo>
                    <a:pt x="89761" y="30953"/>
                  </a:lnTo>
                  <a:lnTo>
                    <a:pt x="56740" y="14914"/>
                  </a:lnTo>
                  <a:lnTo>
                    <a:pt x="22171" y="325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08"/>
            <p:cNvSpPr/>
            <p:nvPr/>
          </p:nvSpPr>
          <p:spPr>
            <a:xfrm>
              <a:off x="714375" y="2471738"/>
              <a:ext cx="35720" cy="228601"/>
            </a:xfrm>
            <a:custGeom>
              <a:avLst/>
              <a:gdLst/>
              <a:ahLst/>
              <a:cxnLst/>
              <a:rect l="0" t="0" r="0" b="0"/>
              <a:pathLst>
                <a:path w="35720" h="228601">
                  <a:moveTo>
                    <a:pt x="0" y="0"/>
                  </a:moveTo>
                  <a:lnTo>
                    <a:pt x="0" y="32484"/>
                  </a:lnTo>
                  <a:lnTo>
                    <a:pt x="794" y="60193"/>
                  </a:lnTo>
                  <a:lnTo>
                    <a:pt x="4909" y="89625"/>
                  </a:lnTo>
                  <a:lnTo>
                    <a:pt x="7276" y="118013"/>
                  </a:lnTo>
                  <a:lnTo>
                    <a:pt x="12667" y="151457"/>
                  </a:lnTo>
                  <a:lnTo>
                    <a:pt x="17760" y="184610"/>
                  </a:lnTo>
                  <a:lnTo>
                    <a:pt x="26409" y="207593"/>
                  </a:lnTo>
                  <a:lnTo>
                    <a:pt x="33645" y="220599"/>
                  </a:lnTo>
                  <a:lnTo>
                    <a:pt x="3571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09"/>
            <p:cNvSpPr/>
            <p:nvPr/>
          </p:nvSpPr>
          <p:spPr>
            <a:xfrm>
              <a:off x="828675" y="2443163"/>
              <a:ext cx="35720" cy="221457"/>
            </a:xfrm>
            <a:custGeom>
              <a:avLst/>
              <a:gdLst/>
              <a:ahLst/>
              <a:cxnLst/>
              <a:rect l="0" t="0" r="0" b="0"/>
              <a:pathLst>
                <a:path w="35720" h="221457">
                  <a:moveTo>
                    <a:pt x="0" y="0"/>
                  </a:moveTo>
                  <a:lnTo>
                    <a:pt x="0" y="13000"/>
                  </a:lnTo>
                  <a:lnTo>
                    <a:pt x="6151" y="44003"/>
                  </a:lnTo>
                  <a:lnTo>
                    <a:pt x="12651" y="72456"/>
                  </a:lnTo>
                  <a:lnTo>
                    <a:pt x="19462" y="107827"/>
                  </a:lnTo>
                  <a:lnTo>
                    <a:pt x="20848" y="135930"/>
                  </a:lnTo>
                  <a:lnTo>
                    <a:pt x="25108" y="170078"/>
                  </a:lnTo>
                  <a:lnTo>
                    <a:pt x="28271" y="204249"/>
                  </a:lnTo>
                  <a:lnTo>
                    <a:pt x="30556" y="211956"/>
                  </a:lnTo>
                  <a:lnTo>
                    <a:pt x="35719" y="221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10"/>
            <p:cNvSpPr/>
            <p:nvPr/>
          </p:nvSpPr>
          <p:spPr>
            <a:xfrm>
              <a:off x="964406" y="2543175"/>
              <a:ext cx="214314" cy="142876"/>
            </a:xfrm>
            <a:custGeom>
              <a:avLst/>
              <a:gdLst/>
              <a:ahLst/>
              <a:cxnLst/>
              <a:rect l="0" t="0" r="0" b="0"/>
              <a:pathLst>
                <a:path w="214314" h="142876">
                  <a:moveTo>
                    <a:pt x="0" y="0"/>
                  </a:moveTo>
                  <a:lnTo>
                    <a:pt x="0" y="31921"/>
                  </a:lnTo>
                  <a:lnTo>
                    <a:pt x="2117" y="52313"/>
                  </a:lnTo>
                  <a:lnTo>
                    <a:pt x="7276" y="86029"/>
                  </a:lnTo>
                  <a:lnTo>
                    <a:pt x="13445" y="106452"/>
                  </a:lnTo>
                  <a:lnTo>
                    <a:pt x="30061" y="132944"/>
                  </a:lnTo>
                  <a:lnTo>
                    <a:pt x="33535" y="136254"/>
                  </a:lnTo>
                  <a:lnTo>
                    <a:pt x="41627" y="139933"/>
                  </a:lnTo>
                  <a:lnTo>
                    <a:pt x="55109" y="142003"/>
                  </a:lnTo>
                  <a:lnTo>
                    <a:pt x="69157" y="138824"/>
                  </a:lnTo>
                  <a:lnTo>
                    <a:pt x="83374" y="132855"/>
                  </a:lnTo>
                  <a:lnTo>
                    <a:pt x="97640" y="118475"/>
                  </a:lnTo>
                  <a:lnTo>
                    <a:pt x="119329" y="85334"/>
                  </a:lnTo>
                  <a:lnTo>
                    <a:pt x="125844" y="64178"/>
                  </a:lnTo>
                  <a:lnTo>
                    <a:pt x="128046" y="39488"/>
                  </a:lnTo>
                  <a:lnTo>
                    <a:pt x="122389" y="13439"/>
                  </a:lnTo>
                  <a:lnTo>
                    <a:pt x="119747" y="7825"/>
                  </a:lnTo>
                  <a:lnTo>
                    <a:pt x="117932" y="5217"/>
                  </a:lnTo>
                  <a:lnTo>
                    <a:pt x="116721" y="4271"/>
                  </a:lnTo>
                  <a:lnTo>
                    <a:pt x="115914" y="4435"/>
                  </a:lnTo>
                  <a:lnTo>
                    <a:pt x="114619" y="6609"/>
                  </a:lnTo>
                  <a:lnTo>
                    <a:pt x="114395" y="14570"/>
                  </a:lnTo>
                  <a:lnTo>
                    <a:pt x="115951" y="17651"/>
                  </a:lnTo>
                  <a:lnTo>
                    <a:pt x="121913" y="23190"/>
                  </a:lnTo>
                  <a:lnTo>
                    <a:pt x="125621" y="32532"/>
                  </a:lnTo>
                  <a:lnTo>
                    <a:pt x="128857" y="44621"/>
                  </a:lnTo>
                  <a:lnTo>
                    <a:pt x="144508" y="75020"/>
                  </a:lnTo>
                  <a:lnTo>
                    <a:pt x="164835" y="105511"/>
                  </a:lnTo>
                  <a:lnTo>
                    <a:pt x="192928" y="133470"/>
                  </a:lnTo>
                  <a:lnTo>
                    <a:pt x="205066" y="140088"/>
                  </a:lnTo>
                  <a:lnTo>
                    <a:pt x="214313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11"/>
            <p:cNvSpPr/>
            <p:nvPr/>
          </p:nvSpPr>
          <p:spPr>
            <a:xfrm>
              <a:off x="1238897" y="2450306"/>
              <a:ext cx="54123" cy="257176"/>
            </a:xfrm>
            <a:custGeom>
              <a:avLst/>
              <a:gdLst/>
              <a:ahLst/>
              <a:cxnLst/>
              <a:rect l="0" t="0" r="0" b="0"/>
              <a:pathLst>
                <a:path w="54123" h="257176">
                  <a:moveTo>
                    <a:pt x="4116" y="0"/>
                  </a:moveTo>
                  <a:lnTo>
                    <a:pt x="3322" y="11407"/>
                  </a:lnTo>
                  <a:lnTo>
                    <a:pt x="0" y="23576"/>
                  </a:lnTo>
                  <a:lnTo>
                    <a:pt x="4443" y="56568"/>
                  </a:lnTo>
                  <a:lnTo>
                    <a:pt x="11794" y="89844"/>
                  </a:lnTo>
                  <a:lnTo>
                    <a:pt x="18562" y="120548"/>
                  </a:lnTo>
                  <a:lnTo>
                    <a:pt x="25594" y="149754"/>
                  </a:lnTo>
                  <a:lnTo>
                    <a:pt x="35081" y="184274"/>
                  </a:lnTo>
                  <a:lnTo>
                    <a:pt x="46979" y="219147"/>
                  </a:lnTo>
                  <a:lnTo>
                    <a:pt x="50947" y="230749"/>
                  </a:lnTo>
                  <a:lnTo>
                    <a:pt x="54122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12"/>
            <p:cNvSpPr/>
            <p:nvPr/>
          </p:nvSpPr>
          <p:spPr>
            <a:xfrm>
              <a:off x="1214438" y="2544488"/>
              <a:ext cx="235744" cy="177282"/>
            </a:xfrm>
            <a:custGeom>
              <a:avLst/>
              <a:gdLst/>
              <a:ahLst/>
              <a:cxnLst/>
              <a:rect l="0" t="0" r="0" b="0"/>
              <a:pathLst>
                <a:path w="235744" h="177282">
                  <a:moveTo>
                    <a:pt x="0" y="20118"/>
                  </a:moveTo>
                  <a:lnTo>
                    <a:pt x="6150" y="13967"/>
                  </a:lnTo>
                  <a:lnTo>
                    <a:pt x="30735" y="3119"/>
                  </a:lnTo>
                  <a:lnTo>
                    <a:pt x="54438" y="0"/>
                  </a:lnTo>
                  <a:lnTo>
                    <a:pt x="85362" y="2869"/>
                  </a:lnTo>
                  <a:lnTo>
                    <a:pt x="115868" y="8745"/>
                  </a:lnTo>
                  <a:lnTo>
                    <a:pt x="148807" y="19306"/>
                  </a:lnTo>
                  <a:lnTo>
                    <a:pt x="165620" y="30076"/>
                  </a:lnTo>
                  <a:lnTo>
                    <a:pt x="198610" y="63351"/>
                  </a:lnTo>
                  <a:lnTo>
                    <a:pt x="215880" y="98748"/>
                  </a:lnTo>
                  <a:lnTo>
                    <a:pt x="226376" y="132308"/>
                  </a:lnTo>
                  <a:lnTo>
                    <a:pt x="229100" y="157159"/>
                  </a:lnTo>
                  <a:lnTo>
                    <a:pt x="235743" y="177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13"/>
            <p:cNvSpPr/>
            <p:nvPr/>
          </p:nvSpPr>
          <p:spPr>
            <a:xfrm>
              <a:off x="1388916" y="2478881"/>
              <a:ext cx="4116" cy="7145"/>
            </a:xfrm>
            <a:custGeom>
              <a:avLst/>
              <a:gdLst/>
              <a:ahLst/>
              <a:cxnLst/>
              <a:rect l="0" t="0" r="0" b="0"/>
              <a:pathLst>
                <a:path w="4116" h="7145">
                  <a:moveTo>
                    <a:pt x="4115" y="7144"/>
                  </a:moveTo>
                  <a:lnTo>
                    <a:pt x="323" y="3352"/>
                  </a:lnTo>
                  <a:lnTo>
                    <a:pt x="0" y="2235"/>
                  </a:lnTo>
                  <a:lnTo>
                    <a:pt x="578" y="1490"/>
                  </a:lnTo>
                  <a:lnTo>
                    <a:pt x="411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14"/>
            <p:cNvSpPr/>
            <p:nvPr/>
          </p:nvSpPr>
          <p:spPr>
            <a:xfrm>
              <a:off x="1550693" y="2557920"/>
              <a:ext cx="406696" cy="148087"/>
            </a:xfrm>
            <a:custGeom>
              <a:avLst/>
              <a:gdLst/>
              <a:ahLst/>
              <a:cxnLst/>
              <a:rect l="0" t="0" r="0" b="0"/>
              <a:pathLst>
                <a:path w="406696" h="148087">
                  <a:moveTo>
                    <a:pt x="42363" y="20974"/>
                  </a:moveTo>
                  <a:lnTo>
                    <a:pt x="42363" y="28559"/>
                  </a:lnTo>
                  <a:lnTo>
                    <a:pt x="38130" y="36515"/>
                  </a:lnTo>
                  <a:lnTo>
                    <a:pt x="32544" y="44550"/>
                  </a:lnTo>
                  <a:lnTo>
                    <a:pt x="14515" y="79851"/>
                  </a:lnTo>
                  <a:lnTo>
                    <a:pt x="3290" y="102130"/>
                  </a:lnTo>
                  <a:lnTo>
                    <a:pt x="0" y="128028"/>
                  </a:lnTo>
                  <a:lnTo>
                    <a:pt x="1839" y="134170"/>
                  </a:lnTo>
                  <a:lnTo>
                    <a:pt x="3441" y="136919"/>
                  </a:lnTo>
                  <a:lnTo>
                    <a:pt x="13280" y="144581"/>
                  </a:lnTo>
                  <a:lnTo>
                    <a:pt x="22457" y="148086"/>
                  </a:lnTo>
                  <a:lnTo>
                    <a:pt x="37788" y="145332"/>
                  </a:lnTo>
                  <a:lnTo>
                    <a:pt x="49827" y="139489"/>
                  </a:lnTo>
                  <a:lnTo>
                    <a:pt x="58421" y="128938"/>
                  </a:lnTo>
                  <a:lnTo>
                    <a:pt x="65995" y="115757"/>
                  </a:lnTo>
                  <a:lnTo>
                    <a:pt x="69474" y="98006"/>
                  </a:lnTo>
                  <a:lnTo>
                    <a:pt x="64946" y="70674"/>
                  </a:lnTo>
                  <a:lnTo>
                    <a:pt x="54107" y="39013"/>
                  </a:lnTo>
                  <a:lnTo>
                    <a:pt x="48828" y="19657"/>
                  </a:lnTo>
                  <a:lnTo>
                    <a:pt x="38378" y="7367"/>
                  </a:lnTo>
                  <a:lnTo>
                    <a:pt x="37325" y="4759"/>
                  </a:lnTo>
                  <a:lnTo>
                    <a:pt x="37417" y="3020"/>
                  </a:lnTo>
                  <a:lnTo>
                    <a:pt x="38272" y="1861"/>
                  </a:lnTo>
                  <a:lnTo>
                    <a:pt x="39636" y="1088"/>
                  </a:lnTo>
                  <a:lnTo>
                    <a:pt x="49140" y="0"/>
                  </a:lnTo>
                  <a:lnTo>
                    <a:pt x="77554" y="9490"/>
                  </a:lnTo>
                  <a:lnTo>
                    <a:pt x="112285" y="26290"/>
                  </a:lnTo>
                  <a:lnTo>
                    <a:pt x="141283" y="45689"/>
                  </a:lnTo>
                  <a:lnTo>
                    <a:pt x="168112" y="78556"/>
                  </a:lnTo>
                  <a:lnTo>
                    <a:pt x="184551" y="111783"/>
                  </a:lnTo>
                  <a:lnTo>
                    <a:pt x="199352" y="138883"/>
                  </a:lnTo>
                  <a:lnTo>
                    <a:pt x="200997" y="140061"/>
                  </a:lnTo>
                  <a:lnTo>
                    <a:pt x="202888" y="140847"/>
                  </a:lnTo>
                  <a:lnTo>
                    <a:pt x="203355" y="141370"/>
                  </a:lnTo>
                  <a:lnTo>
                    <a:pt x="202872" y="141719"/>
                  </a:lnTo>
                  <a:lnTo>
                    <a:pt x="201757" y="141952"/>
                  </a:lnTo>
                  <a:lnTo>
                    <a:pt x="201013" y="141313"/>
                  </a:lnTo>
                  <a:lnTo>
                    <a:pt x="200187" y="138487"/>
                  </a:lnTo>
                  <a:lnTo>
                    <a:pt x="208371" y="104336"/>
                  </a:lnTo>
                  <a:lnTo>
                    <a:pt x="219594" y="70669"/>
                  </a:lnTo>
                  <a:lnTo>
                    <a:pt x="227230" y="56554"/>
                  </a:lnTo>
                  <a:lnTo>
                    <a:pt x="238033" y="46577"/>
                  </a:lnTo>
                  <a:lnTo>
                    <a:pt x="264370" y="33704"/>
                  </a:lnTo>
                  <a:lnTo>
                    <a:pt x="298207" y="29221"/>
                  </a:lnTo>
                  <a:lnTo>
                    <a:pt x="325249" y="30032"/>
                  </a:lnTo>
                  <a:lnTo>
                    <a:pt x="356123" y="43724"/>
                  </a:lnTo>
                  <a:lnTo>
                    <a:pt x="369931" y="53310"/>
                  </a:lnTo>
                  <a:lnTo>
                    <a:pt x="386629" y="72888"/>
                  </a:lnTo>
                  <a:lnTo>
                    <a:pt x="396718" y="89555"/>
                  </a:lnTo>
                  <a:lnTo>
                    <a:pt x="403738" y="120581"/>
                  </a:lnTo>
                  <a:lnTo>
                    <a:pt x="406695" y="1424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30"/>
          <p:cNvGrpSpPr/>
          <p:nvPr/>
        </p:nvGrpSpPr>
        <p:grpSpPr>
          <a:xfrm>
            <a:off x="347224" y="2047646"/>
            <a:ext cx="1767327" cy="271902"/>
            <a:chOff x="347224" y="2047646"/>
            <a:chExt cx="1767327" cy="271902"/>
          </a:xfrm>
        </p:grpSpPr>
        <p:sp>
          <p:nvSpPr>
            <p:cNvPr id="408" name="SMARTInkShape-315"/>
            <p:cNvSpPr/>
            <p:nvPr/>
          </p:nvSpPr>
          <p:spPr>
            <a:xfrm>
              <a:off x="347224" y="2086237"/>
              <a:ext cx="183272" cy="233311"/>
            </a:xfrm>
            <a:custGeom>
              <a:avLst/>
              <a:gdLst/>
              <a:ahLst/>
              <a:cxnLst/>
              <a:rect l="0" t="0" r="0" b="0"/>
              <a:pathLst>
                <a:path w="183272" h="233311">
                  <a:moveTo>
                    <a:pt x="145695" y="42601"/>
                  </a:moveTo>
                  <a:lnTo>
                    <a:pt x="116438" y="9806"/>
                  </a:lnTo>
                  <a:lnTo>
                    <a:pt x="111902" y="6450"/>
                  </a:lnTo>
                  <a:lnTo>
                    <a:pt x="100513" y="2721"/>
                  </a:lnTo>
                  <a:lnTo>
                    <a:pt x="65420" y="0"/>
                  </a:lnTo>
                  <a:lnTo>
                    <a:pt x="45181" y="1932"/>
                  </a:lnTo>
                  <a:lnTo>
                    <a:pt x="31966" y="6269"/>
                  </a:lnTo>
                  <a:lnTo>
                    <a:pt x="3620" y="27929"/>
                  </a:lnTo>
                  <a:lnTo>
                    <a:pt x="972" y="30438"/>
                  </a:lnTo>
                  <a:lnTo>
                    <a:pt x="0" y="33698"/>
                  </a:lnTo>
                  <a:lnTo>
                    <a:pt x="1037" y="41554"/>
                  </a:lnTo>
                  <a:lnTo>
                    <a:pt x="6084" y="54902"/>
                  </a:lnTo>
                  <a:lnTo>
                    <a:pt x="16399" y="68911"/>
                  </a:lnTo>
                  <a:lnTo>
                    <a:pt x="45513" y="92777"/>
                  </a:lnTo>
                  <a:lnTo>
                    <a:pt x="73325" y="109414"/>
                  </a:lnTo>
                  <a:lnTo>
                    <a:pt x="105555" y="129072"/>
                  </a:lnTo>
                  <a:lnTo>
                    <a:pt x="134772" y="149184"/>
                  </a:lnTo>
                  <a:lnTo>
                    <a:pt x="169980" y="175562"/>
                  </a:lnTo>
                  <a:lnTo>
                    <a:pt x="181818" y="190123"/>
                  </a:lnTo>
                  <a:lnTo>
                    <a:pt x="183271" y="194924"/>
                  </a:lnTo>
                  <a:lnTo>
                    <a:pt x="182768" y="204491"/>
                  </a:lnTo>
                  <a:lnTo>
                    <a:pt x="180729" y="208471"/>
                  </a:lnTo>
                  <a:lnTo>
                    <a:pt x="174230" y="215011"/>
                  </a:lnTo>
                  <a:lnTo>
                    <a:pt x="150626" y="225676"/>
                  </a:lnTo>
                  <a:lnTo>
                    <a:pt x="116212" y="233310"/>
                  </a:lnTo>
                  <a:lnTo>
                    <a:pt x="86159" y="232721"/>
                  </a:lnTo>
                  <a:lnTo>
                    <a:pt x="56352" y="227520"/>
                  </a:lnTo>
                  <a:lnTo>
                    <a:pt x="23275" y="217118"/>
                  </a:lnTo>
                  <a:lnTo>
                    <a:pt x="2820" y="214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16"/>
            <p:cNvSpPr/>
            <p:nvPr/>
          </p:nvSpPr>
          <p:spPr>
            <a:xfrm>
              <a:off x="580588" y="2173204"/>
              <a:ext cx="133788" cy="141372"/>
            </a:xfrm>
            <a:custGeom>
              <a:avLst/>
              <a:gdLst/>
              <a:ahLst/>
              <a:cxnLst/>
              <a:rect l="0" t="0" r="0" b="0"/>
              <a:pathLst>
                <a:path w="133788" h="141372">
                  <a:moveTo>
                    <a:pt x="112356" y="62790"/>
                  </a:moveTo>
                  <a:lnTo>
                    <a:pt x="125356" y="49790"/>
                  </a:lnTo>
                  <a:lnTo>
                    <a:pt x="131298" y="38144"/>
                  </a:lnTo>
                  <a:lnTo>
                    <a:pt x="133295" y="25260"/>
                  </a:lnTo>
                  <a:lnTo>
                    <a:pt x="133459" y="21101"/>
                  </a:lnTo>
                  <a:lnTo>
                    <a:pt x="131981" y="17535"/>
                  </a:lnTo>
                  <a:lnTo>
                    <a:pt x="126105" y="11456"/>
                  </a:lnTo>
                  <a:lnTo>
                    <a:pt x="110192" y="1879"/>
                  </a:lnTo>
                  <a:lnTo>
                    <a:pt x="103986" y="0"/>
                  </a:lnTo>
                  <a:lnTo>
                    <a:pt x="88444" y="2734"/>
                  </a:lnTo>
                  <a:lnTo>
                    <a:pt x="60533" y="15145"/>
                  </a:lnTo>
                  <a:lnTo>
                    <a:pt x="27185" y="36907"/>
                  </a:lnTo>
                  <a:lnTo>
                    <a:pt x="11626" y="51769"/>
                  </a:lnTo>
                  <a:lnTo>
                    <a:pt x="2429" y="70108"/>
                  </a:lnTo>
                  <a:lnTo>
                    <a:pt x="0" y="80859"/>
                  </a:lnTo>
                  <a:lnTo>
                    <a:pt x="1036" y="90929"/>
                  </a:lnTo>
                  <a:lnTo>
                    <a:pt x="4937" y="100696"/>
                  </a:lnTo>
                  <a:lnTo>
                    <a:pt x="16058" y="114326"/>
                  </a:lnTo>
                  <a:lnTo>
                    <a:pt x="24842" y="120884"/>
                  </a:lnTo>
                  <a:lnTo>
                    <a:pt x="54823" y="131562"/>
                  </a:lnTo>
                  <a:lnTo>
                    <a:pt x="81992" y="138112"/>
                  </a:lnTo>
                  <a:lnTo>
                    <a:pt x="115383" y="140727"/>
                  </a:lnTo>
                  <a:lnTo>
                    <a:pt x="133787" y="1413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17"/>
            <p:cNvSpPr/>
            <p:nvPr/>
          </p:nvSpPr>
          <p:spPr>
            <a:xfrm>
              <a:off x="793855" y="2072244"/>
              <a:ext cx="284852" cy="241637"/>
            </a:xfrm>
            <a:custGeom>
              <a:avLst/>
              <a:gdLst/>
              <a:ahLst/>
              <a:cxnLst/>
              <a:rect l="0" t="0" r="0" b="0"/>
              <a:pathLst>
                <a:path w="284852" h="241637">
                  <a:moveTo>
                    <a:pt x="170551" y="135175"/>
                  </a:moveTo>
                  <a:lnTo>
                    <a:pt x="170551" y="131383"/>
                  </a:lnTo>
                  <a:lnTo>
                    <a:pt x="168435" y="127404"/>
                  </a:lnTo>
                  <a:lnTo>
                    <a:pt x="165642" y="122990"/>
                  </a:lnTo>
                  <a:lnTo>
                    <a:pt x="164401" y="118382"/>
                  </a:lnTo>
                  <a:lnTo>
                    <a:pt x="159615" y="113688"/>
                  </a:lnTo>
                  <a:lnTo>
                    <a:pt x="143608" y="104208"/>
                  </a:lnTo>
                  <a:lnTo>
                    <a:pt x="129848" y="100864"/>
                  </a:lnTo>
                  <a:lnTo>
                    <a:pt x="105273" y="100528"/>
                  </a:lnTo>
                  <a:lnTo>
                    <a:pt x="84535" y="106035"/>
                  </a:lnTo>
                  <a:lnTo>
                    <a:pt x="54077" y="123833"/>
                  </a:lnTo>
                  <a:lnTo>
                    <a:pt x="19746" y="152085"/>
                  </a:lnTo>
                  <a:lnTo>
                    <a:pt x="5924" y="170877"/>
                  </a:lnTo>
                  <a:lnTo>
                    <a:pt x="1123" y="187645"/>
                  </a:lnTo>
                  <a:lnTo>
                    <a:pt x="0" y="200564"/>
                  </a:lnTo>
                  <a:lnTo>
                    <a:pt x="3734" y="212126"/>
                  </a:lnTo>
                  <a:lnTo>
                    <a:pt x="10685" y="221763"/>
                  </a:lnTo>
                  <a:lnTo>
                    <a:pt x="24318" y="231651"/>
                  </a:lnTo>
                  <a:lnTo>
                    <a:pt x="43085" y="238814"/>
                  </a:lnTo>
                  <a:lnTo>
                    <a:pt x="72877" y="241636"/>
                  </a:lnTo>
                  <a:lnTo>
                    <a:pt x="90628" y="240435"/>
                  </a:lnTo>
                  <a:lnTo>
                    <a:pt x="125777" y="226728"/>
                  </a:lnTo>
                  <a:lnTo>
                    <a:pt x="155886" y="204941"/>
                  </a:lnTo>
                  <a:lnTo>
                    <a:pt x="179061" y="176913"/>
                  </a:lnTo>
                  <a:lnTo>
                    <a:pt x="196809" y="141626"/>
                  </a:lnTo>
                  <a:lnTo>
                    <a:pt x="203467" y="113538"/>
                  </a:lnTo>
                  <a:lnTo>
                    <a:pt x="205439" y="85108"/>
                  </a:lnTo>
                  <a:lnTo>
                    <a:pt x="203907" y="58692"/>
                  </a:lnTo>
                  <a:lnTo>
                    <a:pt x="199664" y="44032"/>
                  </a:lnTo>
                  <a:lnTo>
                    <a:pt x="178075" y="8944"/>
                  </a:lnTo>
                  <a:lnTo>
                    <a:pt x="173101" y="3666"/>
                  </a:lnTo>
                  <a:lnTo>
                    <a:pt x="168245" y="1320"/>
                  </a:lnTo>
                  <a:lnTo>
                    <a:pt x="161049" y="0"/>
                  </a:lnTo>
                  <a:lnTo>
                    <a:pt x="159454" y="1402"/>
                  </a:lnTo>
                  <a:lnTo>
                    <a:pt x="157681" y="7193"/>
                  </a:lnTo>
                  <a:lnTo>
                    <a:pt x="159010" y="15059"/>
                  </a:lnTo>
                  <a:lnTo>
                    <a:pt x="162105" y="30529"/>
                  </a:lnTo>
                  <a:lnTo>
                    <a:pt x="164416" y="44215"/>
                  </a:lnTo>
                  <a:lnTo>
                    <a:pt x="176718" y="76756"/>
                  </a:lnTo>
                  <a:lnTo>
                    <a:pt x="188783" y="101197"/>
                  </a:lnTo>
                  <a:lnTo>
                    <a:pt x="205322" y="128547"/>
                  </a:lnTo>
                  <a:lnTo>
                    <a:pt x="225133" y="162441"/>
                  </a:lnTo>
                  <a:lnTo>
                    <a:pt x="245127" y="191272"/>
                  </a:lnTo>
                  <a:lnTo>
                    <a:pt x="279375" y="222729"/>
                  </a:lnTo>
                  <a:lnTo>
                    <a:pt x="284851" y="228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18"/>
            <p:cNvSpPr/>
            <p:nvPr/>
          </p:nvSpPr>
          <p:spPr>
            <a:xfrm>
              <a:off x="1150144" y="2185988"/>
              <a:ext cx="35720" cy="114301"/>
            </a:xfrm>
            <a:custGeom>
              <a:avLst/>
              <a:gdLst/>
              <a:ahLst/>
              <a:cxnLst/>
              <a:rect l="0" t="0" r="0" b="0"/>
              <a:pathLst>
                <a:path w="35720" h="114301">
                  <a:moveTo>
                    <a:pt x="0" y="0"/>
                  </a:moveTo>
                  <a:lnTo>
                    <a:pt x="3792" y="3792"/>
                  </a:lnTo>
                  <a:lnTo>
                    <a:pt x="5654" y="7770"/>
                  </a:lnTo>
                  <a:lnTo>
                    <a:pt x="10910" y="40910"/>
                  </a:lnTo>
                  <a:lnTo>
                    <a:pt x="20141" y="75244"/>
                  </a:lnTo>
                  <a:lnTo>
                    <a:pt x="28631" y="103778"/>
                  </a:lnTo>
                  <a:lnTo>
                    <a:pt x="35719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19"/>
            <p:cNvSpPr/>
            <p:nvPr/>
          </p:nvSpPr>
          <p:spPr>
            <a:xfrm>
              <a:off x="1250156" y="2047646"/>
              <a:ext cx="835820" cy="265454"/>
            </a:xfrm>
            <a:custGeom>
              <a:avLst/>
              <a:gdLst/>
              <a:ahLst/>
              <a:cxnLst/>
              <a:rect l="0" t="0" r="0" b="0"/>
              <a:pathLst>
                <a:path w="835820" h="265454">
                  <a:moveTo>
                    <a:pt x="0" y="209779"/>
                  </a:moveTo>
                  <a:lnTo>
                    <a:pt x="5704" y="216276"/>
                  </a:lnTo>
                  <a:lnTo>
                    <a:pt x="21889" y="238681"/>
                  </a:lnTo>
                  <a:lnTo>
                    <a:pt x="27255" y="244151"/>
                  </a:lnTo>
                  <a:lnTo>
                    <a:pt x="28488" y="243806"/>
                  </a:lnTo>
                  <a:lnTo>
                    <a:pt x="31976" y="241307"/>
                  </a:lnTo>
                  <a:lnTo>
                    <a:pt x="34056" y="235433"/>
                  </a:lnTo>
                  <a:lnTo>
                    <a:pt x="35622" y="204845"/>
                  </a:lnTo>
                  <a:lnTo>
                    <a:pt x="35710" y="170276"/>
                  </a:lnTo>
                  <a:lnTo>
                    <a:pt x="39509" y="155300"/>
                  </a:lnTo>
                  <a:lnTo>
                    <a:pt x="53417" y="128948"/>
                  </a:lnTo>
                  <a:lnTo>
                    <a:pt x="56249" y="128110"/>
                  </a:lnTo>
                  <a:lnTo>
                    <a:pt x="63629" y="129296"/>
                  </a:lnTo>
                  <a:lnTo>
                    <a:pt x="72916" y="134427"/>
                  </a:lnTo>
                  <a:lnTo>
                    <a:pt x="107307" y="167135"/>
                  </a:lnTo>
                  <a:lnTo>
                    <a:pt x="115955" y="177333"/>
                  </a:lnTo>
                  <a:lnTo>
                    <a:pt x="130560" y="210210"/>
                  </a:lnTo>
                  <a:lnTo>
                    <a:pt x="142821" y="235667"/>
                  </a:lnTo>
                  <a:lnTo>
                    <a:pt x="153981" y="249906"/>
                  </a:lnTo>
                  <a:lnTo>
                    <a:pt x="156744" y="258328"/>
                  </a:lnTo>
                  <a:lnTo>
                    <a:pt x="156883" y="258020"/>
                  </a:lnTo>
                  <a:lnTo>
                    <a:pt x="157158" y="228395"/>
                  </a:lnTo>
                  <a:lnTo>
                    <a:pt x="157162" y="193755"/>
                  </a:lnTo>
                  <a:lnTo>
                    <a:pt x="159279" y="173546"/>
                  </a:lnTo>
                  <a:lnTo>
                    <a:pt x="167106" y="149176"/>
                  </a:lnTo>
                  <a:lnTo>
                    <a:pt x="173753" y="141040"/>
                  </a:lnTo>
                  <a:lnTo>
                    <a:pt x="187163" y="129350"/>
                  </a:lnTo>
                  <a:lnTo>
                    <a:pt x="190656" y="128378"/>
                  </a:lnTo>
                  <a:lnTo>
                    <a:pt x="212266" y="130669"/>
                  </a:lnTo>
                  <a:lnTo>
                    <a:pt x="221605" y="135196"/>
                  </a:lnTo>
                  <a:lnTo>
                    <a:pt x="244495" y="151421"/>
                  </a:lnTo>
                  <a:lnTo>
                    <a:pt x="267364" y="183959"/>
                  </a:lnTo>
                  <a:lnTo>
                    <a:pt x="290424" y="219399"/>
                  </a:lnTo>
                  <a:lnTo>
                    <a:pt x="303098" y="237500"/>
                  </a:lnTo>
                  <a:lnTo>
                    <a:pt x="321603" y="251532"/>
                  </a:lnTo>
                  <a:lnTo>
                    <a:pt x="344338" y="261947"/>
                  </a:lnTo>
                  <a:lnTo>
                    <a:pt x="360965" y="265453"/>
                  </a:lnTo>
                  <a:lnTo>
                    <a:pt x="371037" y="264156"/>
                  </a:lnTo>
                  <a:lnTo>
                    <a:pt x="390439" y="256856"/>
                  </a:lnTo>
                  <a:lnTo>
                    <a:pt x="419093" y="233125"/>
                  </a:lnTo>
                  <a:lnTo>
                    <a:pt x="433386" y="215373"/>
                  </a:lnTo>
                  <a:lnTo>
                    <a:pt x="438679" y="204063"/>
                  </a:lnTo>
                  <a:lnTo>
                    <a:pt x="442355" y="179011"/>
                  </a:lnTo>
                  <a:lnTo>
                    <a:pt x="442665" y="169381"/>
                  </a:lnTo>
                  <a:lnTo>
                    <a:pt x="440366" y="165385"/>
                  </a:lnTo>
                  <a:lnTo>
                    <a:pt x="431462" y="158827"/>
                  </a:lnTo>
                  <a:lnTo>
                    <a:pt x="416854" y="154466"/>
                  </a:lnTo>
                  <a:lnTo>
                    <a:pt x="402472" y="153173"/>
                  </a:lnTo>
                  <a:lnTo>
                    <a:pt x="395041" y="154987"/>
                  </a:lnTo>
                  <a:lnTo>
                    <a:pt x="384279" y="162588"/>
                  </a:lnTo>
                  <a:lnTo>
                    <a:pt x="373152" y="174894"/>
                  </a:lnTo>
                  <a:lnTo>
                    <a:pt x="368252" y="183956"/>
                  </a:lnTo>
                  <a:lnTo>
                    <a:pt x="364848" y="207447"/>
                  </a:lnTo>
                  <a:lnTo>
                    <a:pt x="366678" y="214828"/>
                  </a:lnTo>
                  <a:lnTo>
                    <a:pt x="374287" y="225563"/>
                  </a:lnTo>
                  <a:lnTo>
                    <a:pt x="386596" y="236680"/>
                  </a:lnTo>
                  <a:lnTo>
                    <a:pt x="404977" y="247548"/>
                  </a:lnTo>
                  <a:lnTo>
                    <a:pt x="429598" y="251636"/>
                  </a:lnTo>
                  <a:lnTo>
                    <a:pt x="457392" y="250326"/>
                  </a:lnTo>
                  <a:lnTo>
                    <a:pt x="478688" y="242695"/>
                  </a:lnTo>
                  <a:lnTo>
                    <a:pt x="503425" y="225894"/>
                  </a:lnTo>
                  <a:lnTo>
                    <a:pt x="522805" y="206495"/>
                  </a:lnTo>
                  <a:lnTo>
                    <a:pt x="539447" y="172331"/>
                  </a:lnTo>
                  <a:lnTo>
                    <a:pt x="542467" y="151745"/>
                  </a:lnTo>
                  <a:lnTo>
                    <a:pt x="540605" y="146151"/>
                  </a:lnTo>
                  <a:lnTo>
                    <a:pt x="536064" y="138799"/>
                  </a:lnTo>
                  <a:lnTo>
                    <a:pt x="535044" y="144929"/>
                  </a:lnTo>
                  <a:lnTo>
                    <a:pt x="530138" y="160604"/>
                  </a:lnTo>
                  <a:lnTo>
                    <a:pt x="528726" y="193159"/>
                  </a:lnTo>
                  <a:lnTo>
                    <a:pt x="536420" y="222583"/>
                  </a:lnTo>
                  <a:lnTo>
                    <a:pt x="542862" y="241187"/>
                  </a:lnTo>
                  <a:lnTo>
                    <a:pt x="544471" y="242624"/>
                  </a:lnTo>
                  <a:lnTo>
                    <a:pt x="548963" y="244930"/>
                  </a:lnTo>
                  <a:lnTo>
                    <a:pt x="549332" y="244326"/>
                  </a:lnTo>
                  <a:lnTo>
                    <a:pt x="549972" y="235505"/>
                  </a:lnTo>
                  <a:lnTo>
                    <a:pt x="543363" y="201383"/>
                  </a:lnTo>
                  <a:lnTo>
                    <a:pt x="543012" y="183338"/>
                  </a:lnTo>
                  <a:lnTo>
                    <a:pt x="545080" y="176067"/>
                  </a:lnTo>
                  <a:lnTo>
                    <a:pt x="549084" y="168724"/>
                  </a:lnTo>
                  <a:lnTo>
                    <a:pt x="549874" y="163158"/>
                  </a:lnTo>
                  <a:lnTo>
                    <a:pt x="550043" y="166265"/>
                  </a:lnTo>
                  <a:lnTo>
                    <a:pt x="564541" y="193721"/>
                  </a:lnTo>
                  <a:lnTo>
                    <a:pt x="582784" y="212868"/>
                  </a:lnTo>
                  <a:lnTo>
                    <a:pt x="608037" y="229233"/>
                  </a:lnTo>
                  <a:lnTo>
                    <a:pt x="643045" y="242856"/>
                  </a:lnTo>
                  <a:lnTo>
                    <a:pt x="673651" y="250473"/>
                  </a:lnTo>
                  <a:lnTo>
                    <a:pt x="698605" y="249882"/>
                  </a:lnTo>
                  <a:lnTo>
                    <a:pt x="728370" y="242572"/>
                  </a:lnTo>
                  <a:lnTo>
                    <a:pt x="757180" y="227781"/>
                  </a:lnTo>
                  <a:lnTo>
                    <a:pt x="777064" y="213437"/>
                  </a:lnTo>
                  <a:lnTo>
                    <a:pt x="793816" y="185542"/>
                  </a:lnTo>
                  <a:lnTo>
                    <a:pt x="805382" y="158941"/>
                  </a:lnTo>
                  <a:lnTo>
                    <a:pt x="811719" y="130951"/>
                  </a:lnTo>
                  <a:lnTo>
                    <a:pt x="813597" y="102550"/>
                  </a:lnTo>
                  <a:lnTo>
                    <a:pt x="812037" y="76143"/>
                  </a:lnTo>
                  <a:lnTo>
                    <a:pt x="804431" y="53237"/>
                  </a:lnTo>
                  <a:lnTo>
                    <a:pt x="787970" y="18567"/>
                  </a:lnTo>
                  <a:lnTo>
                    <a:pt x="775516" y="6897"/>
                  </a:lnTo>
                  <a:lnTo>
                    <a:pt x="766420" y="1076"/>
                  </a:lnTo>
                  <a:lnTo>
                    <a:pt x="762565" y="0"/>
                  </a:lnTo>
                  <a:lnTo>
                    <a:pt x="759202" y="76"/>
                  </a:lnTo>
                  <a:lnTo>
                    <a:pt x="756166" y="921"/>
                  </a:lnTo>
                  <a:lnTo>
                    <a:pt x="754142" y="2278"/>
                  </a:lnTo>
                  <a:lnTo>
                    <a:pt x="752793" y="3976"/>
                  </a:lnTo>
                  <a:lnTo>
                    <a:pt x="751893" y="5902"/>
                  </a:lnTo>
                  <a:lnTo>
                    <a:pt x="750252" y="39245"/>
                  </a:lnTo>
                  <a:lnTo>
                    <a:pt x="755828" y="71995"/>
                  </a:lnTo>
                  <a:lnTo>
                    <a:pt x="766690" y="104334"/>
                  </a:lnTo>
                  <a:lnTo>
                    <a:pt x="783888" y="137269"/>
                  </a:lnTo>
                  <a:lnTo>
                    <a:pt x="807304" y="171802"/>
                  </a:lnTo>
                  <a:lnTo>
                    <a:pt x="835819" y="202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20"/>
            <p:cNvSpPr/>
            <p:nvPr/>
          </p:nvSpPr>
          <p:spPr>
            <a:xfrm>
              <a:off x="1928813" y="2143419"/>
              <a:ext cx="185738" cy="6851"/>
            </a:xfrm>
            <a:custGeom>
              <a:avLst/>
              <a:gdLst/>
              <a:ahLst/>
              <a:cxnLst/>
              <a:rect l="0" t="0" r="0" b="0"/>
              <a:pathLst>
                <a:path w="185738" h="6851">
                  <a:moveTo>
                    <a:pt x="0" y="6850"/>
                  </a:moveTo>
                  <a:lnTo>
                    <a:pt x="25629" y="6056"/>
                  </a:lnTo>
                  <a:lnTo>
                    <a:pt x="55068" y="1195"/>
                  </a:lnTo>
                  <a:lnTo>
                    <a:pt x="77656" y="368"/>
                  </a:lnTo>
                  <a:lnTo>
                    <a:pt x="106215" y="0"/>
                  </a:lnTo>
                  <a:lnTo>
                    <a:pt x="131079" y="1953"/>
                  </a:lnTo>
                  <a:lnTo>
                    <a:pt x="185737" y="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uiExpand="1" build="p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115</Words>
  <Application>Microsoft Office PowerPoint</Application>
  <PresentationFormat>On-screen Show (16:9)</PresentationFormat>
  <Paragraphs>35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simple-light-2</vt:lpstr>
      <vt:lpstr>CHEMICAL ANALYSIS OF LIS WATER</vt:lpstr>
      <vt:lpstr>DISSOLVED OXYGEN</vt:lpstr>
      <vt:lpstr>PowerPoint Presentation</vt:lpstr>
      <vt:lpstr>NITRATES/NITRITES</vt:lpstr>
      <vt:lpstr>pH</vt:lpstr>
      <vt:lpstr>PowerPoint Presentation</vt:lpstr>
      <vt:lpstr>PHOSPHORUS</vt:lpstr>
      <vt:lpstr>BOILING POINT/FREEZING POINT</vt:lpstr>
      <vt:lpstr>TURBIDITY</vt:lpstr>
      <vt:lpstr>SALINITY</vt:lpstr>
      <vt:lpstr>What is ppt, ppm?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ANALYSIS OF LIS WATER</dc:title>
  <dc:creator>Racioppo, Jennifer</dc:creator>
  <cp:lastModifiedBy>Windows User</cp:lastModifiedBy>
  <cp:revision>5</cp:revision>
  <dcterms:modified xsi:type="dcterms:W3CDTF">2015-09-11T16:06:34Z</dcterms:modified>
</cp:coreProperties>
</file>