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58" r:id="rId4"/>
    <p:sldId id="259" r:id="rId5"/>
    <p:sldId id="257" r:id="rId6"/>
    <p:sldId id="260" r:id="rId7"/>
    <p:sldId id="263" r:id="rId8"/>
    <p:sldId id="264" r:id="rId9"/>
    <p:sldId id="265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9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36DB-B10B-44CC-BC88-709283AB697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D72D-35B5-43D2-8B2C-BD056CB5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7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KhY-gLGP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153400" cy="1219200"/>
          </a:xfrm>
        </p:spPr>
        <p:txBody>
          <a:bodyPr/>
          <a:lstStyle/>
          <a:p>
            <a:r>
              <a:rPr lang="en-US" dirty="0" smtClean="0"/>
              <a:t>Groups of organism that settle on man-made structures</a:t>
            </a:r>
            <a:endParaRPr lang="en-US" dirty="0"/>
          </a:p>
        </p:txBody>
      </p:sp>
      <p:pic>
        <p:nvPicPr>
          <p:cNvPr id="1026" name="Picture 2" descr="http://www.emilymeng.com/images/dig/4large/emilymeng_Foulingcritiqu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467600" cy="57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organisms feed at the docks?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649" y="1752600"/>
            <a:ext cx="31242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Filter feeders:  eating particles</a:t>
            </a:r>
            <a:endParaRPr lang="en-US" dirty="0"/>
          </a:p>
        </p:txBody>
      </p:sp>
      <p:pic>
        <p:nvPicPr>
          <p:cNvPr id="1028" name="Picture 4" descr="http://biologywithmissbuchheit.com/resources/pi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3722"/>
            <a:ext cx="5638800" cy="52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umblebee.org/invertebrates/images/Tunica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6600"/>
            <a:ext cx="124777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58" b="49329"/>
          <a:stretch/>
        </p:blipFill>
        <p:spPr>
          <a:xfrm>
            <a:off x="75584" y="533400"/>
            <a:ext cx="8777168" cy="5257800"/>
          </a:xfrm>
        </p:spPr>
      </p:pic>
      <p:sp>
        <p:nvSpPr>
          <p:cNvPr id="5" name="TextBox 4"/>
          <p:cNvSpPr txBox="1"/>
          <p:nvPr/>
        </p:nvSpPr>
        <p:spPr>
          <a:xfrm>
            <a:off x="155575" y="1600200"/>
            <a:ext cx="220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INTERTIDAL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Sometimes under water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9" y="3733800"/>
            <a:ext cx="220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SUBTIDAL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Always under water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Abiotic_and_Biotic_Factors_Combined_File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65"/>
            <a:ext cx="9170218" cy="68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formed?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d13uygpm1enfng.cloudfront.net/article-imgs/en/2013/03/28/AJ201303280013/AJ201303280014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23855" r="3890" b="18352"/>
          <a:stretch/>
        </p:blipFill>
        <p:spPr bwMode="auto">
          <a:xfrm>
            <a:off x="685800" y="1447800"/>
            <a:ext cx="2840183" cy="20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ver image expa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573695" cy="3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-dY5TkxJ52PE/T_JaKGhoTRI/AAAAAAAAB3Y/Xuh02guGrCU/s640/lepas_development_hoeg_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45" y="2445327"/>
            <a:ext cx="55435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QGNPuTWWCSTf4e-VOgpX-D8q5QJqjPN44XxXD5_vSAjTvFHeop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3" y="2819400"/>
            <a:ext cx="4675909" cy="34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ublicdomainpictures.net/pictures/10000/nahled/1081-1242320846Edh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010400" cy="52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http://www.accudock.com/images/support/install-slide-assemb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7309"/>
            <a:ext cx="679554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hQSERUUExQWFBUVFxYYGBQYGBgYFxgYGB4YGBgXFxkaHCYeGRkjGhgXHy8gIycpLCwsGh4xNTAqNSYrLCkBCQoKDgwOGg8PGiwkHCQpLCksLCwsLCwsKSwsLCwsLCksLCwsLCksKSwsLCwsLCksLCwsLCwsKSwsLCwsLCwsLP/AABEIAMIBAwMBIgACEQEDEQH/xAAcAAABBQEBAQAAAAAAAAAAAAAFAAIDBAYBBwj/xABIEAACAQIEAwYDBAcFBwIHAAABAhEAAwQSITEFQVEGImFxgZETMqEHscHwFCNCUmJy0RUkM5LhQ1NzgqKy8cLSFjRjg5Ojs//EABkBAQEBAQEBAAAAAAAAAAAAAAEAAgMEBf/EACARAQEBAQADAAMBAQEAAAAAAAABEQISITEDQWFRcRP/2gAMAwEAAhEDEQA/APbXfQ04iuFRTiaRP6rYnAo0tENGjKSreWYax9KzfYizdOGJzx+tu6FQw+YyZ0O8861L3dPagfYg/wB1Hjcun/8AY9M+C/Q3thZuK2BclDkxdkCAV+cFYOraeNauwmgnQ8xM/WBNZ77QTGCFz/c3bFz/ACuv9a0iif61asS1G9ypKidxOtENRtbkVRdCN6JNcA8qo4i5Jrv+O1w/JIrkU0ipDTSK764IiKYVqYimEVuUYhIppFSkUwit6FXF31tozuYVAWYwTAGp0Gpoe3GR+zavt/8Aby9R/tCvQ+1TdpB/dL//AAn+41y4O8fP/wBV2jVioeK3D8uHb/nuW1/d/dL/ALwqpxDH3/ht+rtKIP8AtLjHYnlbHSiDsAJJAAAJJ0AH6rU1mOK9r8PJtCbkjWBEaGCJiYJrHfcky1rnm35GUxVp3ZgLi90MCQrGPmMZs25A0qlbsGCBcJAkCAN9d5HhRb4mGt4i+bbF1MjJmZpDBsrNMDMNI6UG4txFT8mmug99zz5a18nuT5Hrilx1ps2hJ/xWkncSqA7R0qfCowQKLrkCIk5hA1OjTEk8iKH8WLfDtBpkvm1EbyNPDQVc4fdAMExPPkPPz2reXMaK7dfOFYgjMPlkbEaEGdPWh1s63P8AiP8AfRe6n60DQxOv+UaetBkbW5/O/wB9PHr0noH2W8Bs4lrpvLn+G1vKMxA7yNMhSJ+Ub+NEOIWwOCXDlWSyyQoBP60dBrtS+xlgP0gkx37I/wCi5VXjvGLacINouBdd5VNZKi60ttoBB356VvJgYLD4UlsoOVspB21nlB8NjvUuKVVTKPAnz6VXwmKdnLvBOU5QQBB5EdPSqeIDnMf3YJjlJ0/PlXDLbn6KbEYnzk66fny9qo3L+/KIpjPpOs8jULya1OcOJD6evjSp9rh8gH4iLPIkg/dSrpi19nNXCK4X39Pz9a41z8+1WDYTrQTsV/8AKJ4te/8A6PRZ7h18qDdjm/ulv+a59XetZ6Z8prnb+3m4ZiR/BPswP4UX4ViS9i0371tG91Bqn2ktZ8FiF5m1dgeMNUfY/FB8BhW/+jbHqFCn6ijGtF3c1Cz053qJq6cxy6rly5IioTUhFMIrrPTnfaOlT8tWsLheZ9BTepIuebUNrAlt9KV3hp5GfpRBjUOIxQUb1xn5Ot9O3/nzgXfwxXeoCKnbFFqiIr1cW57efqSX0E9ol/ut/wD4b/dXHGp8/wD1XascdwxbC34H+zbX0q9/ZMEyRv0PW7/FR1+Sc32efx3qAhX8PvtV5/2rS3aZXS2hLqVIIgQMpJ0iG72/hXp2LwJkENG2gA62es1539oWBIayAd1dv2eidAK593zkxrmXm1lsPazPecAgsVaN9AHkSdTtPvWt7JcBt3lDMoLZmUEjYDMZ6/X0qHsX2c+Kt13JGQwIMH5Lpjyo/h8CB8SR+2xHeZpEPBksZJAmvJ1zJdd+drA/aphgl+yFAAyDYR+3c1+lZ1WitJ9qSAXrIgDuHbn+svET4xArMC1zPd+/2rUNWLOIOcc5B84laGqO9c/nf76uWrZLSv7JUmSCShME+GsVDhEBe5P77/fVkEGOwWJW3xPDPcYKivmZmMKO4YJ9SKt9tLXxBhwNClu6CCI1+Ndbn4R+Zop2UsAWrxjYkcv3aqdqcQty4hXl8UHz+Jcn76zL+mrP2ySWIQiO8D3pE7T7ieW3WuXmLGHVVgnvoFBPLUiJE0QwaH4v+Hny6+2vryqbGKpeSrL3oiUAHtMaA69aNwAf9nMFzESnNoYxt0Ec6fgeDG98sxMTGmu0SZY7bVpTigLN0KLayJ+Gxdi3WJWIPSapcK49fS2VDgBzJlFYiNB4gaDSKd5W3FB8CinKbLtH7R0nxgaAUqNWOIXgohbxHULbIPU62TzrtXlx/WfLr/H0ty9fxrnOnxoPSuAVtlC+zetB+yI/uVv/AJj/ANTGjty3CN5H7qF9jm/uNn+U/wDc1PkfFdxFrNbdTsQ4PrI/Gs79m93Nw2x/CHU+jt+EVqFxIj1rG/ZfiR+iXk/3eJvL5A5WH3mqfVZ6a81yhz8dti4ELCTtBkztHn4V3ivaWxhjDOMxBMb7eW1N6kZnNq6RTSKH4HtZZvBSTlzbDYkaSfKSBRG5cUHcfnSK1z1ovOH2FE+VWWviqc00mm87TOsibEXp2ofeE1OaFccs3VQvbIP8DlQpHgSPPfr4U5ORerXMbjPhD5WIj5hBAPIHXSdBPjVTF9oUtsJBKlSQRzII7onTNqNJ30MVnsRxG8AZufAUyAtwEo8kAqhUMMwkERrGoGk0NxXaBLloK7K1xGYBUjLrAV1ZSZIYb/xazFc+vy39GcT9ttju0KPgsQQpRGtXCk6klZDfLIAEDn15a1SxXaC4cR3P8OSdf3S1wrAAJ66idCDWM49ig+HUxFxvjFp0A1JGVR3QMu0DUk1TbtXeGIulmVwzFSCASwGYDbQAzJ661if10/49FsY5nZZyhTBBzkk62OWXy51mu3XELBtmGLFETW2oYBjnGUsSAJ8CdtqqrjVObOHde7EhkQAG1P6vVmHzb6baDkC7V4j4iKsfDVUGg70KdVkDQHcxvr1kDd60SO8F7XnD2rhFlLitDKzzAj4iTA31ubaagUSw/a2/fN+UBbISuRToTnkmWMxm05nQa1gsRjcltVtnRgNSNSAfYQRPtWg7JcTS1ecu2UPaIG516aA85rDeYH9s8W2e2Td+ISvzFRKav3ZyrJ5zlG9BfnQEMO6SCWI2Oonrrm2rY9teEX8XdtnD23uBUgmCoEtcI1eORB9ap4f7PMUEJuBEByD55KksFBOWdIYzVqwBS7kYoBLGAzbaBlaAPMAzPKoMChNxwNSXYR5k0f4z2bt2HbNe+JeQKuW0JUkKNWaZBkRlgn3qz2U4UjBriNlu6yrxrmzBisCUA0GsxOtFvpSDvCeGmzZuK0FiAxA5EgiJ56CgPHPnt+Ic+9y4aP8AEXzAyXtyyAgn5gJDZWAggTPXTaspjGPxEBgwuhB3Et9daxz9PXxHatyXjRsra8xA09SYUedMxPCjlTLncFjMiMsSBPgdN42O/IsnYrEXgGVAojNLGNCJGgBPvVodkktZRexVhMwJ0ZTEDY94H6Vu5jLOWuFuJmBIjUjnsYUljG+3KpcFwW58M/DtNcy/tNlVRz0UnWtGlnAqNcSbhBjLbRm5xOiRtrvRTCcQtJK2cNi7qkaygQT1lieUcqzkKjw7hxW2ovSLmpI0MSSRtpsRXKsNi8Q5LDCtBJibhJjkJS1l020pVeC2PcW/pTakamTpWmcR4g/q2/lP3UL7Gt/crP8AKfvNFcb/AIb/AMprPdn3J4aiocrm0QpJiCZAbntvtrFK+LHEu0Vi0GBuoGDHuzJkAGCBJH9a8gw3ah8PexK2myq95nBI1gzt0JEe1S8X4UVFwE5gjc2QTJJWVB0cjWPA9KzGMUpd1EHIhI9B9a43vq7Ph5glj+0Fxmz/ABGJbdv9d5qu/Fg6FLpctI+GwywNDKvPLbXff0pNiwQV6xykyPH871SuA7CZkeu+1Z5aabDWm+OLdlleAWJUnKANwSQJAGumnnRHEdpm/SCvxVKIZGWQHyxA56/61keHYy6mbKQpy78yGIUge9EcJw0L8J3E/EuKInQqc0nQ6Eldq6xnHq3Y3tK18C2JLROxIAmPm0nTWep51zF9qrts3Q6QLeYlgZ7qsRMRqDBGsSQehjB43Ek8OsGYdrzZo7shVIUQABoKurxdTw66itDNaBeF1bKbiwzSdNFMwN4mTr18qx4tz2Y7ZJeFy87ZUQ5QMurE94aRMx0oJxv7T7qY7ImQ4YFJ7ssyk94yToY22rBcOiHEnNClYOkjcMJ1BEVzGHNcLMQzZUBCjpI6QB5dKxtta+PTuP8AaWxct5WZ8zCAjooURsx0IADbESZ6b15jwJWW4vfCFpUzqMp1Ob286JXcNduTdFu4QIYkoVEjckmBHhrQbhmEeUKwGVjoTB0O+uw8TFE9n20mIywguFnElTEhcqSGyNoc7fq1DcgSTOkZW7bBJJkAM25baSRz18zWwv8ABjcLOGXM0n4dsOxMmcpdRlB6lQBoOVUsD2SfLcF+N8y21uIbhAI0yzm1WQNJmKvKNeNVrnD3drKqquG+RUYyCQrRLGF08h3d4ApNwJrhCBbfxudsAK+hMyNAO7PzQT577XEcPGGsI1pcq4dhd3bMQNGHeA1NtnHPkIonh7aLmNpFTOSzOBq5OuY9d+ftV99rMYvhH2dKlsDE5WIMqoPloSBJmNQPejeE4cLN5AqhFuIVAVQsMneEAbEqz66nu70Uv4u3bku4EbkmT6gbVje0/b5IUWASUYMLpGgIBGi7sCCRrG9OJsOJcTs4ZM11goOy7sx8Bua887Udurt5DbtD4ds6GIlhzzsdAPAe5rE8Z49dvMWLMSd3JlvLwHSKGs2aeon1Xf3H19KgLNiGDZlulWPJSQN9dQZ2+6inCeIJbcM7PO8hghnqSQzEbz3azJQnL5ch4mp7WGHME1aMei3u26OAltFMHUlSwPLZgS3/AONaDYrj1ucwxN7NtNuzasc9e8CW665aAYdSjSgjSImJ9QJ9PCiHHuHJZuW1tkAOjFi2urMZjUchWdytfRBuN28xFy0108/jXrpI/mCga/nSo7fHSpJt2LCzEAWJKx4u2u3MTrVHBcPJ+VpJ5wJMb6tMn1q9a4Q+kuwJkCTGo5GBpz86QsHtVjD8rFJ5KttB12Vfxqhj+K4koS9y44/dNy4Z9AQPGrX9jKA3xLkMNlJJnxGsH3pHgtrTMRsTIWYjTmdSZHLrRqyhB13dR4dPrSoicNZBIkbnkf6UqNXt9MG54Vy5EenLT6jbahfF+0uHw5yXbgRipYDWSB0jn4VnOJ/afZVSLKXLmkByMiaDqdZ16Vtkztz25bCg27bK7MAIYSV+eT3SBEBCJGoas12T7elQ1p1BtqhCsSFKgE7Ejn6msnxa8zkkqRmmJnkrbE771S4dw97g7gmWYTI/ftr57uvvWdOLfHeOvdvm8pObNOeArQMqiSux2251VxWOb4qPMOFySQraL3e8CIbTTbl1omnZa66qSCAYOx2a5B+aBoFZt/Wo7/Brdu7ZDuCjXrqsQ66KCMp7ubJIk6zzo9GQJuWgwZoErcVY20h4gT/BqfLXWupb7xBAEa67jKqnTYzyrR4XA4YCwDcR2N5s4C3rgI/WwsZcpbYQBuN6tWMVZX9LUC5BZpCqiBV+GBGrDddcoHhRev41IzlrAXMgOR4ZkVZUgEswiGIgz0Bq+eG3LXwBcULN0QJQkaEkHKxMdJjnRHEcatvh7QGHLoptRmuDOY+UtlBgDc8tIpvEO1IzWS1q0crnKsErLCJYSJjlAG59H3R6Nx/DwmFwindrxZ2WT3WBymDAkL+FXbvDUtYK8qq7hhJu3IQwNAEUTO7QT1MHlWd4lx9lZGDkHNbOiKoUENIC6jSBGnSr/FuLq9tg126zFW+dttCM2UdN+VPtNJwHs+BYS6baSygy4Le2qj76GD9TjrjodDbhfhwpk67T+rXXnFZ/B4wFVnMw89T5zt10jzqvimU4jVRlKL3Y02mfrvVnsNddxockXrw1+W2t7MxY7BmY9Y0WPOhvZLjNuyxLB3zgA5F73xF5axyJ1/hFWOCdnLt+Dbt5FBB+IxIHoN29NKKHslZwdolHa5fRhc6ElTLKAPlBXMOutUhHsNf+KoY22sJze8VBZdZAQGRIjUx603h+As4cRhrMsR3rgULPmxiR4DSp8MocBraCGAYMdJB1B5sfX6VHxTitrDLmv3Y6Kogk9FGrH3FanMi21JctM3+IyKDpr3jB3ABgewNZe52ps4a38J8927blMpJC5VJCE8oKZTqCaDcY7Z3b5K2AbSayR/iN/M3LyHvWW4jgctm4SToARvrJHsN9TVbg+tTautxAFruKs4e0rZQm4B0M/DXUj+Izz2rP8d4dZtXCLV4YmBv8NlidZG4I5ctQeVUOBA/DbXcqBVm9cC5padjAIPIePgazejgLetyCRoOoB3ptmzYBk3TI6D/Sr2BuKFid2OnUSBM7dKz14d8+ZpnXv4M/qyMRHOdaeuKNUwalzAVFYuYs1NjsezlMxnKIHlqR99UgR1qXEAZl0A05VAc4dfm0AepIPQzofOr1zFlhlaJHTTTqOn9aBYLG5dNCD15f6USD5yM1xVA6chpz/O1ZpW7uNOXIwB008R/7vzzqk+ZdjI10M6bHSpUw9nm4nkc2vmPCaf8AGSIOh5/hHWenXymoqDOx1hh4b0qKLibUasPQE/UUqNgxr+O45LjtcdLtw6D4jMFkDQaHWI6gaVSbG3VXLbGRZ2LloB3y93T0qftDiZuOApdTPeXUbR0pvDLLxndCixAdx3SfAkV0vPNglqli7hd2DMdQILd/KDuw10IlvShlnEXbXcR2CqzQMxGuZCdiIkT9a1CXwygSrON41E+lZjjdo5TCtmBJBiB0Ik+Ee1YnMk9G3TLty41uDBjQfKT/AImYbnoPaBTHvsAxMyLpdYy6SYJ023PsKH4XBXLgYSgEyWY90bgyVBg/0qxgrNlc2e6rOYAUB8raEHUDX1jlvTiSKrlVUZyEul9xABNzXfT1qZcOFNxvnkAkZgABk1mTLTH7PhQ2/dusDJGUmQArBeZ5LHqaaeHuhBuQgAUksZMRyA19DFWIRuYcm0AVCxAAV0IBHgGJ5HfpT8VgmOUNlTvBvnVjEHoYGpG5FBzxFbY/VqT/ABtv6Dl9/nTb+JJCtPzb+DKNfDxnxpQ1iLOT5fhd1lBOdG+VWYkQTGkxG5JGpFLEWzBANqcrfK4YmQQ23hJ66UL4Nw29iXNqxaa4ZG2y6HVjsAepr0/s59liWYuYtw7f7tZCCRqCR3nPlA86Paxl+D9nrtxYQ2nC6d1idduQ9a1/D+x6W2Fy4ge5AEMe6IHJBPux9qK8CYpbbD7GwxSYALIe9bbzKmCeoNEVtxvpWkYodtzp+6ug+mppXPh2ULOVRRvsB60C4524tWJW3+sfoPlH8zfgPpXm3Ge01zEv33Lme6g+RT4Dr47+NIaW/wBvjatmxh4IVnCXT+4SSgCkbgHLr0GlZe/8S82Z7ozsdWuMZ006bTp0GtVbOHjUmD+0/wCyv8KDm52qnxbGlr7zrleAP2YU6nTedT6031BPdX8Rw9lVv7xZOUElVYyRvGgAJ8KgxBjDXT8VHzC2uUEyNQZafDT3oK9zSAQDqDsB1+4AVx4Np/NMv8UTmn/MPeuWNil/BLbXL8dG0BJUEquoJ1nUiOVQ4bAq6Fmv21gGQQSxM7ATPQ6UON4SViIUj2HPrqKa7AwBqBJPj19d6ksXLeghwdflA5RJkz9KofDMmdNxH58qsq6hhCwdhB8+u5n7qja8u0bsddfeOXX3pSuBTo8fpXLh1/O1NBpCZFXm0elTXlBIzGNP61TBqbFDvR4VJYW2v7589KN2OH2Gt53vsvXbkJ9evXU1mzvGv+tTYa+dlOXNpP4aCippTw+xEnEaDSIXaNoHKq36DaOZhdfQklZWWUaZljcUKcg91e91YrGggnlIrlptdWjUg93NHIjxmPKsloU4bhWEm5nJ/aJ39tKVZo3HXQMI8h/SlVifSVhx8JA9h16CA0CYMllkE6mJp97h9vOmbMFYMAJc7FdIJcAQp5AesVjH+0TEssNbtgaEQ9wag6bMD9arL29xTRNq0YBBBdyDJBMgtrqPzpF6Pt6HjeFraTOxtxOme0jy0aBQoRixImAD/TO47hbqCzWbSDkzW1W5qZ7qCcsnbNrtImg7faNi/jLcyWc4QqAZKqJ1K6/MdAfIVWxnbrHXmkrZidJ0E7ATzPhWp6+CzXcfw61kly2YHnqACdgQRMDwHOsq3C7eZSbjouYnNprqYygsAQR1IA11o1xPtI7jJ+rkGfiKgUsRpAOpyjWCdTvpoAOs8TdHDAIDESVVzO8nOp72nzb8q0yHNYW2JQHMSFDtqfP+EAHkCfGhHErLi4RmLAmAdfKjdp2vEGCddAFjTroOgHhRbAdmi5S7dDDDm4q3LygZVDmAQx0YZiASoIE78qzuljcLgb11ltW0a452UDMfHQD616dwD7JnZC+OdUU5SbSRIj95hoNNCFnfevQOFcJsYVcuHtgfvNzP8znVj4beVXMhbUmfuHkOX30lSwGASwgt2FW2g6Io9YiSfE/WrHwp1Puaix/ErWHQvddVUftH7gNyfAa1552i+0x7ndw/6tdviN85/lGy+snyp+i3Gg7RcZt4S+l2QSyFHQEZiPmRwPBpHk1Ynj3ba5dkZvhqf2QdT/Mf/ArIY7jDOxIkk6lzqTy5+NU2cnWlldxuIZgADE8uvIfj7VJhStsamZ0kbt4DoPGhltyHHjSxr6r0CiPrVv7WLOLvlyC3dAghVgrudvzOtQ2Ed7rNBbXU67s0CfeqPxI9PE1LcuEu51ggn1Yaf9RFZrSbiWEIMMuUmDB0k7SOs9arXwVtEa946jodI31nRtutJ77kAGY8hty+v41y9iyUgyTmBBM7CeVBR4S1OvQGfaJqW7hI3jffnP4+dOw+MbQaR0nLpqYPga6+LIMss6Aco09Pz1qSPDJluSNdDvtqIP3mqm5idJP5+lELGLc6ajdvONtYnkPeq9o2+e/tt1mdzUnLuEJGYctCPaD4/hUAtfSi2JW26Z8yiNMoYTssaHU68+WXWmLaRlK7MokHqOY0mevvVqDFWuOdamuEaddvPx/PSoSJNIdmuIYpwWnZD0NSdwsZu8xA1mNaVp4J0mevKuZa6lSSDBFtSwk6612rVuxprlnx3pVnU164iROYN5T+On1qW1c/PKh447atL3LUwObE/SYPtVMdpWY6Iqx5/cDFWIavY5DpoaqtjBMjlQLifGbt1kTKGO4CIMxnlIGZttjRLhPBcRcGZkyJIBZuU9VEsPCRrWoktp9Iidh7UT4fwW5eYIoJY8l39Tsnrr0U1vuynZHABNYxFz9ouJAO5FpBpA5ljI5nlWtwnD1tjLbQWk/dQAH1IgDyX3qGPPj2YGDezcvZHtl8t63llUz/AOG7694B9DnMazlFb7F4D41prdyCrKVKqIWDpoNzHLlptU2N4Uly09px3HUqVHQ8x48561jE+0FcJY+BeBuYmyWtEDZwkZbhbYAqRO5kHSojnZvHRae1fb9bhT8NyTAKgTbuSeTJBnqDQDtH9pyJKYYC43+8P+Gvlzf008ayGNOM4jda6LYymFOU5EIUkhSWPfYTPM+WlV8R2TxAAJUHwVhp50WyfR7vwO4nxS5iHz3na4w2J2HgqjRR5ChN678obVs+vkATIHIR+NaD/wCFr3QDzdR95FC8Nw8HEEOCw+G+XK1tSYfLmlyFIkN6R1o21SB/wZLDxaPcH+tR4e5Bg6xJ8/zvRDGXMOl79X8XJ3fmyFxoJBynKY73/T40MxbKzEqCB99MKcFGfURpz0kn8/Wpmwyt3TtyPShRbQ6ny5VdHEEGQqNRoUYlgYjVmhYUnkNRG9PwO/2TlMg68pG3j+fwqHEcKY6jXQT5/n76PYbHYYohuq4ZzoVIMcoOkaGpr1nDqRlxIneO63ocp+hFc+urLhjJNhXXqPET+FMN1xpJ16+FaEQ2oIIkxy9Y5eVMuWhzj1itbf8AEz5WWBkanWB+Arl07nU6CYOk+33Uau4QEaAA1Vv8OGnTwP5mrSGW8QRzI/D8wKhiKJHhs7H3FM/s5qdCkDXQh5A+lX7GCicwP58apXEgwJ3irUYu8a+VMbepMuviKaFpRK5qUYpoiaiKxTYqSw+NYiDXbeMAAlQYqtXJqTSWOL2ComyJ5xlA002jSu1nFuEc6VGLa9NufZbcUkPiE03y22b/ALmWuYfsHat3At24xV17rgBFDfxgSYnQgHSQdee04hecgEEqwMETM9Rp47VCcAXSWMo2s6908iJ/P0jE6/04j4Rwiyv6nIuHxNv5HXu/EPIM0GW6NzFTXbedztYxI0IMC3d8GB0DH/K1UbnEbWT4WJdbToP1V1jpG+Qnmp5EUAx/2lI9prbrndBCXjodOR0JYe3nWw02HxLI5CE2boOtpjCMf4Z+U+BPkeVF1+1exaVlxPcuID3QJYkDaORPjHrvXifFe1d7EBVJJy6AkAGP3dNSPBiarr2exl3UWL7TzFp4/wC2KcWtNx77YcbiMyqVs2yflSc5HQ3JnziKyN/i7T3O7Pv4xRC52DxyjM+GuIv7zCB9arHguT5yo/5lJ9gaYEuF7XYq2oRbz5RsJmB4cwKY/G7rMWNx8x1mfyKc+AtqPnVvBQxPvlj60zIo5H1IFHhF5JX4vfYQXY+bN90xVT4JPIAzObnVhcQRtl+p+6utij19gB99M5kG023YYc661udzXDcM6z709btaRps+vpUbWP4Afan3MT1IHsKrXcWvUmj0jzYkQTAG2ug9K6LCdSTVNsaOS/Wm/preA9P60acEEKr8qn3qWxiSNlXzIk/WgxuseZqbDZlmOdWrGgF4daXxRQhcUR+RTv041y8SKzXCRQo4umfpBq8UMBxTHtqelCTfPWmG8afFCbWUmdKr3MHb6xVT4hrmenEfewi8mquyRTyabWkjI9KaRUpFNK1I0J4UqdlpVJ9E3+1GBQt8TEWV55VdSdPBJJPL2oNjPtEwKnuXHaP3bTkHyLcq8j4jhjauMhiVJGkR4Gq+Y/nSjxg16Lx3trgLzh/0H4rHRmcIkgaDbMRQG72lsjS3gMIo5FwbjbbxIBPpWXZgNz7mmriV5n2rWRNInbLEoIt3FtRt8Kzatx1jKg++qOO45fvNmu3r1xtNWc8toAOlBzj1HU+NMON6CpCD4jNqZb+Ylvvrmc9AKGHFt5U1r7HmferVgozdTHrFRm+g5+1DCJpwWrVi8ccOU1E2NOwFQBalWzpNCcOLY86QcnmaemFJ2BPpVvDcMZtgT5CpKWQ0z4VaCx2dutottj9B9aI2OweIMSqr4EgekCTVbCyAwp6e9TJgT5+Vb2z9nlwRmZJPKST92nrV5ewhA1uLOuirP1kRR5crKwFrhfNtqsjBhRt+Nb6z2DWJuXGAHRR/XT1odiuF4f4gtWmZyQTmzoFUAdQD7x/UM6jOVi8TaLCFgjwifUbgVQfTTTTmJ/Jo9xHgmRwqgMWjKEcPEkqU7sgtPQ9OtV7fDE2cshBjLlnzmWERVaYDgV0Ci78PUEgEMAYkbHxpDBgUagkrSFk0Z/RxXRZFWoIXDmnjBmi3wxXPhijUFjAmnDh9EihpBTVqUBw6l/Z4ohkpZKNSh+hDpSq8bdcp1LnbrBt3b4BE6N3WA02PfJJ056bVizdJ5mvZ+McLS5ZuW2ZLeYd0HKpzDUdW38edeOXsOVYqdxWlENICrVvBsY00Jidh7mpv7OIJG8EglTmHuND71FQCU8W6KfoomAJA5ARr5t+M079DAjQE+Gpn7h7Uag1bJ6GpbeDY7Ax5fjRO3bjVso9ZPr/rS/SeSAkzpzn8jwq0qtrhvU+wn8alGCX/AMkD7h91F8Ph2dgGzM0/KokDl+ToPGtbwrsim9zKTB7rMo8R5ADkD61m9LGGtcIAElW8yCB9d/aiGB7Pu57ltz/EYA8Ik61vbfBrSn5yY2CkOB494GBVm5hlTe7cUk7HKpbwH6sGs3o4y+A7Lv8AthSREBTGniAsT4mi1vs7GpW2OjBnze4Aq3fuwDlLlV3JfIgPKSSv0E1G+IUqCwGswxckMBvlzNO/Mx60e6k+HwFxF0yuPLIf83P2HnU9rHopKt3D+6YE+uoI8AazuJ4xa1XIR0OXNA5s2uumoHvFUsZxfb4IIVDMsFYsY3IAygDX+p5PgvJr7vG7KTLDroQxMa6RJ9xVfD9q7arJVwDzIBkgaBQND+HWstfxbuO+TImZOUwcpAjpuf8AxVQPlaQ0GNORgjw2/wBafGQeQxxbtYbishQkOmhciRmjvBQMu0acutZ5sY0BVIHdNvLGpU6xou5PjM0+7dOoYbxqBtAjSPKkpI2fKrbnKSsgSFIjWCd40moaqBs2rEkgDQkkny00A8alw+HdiSiliveOmaAObTpHnTckVatcQuIhRXZVJkhTGu2pGvpVoVsRgQonOjE8laSv82kexqD4ZFXjhAbeb4q5uaHMG9DEH351XvXmcyzFjoJJkwNBvQkJWllqzeRAFysSSO8CsAHwMmfpTbVgsYEerKo92IFSRZaUUSvcDuIAWNsTsDcST5d7WqEVIyKUU8L4x40ypEVpAUqUVIstKpVt0qE2XxUTa6g/4NvMfcz71g+2XDwL3xFD5X1lgASd2203k+tb3B4XMIS01w9YIX8PvpdpeyrthWuXRaX4cPkzd5gPmXpJHKTsK7B5XhL7GABMbafmaJ2+GudSpg8tRuGg+Gx6GiGDwYtn4miggwijkdhpzg8vwq9ibhV0K7Ew078vzp0q8T5BP9isF365jofOSdY8upqC9gcoOZoiQF1OY9egHjWlxKoN4AjpHtzmqN2wSu0oDzHM8z1qzBug1vhhcDL8vSdZEb9d/wAxob4fwdRb0YIzEBmI2Gs69dBoNdTMbVYtCIhRoCYWOZA33PTQ/wBattlKrnYLoYt212O4LZiBMkbbD2o91rcXcJjLVpctpS7z3m2kASTJOsbZdvGmDE2xmkxcUZll1y5iYCqFkloPWOtULl1lGUyY2JDZhJ1yydNtxvXcPgCwz94WxoW7o9BJ1byM61eLPkka5duAhEDR3m0QFYGokAEAGSSdKi4yzKqlhkZie7JIghTm+4c51JJmprN4KGW1bbWcyl3ZIE7oIkD+JiN5Bobfw5hWEDWJ70yNQ3h5LtRh0+/mPfL76w3eWSTCzJ13naADTf7RdAFI5g95AJEQDO59Z2561WuX2J3yknNuwg7zqeutcuhtSSxbbNJM9ZJ12NSSvd+JsQsCTJAHdgaaatr99RFlyka5pOoPdI1iFygjc6+O1RNJ1J1EDWZj/SBXFYijQIo7LBUbcwdvKocfZggkiX70CCAD1IOjTOkCKYmIaDruOviPfyplq4QdCBPMgH7warVEruVjbSDJ19wahu6md6ms4YlXaMyplza9TE9d/vqAsKzTFjQr8oBBJkSSfDLsI11FRXQNIMnfw8oOs0rZA3rhvsVyycszHKetCdw+Ka22ZDlbXUbienQ+NRNbIgkGGkgnnyMHnrXQetSC93CuVTrObWR4DWIPiKkhiujSkfCnTJ5dOnrUj/j5WJtlkGw11joSImoWJmTrT3WCRIMHcaj0PSmGlJLl5SoAQAjdpJJ8I2ApioKSASJ0HMxP051zLQk96w1ruvbEkSJmdehBiqtOJq1w/hr32youYgSTsFA3ZjsB4mpK4alRl+z+Uw122CNwWUEejMD7gUq34Ua9G4y5Sw5UlSAII0jyisNwdzdJa4fiNmIzP3jHSTrXKVb/AEazdhBlXQbv9CoH00q/iV1XzP8AX767Srd+MRWsa5id5GvPnzpl7EsHgMwGhiTv189TSpVhoXwohQRvI157da7hFm1dnWFEe/8Aqa5SpZF+x+GRn7yq3cY6gHXu6686p8OuHPcaTmVXytOqxoIPKK7SoMD715igkk/NuT1n79ar2zoKVKkVDfUa+VTg6UqVCUsRuagFKlXOtJrfKld3PmaVKhOE/WktKlQirhpUqi5T7Y0by/EUqVQMpUqVSKkaVKpFSalSqJp2rX9k2K4HFEGDmXUaHS3eYa+DAHzANKlW+PoY9mM0qVKs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UUExQWFBUVFxYYGBQYGBgYFxgYGB4YGBgXFxkaHCYeGRkjGhgXHy8gIycpLCwsGh4xNTAqNSYrLCkBCQoKDgwOGg8PGiwkHCQpLCksLCwsLCwsKSwsLCwsLCksLCwsLCksKSwsLCwsLCksLCwsLCwsKSwsLCwsLCwsLP/AABEIAMIBAwMBIgACEQEDEQH/xAAcAAABBQEBAQAAAAAAAAAAAAAFAAIDBAYBBwj/xABIEAACAQIEAwYDBAcFBwIHAAABAhEAAwQSITEFQVEGImFxgZETMqEHscHwFCNCUmJy0RUkM5LhQ1NzgqKy8cLSFjRjg5Ojs//EABkBAQEBAQEBAAAAAAAAAAAAAAEAAgMEBf/EACARAQEBAQADAAMBAQEAAAAAAAABEQISITEDQWFRcRP/2gAMAwEAAhEDEQA/APbXfQ04iuFRTiaRP6rYnAo0tENGjKSreWYax9KzfYizdOGJzx+tu6FQw+YyZ0O8861L3dPagfYg/wB1Hjcun/8AY9M+C/Q3thZuK2BclDkxdkCAV+cFYOraeNauwmgnQ8xM/WBNZ77QTGCFz/c3bFz/ACuv9a0iif61asS1G9ypKidxOtENRtbkVRdCN6JNcA8qo4i5Jrv+O1w/JIrkU0ipDTSK764IiKYVqYimEVuUYhIppFSkUwit6FXF31tozuYVAWYwTAGp0Gpoe3GR+zavt/8Aby9R/tCvQ+1TdpB/dL//AAn+41y4O8fP/wBV2jVioeK3D8uHb/nuW1/d/dL/ALwqpxDH3/ht+rtKIP8AtLjHYnlbHSiDsAJJAAAJJ0AH6rU1mOK9r8PJtCbkjWBEaGCJiYJrHfcky1rnm35GUxVp3ZgLi90MCQrGPmMZs25A0qlbsGCBcJAkCAN9d5HhRb4mGt4i+bbF1MjJmZpDBsrNMDMNI6UG4txFT8mmug99zz5a18nuT5Hrilx1ps2hJ/xWkncSqA7R0qfCowQKLrkCIk5hA1OjTEk8iKH8WLfDtBpkvm1EbyNPDQVc4fdAMExPPkPPz2reXMaK7dfOFYgjMPlkbEaEGdPWh1s63P8AiP8AfRe6n60DQxOv+UaetBkbW5/O/wB9PHr0noH2W8Bs4lrpvLn+G1vKMxA7yNMhSJ+Ub+NEOIWwOCXDlWSyyQoBP60dBrtS+xlgP0gkx37I/wCi5VXjvGLacINouBdd5VNZKi60ttoBB356VvJgYLD4UlsoOVspB21nlB8NjvUuKVVTKPAnz6VXwmKdnLvBOU5QQBB5EdPSqeIDnMf3YJjlJ0/PlXDLbn6KbEYnzk66fny9qo3L+/KIpjPpOs8jULya1OcOJD6evjSp9rh8gH4iLPIkg/dSrpi19nNXCK4X39Pz9a41z8+1WDYTrQTsV/8AKJ4te/8A6PRZ7h18qDdjm/ulv+a59XetZ6Z8prnb+3m4ZiR/BPswP4UX4ViS9i0371tG91Bqn2ktZ8FiF5m1dgeMNUfY/FB8BhW/+jbHqFCn6ijGtF3c1Cz053qJq6cxy6rly5IioTUhFMIrrPTnfaOlT8tWsLheZ9BTepIuebUNrAlt9KV3hp5GfpRBjUOIxQUb1xn5Ot9O3/nzgXfwxXeoCKnbFFqiIr1cW57efqSX0E9ol/ut/wD4b/dXHGp8/wD1XascdwxbC34H+zbX0q9/ZMEyRv0PW7/FR1+Sc32efx3qAhX8PvtV5/2rS3aZXS2hLqVIIgQMpJ0iG72/hXp2LwJkENG2gA62es1539oWBIayAd1dv2eidAK593zkxrmXm1lsPazPecAgsVaN9AHkSdTtPvWt7JcBt3lDMoLZmUEjYDMZ6/X0qHsX2c+Kt13JGQwIMH5Lpjyo/h8CB8SR+2xHeZpEPBksZJAmvJ1zJdd+drA/aphgl+yFAAyDYR+3c1+lZ1WitJ9qSAXrIgDuHbn+svET4xArMC1zPd+/2rUNWLOIOcc5B84laGqO9c/nf76uWrZLSv7JUmSCShME+GsVDhEBe5P77/fVkEGOwWJW3xPDPcYKivmZmMKO4YJ9SKt9tLXxBhwNClu6CCI1+Ndbn4R+Zop2UsAWrxjYkcv3aqdqcQty4hXl8UHz+Jcn76zL+mrP2ySWIQiO8D3pE7T7ieW3WuXmLGHVVgnvoFBPLUiJE0QwaH4v+Hny6+2vryqbGKpeSrL3oiUAHtMaA69aNwAf9nMFzESnNoYxt0Ec6fgeDG98sxMTGmu0SZY7bVpTigLN0KLayJ+Gxdi3WJWIPSapcK49fS2VDgBzJlFYiNB4gaDSKd5W3FB8CinKbLtH7R0nxgaAUqNWOIXgohbxHULbIPU62TzrtXlx/WfLr/H0ty9fxrnOnxoPSuAVtlC+zetB+yI/uVv/AJj/ANTGjty3CN5H7qF9jm/uNn+U/wDc1PkfFdxFrNbdTsQ4PrI/Gs79m93Nw2x/CHU+jt+EVqFxIj1rG/ZfiR+iXk/3eJvL5A5WH3mqfVZ6a81yhz8dti4ELCTtBkztHn4V3ivaWxhjDOMxBMb7eW1N6kZnNq6RTSKH4HtZZvBSTlzbDYkaSfKSBRG5cUHcfnSK1z1ovOH2FE+VWWviqc00mm87TOsibEXp2ofeE1OaFccs3VQvbIP8DlQpHgSPPfr4U5ORerXMbjPhD5WIj5hBAPIHXSdBPjVTF9oUtsJBKlSQRzII7onTNqNJ30MVnsRxG8AZufAUyAtwEo8kAqhUMMwkERrGoGk0NxXaBLloK7K1xGYBUjLrAV1ZSZIYb/xazFc+vy39GcT9ttju0KPgsQQpRGtXCk6klZDfLIAEDn15a1SxXaC4cR3P8OSdf3S1wrAAJ66idCDWM49ig+HUxFxvjFp0A1JGVR3QMu0DUk1TbtXeGIulmVwzFSCASwGYDbQAzJ661if10/49FsY5nZZyhTBBzkk62OWXy51mu3XELBtmGLFETW2oYBjnGUsSAJ8CdtqqrjVObOHde7EhkQAG1P6vVmHzb6baDkC7V4j4iKsfDVUGg70KdVkDQHcxvr1kDd60SO8F7XnD2rhFlLitDKzzAj4iTA31ubaagUSw/a2/fN+UBbISuRToTnkmWMxm05nQa1gsRjcltVtnRgNSNSAfYQRPtWg7JcTS1ecu2UPaIG516aA85rDeYH9s8W2e2Td+ISvzFRKav3ZyrJ5zlG9BfnQEMO6SCWI2Oonrrm2rY9teEX8XdtnD23uBUgmCoEtcI1eORB9ap4f7PMUEJuBEByD55KksFBOWdIYzVqwBS7kYoBLGAzbaBlaAPMAzPKoMChNxwNSXYR5k0f4z2bt2HbNe+JeQKuW0JUkKNWaZBkRlgn3qz2U4UjBriNlu6yrxrmzBisCUA0GsxOtFvpSDvCeGmzZuK0FiAxA5EgiJ56CgPHPnt+Ic+9y4aP8AEXzAyXtyyAgn5gJDZWAggTPXTaspjGPxEBgwuhB3Et9daxz9PXxHatyXjRsra8xA09SYUedMxPCjlTLncFjMiMsSBPgdN42O/IsnYrEXgGVAojNLGNCJGgBPvVodkktZRexVhMwJ0ZTEDY94H6Vu5jLOWuFuJmBIjUjnsYUljG+3KpcFwW58M/DtNcy/tNlVRz0UnWtGlnAqNcSbhBjLbRm5xOiRtrvRTCcQtJK2cNi7qkaygQT1lieUcqzkKjw7hxW2ovSLmpI0MSSRtpsRXKsNi8Q5LDCtBJibhJjkJS1l020pVeC2PcW/pTakamTpWmcR4g/q2/lP3UL7Gt/crP8AKfvNFcb/AIb/AMprPdn3J4aiocrm0QpJiCZAbntvtrFK+LHEu0Vi0GBuoGDHuzJkAGCBJH9a8gw3ah8PexK2myq95nBI1gzt0JEe1S8X4UVFwE5gjc2QTJJWVB0cjWPA9KzGMUpd1EHIhI9B9a43vq7Ph5glj+0Fxmz/ABGJbdv9d5qu/Fg6FLpctI+GwywNDKvPLbXff0pNiwQV6xykyPH871SuA7CZkeu+1Z5aabDWm+OLdlleAWJUnKANwSQJAGumnnRHEdpm/SCvxVKIZGWQHyxA56/61keHYy6mbKQpy78yGIUge9EcJw0L8J3E/EuKInQqc0nQ6Eldq6xnHq3Y3tK18C2JLROxIAmPm0nTWep51zF9qrts3Q6QLeYlgZ7qsRMRqDBGsSQehjB43Ek8OsGYdrzZo7shVIUQABoKurxdTw66itDNaBeF1bKbiwzSdNFMwN4mTr18qx4tz2Y7ZJeFy87ZUQ5QMurE94aRMx0oJxv7T7qY7ImQ4YFJ7ssyk94yToY22rBcOiHEnNClYOkjcMJ1BEVzGHNcLMQzZUBCjpI6QB5dKxtta+PTuP8AaWxct5WZ8zCAjooURsx0IADbESZ6b15jwJWW4vfCFpUzqMp1Ob286JXcNduTdFu4QIYkoVEjckmBHhrQbhmEeUKwGVjoTB0O+uw8TFE9n20mIywguFnElTEhcqSGyNoc7fq1DcgSTOkZW7bBJJkAM25baSRz18zWwv8ABjcLOGXM0n4dsOxMmcpdRlB6lQBoOVUsD2SfLcF+N8y21uIbhAI0yzm1WQNJmKvKNeNVrnD3drKqquG+RUYyCQrRLGF08h3d4ApNwJrhCBbfxudsAK+hMyNAO7PzQT577XEcPGGsI1pcq4dhd3bMQNGHeA1NtnHPkIonh7aLmNpFTOSzOBq5OuY9d+ftV99rMYvhH2dKlsDE5WIMqoPloSBJmNQPejeE4cLN5AqhFuIVAVQsMneEAbEqz66nu70Uv4u3bku4EbkmT6gbVje0/b5IUWASUYMLpGgIBGi7sCCRrG9OJsOJcTs4ZM11goOy7sx8Bua887Udurt5DbtD4ds6GIlhzzsdAPAe5rE8Z49dvMWLMSd3JlvLwHSKGs2aeon1Xf3H19KgLNiGDZlulWPJSQN9dQZ2+6inCeIJbcM7PO8hghnqSQzEbz3azJQnL5ch4mp7WGHME1aMei3u26OAltFMHUlSwPLZgS3/AONaDYrj1ucwxN7NtNuzasc9e8CW665aAYdSjSgjSImJ9QJ9PCiHHuHJZuW1tkAOjFi2urMZjUchWdytfRBuN28xFy0108/jXrpI/mCga/nSo7fHSpJt2LCzEAWJKx4u2u3MTrVHBcPJ+VpJ5wJMb6tMn1q9a4Q+kuwJkCTGo5GBpz86QsHtVjD8rFJ5KttB12Vfxqhj+K4koS9y44/dNy4Z9AQPGrX9jKA3xLkMNlJJnxGsH3pHgtrTMRsTIWYjTmdSZHLrRqyhB13dR4dPrSoicNZBIkbnkf6UqNXt9MG54Vy5EenLT6jbahfF+0uHw5yXbgRipYDWSB0jn4VnOJ/afZVSLKXLmkByMiaDqdZ16Vtkztz25bCg27bK7MAIYSV+eT3SBEBCJGoas12T7elQ1p1BtqhCsSFKgE7Ejn6msnxa8zkkqRmmJnkrbE771S4dw97g7gmWYTI/ftr57uvvWdOLfHeOvdvm8pObNOeArQMqiSux2251VxWOb4qPMOFySQraL3e8CIbTTbl1omnZa66qSCAYOx2a5B+aBoFZt/Wo7/Brdu7ZDuCjXrqsQ66KCMp7ubJIk6zzo9GQJuWgwZoErcVY20h4gT/BqfLXWupb7xBAEa67jKqnTYzyrR4XA4YCwDcR2N5s4C3rgI/WwsZcpbYQBuN6tWMVZX9LUC5BZpCqiBV+GBGrDddcoHhRev41IzlrAXMgOR4ZkVZUgEswiGIgz0Bq+eG3LXwBcULN0QJQkaEkHKxMdJjnRHEcatvh7QGHLoptRmuDOY+UtlBgDc8tIpvEO1IzWS1q0crnKsErLCJYSJjlAG59H3R6Nx/DwmFwindrxZ2WT3WBymDAkL+FXbvDUtYK8qq7hhJu3IQwNAEUTO7QT1MHlWd4lx9lZGDkHNbOiKoUENIC6jSBGnSr/FuLq9tg126zFW+dttCM2UdN+VPtNJwHs+BYS6baSygy4Le2qj76GD9TjrjodDbhfhwpk67T+rXXnFZ/B4wFVnMw89T5zt10jzqvimU4jVRlKL3Y02mfrvVnsNddxockXrw1+W2t7MxY7BmY9Y0WPOhvZLjNuyxLB3zgA5F73xF5axyJ1/hFWOCdnLt+Dbt5FBB+IxIHoN29NKKHslZwdolHa5fRhc6ElTLKAPlBXMOutUhHsNf+KoY22sJze8VBZdZAQGRIjUx603h+As4cRhrMsR3rgULPmxiR4DSp8MocBraCGAYMdJB1B5sfX6VHxTitrDLmv3Y6Kogk9FGrH3FanMi21JctM3+IyKDpr3jB3ABgewNZe52ps4a38J8927blMpJC5VJCE8oKZTqCaDcY7Z3b5K2AbSayR/iN/M3LyHvWW4jgctm4SToARvrJHsN9TVbg+tTautxAFruKs4e0rZQm4B0M/DXUj+Izz2rP8d4dZtXCLV4YmBv8NlidZG4I5ctQeVUOBA/DbXcqBVm9cC5padjAIPIePgazejgLetyCRoOoB3ptmzYBk3TI6D/Sr2BuKFid2OnUSBM7dKz14d8+ZpnXv4M/qyMRHOdaeuKNUwalzAVFYuYs1NjsezlMxnKIHlqR99UgR1qXEAZl0A05VAc4dfm0AepIPQzofOr1zFlhlaJHTTTqOn9aBYLG5dNCD15f6USD5yM1xVA6chpz/O1ZpW7uNOXIwB008R/7vzzqk+ZdjI10M6bHSpUw9nm4nkc2vmPCaf8AGSIOh5/hHWenXymoqDOx1hh4b0qKLibUasPQE/UUqNgxr+O45LjtcdLtw6D4jMFkDQaHWI6gaVSbG3VXLbGRZ2LloB3y93T0qftDiZuOApdTPeXUbR0pvDLLxndCixAdx3SfAkV0vPNglqli7hd2DMdQILd/KDuw10IlvShlnEXbXcR2CqzQMxGuZCdiIkT9a1CXwygSrON41E+lZjjdo5TCtmBJBiB0Ik+Ee1YnMk9G3TLty41uDBjQfKT/AImYbnoPaBTHvsAxMyLpdYy6SYJ023PsKH4XBXLgYSgEyWY90bgyVBg/0qxgrNlc2e6rOYAUB8raEHUDX1jlvTiSKrlVUZyEul9xABNzXfT1qZcOFNxvnkAkZgABk1mTLTH7PhQ2/dusDJGUmQArBeZ5LHqaaeHuhBuQgAUksZMRyA19DFWIRuYcm0AVCxAAV0IBHgGJ5HfpT8VgmOUNlTvBvnVjEHoYGpG5FBzxFbY/VqT/ABtv6Dl9/nTb+JJCtPzb+DKNfDxnxpQ1iLOT5fhd1lBOdG+VWYkQTGkxG5JGpFLEWzBANqcrfK4YmQQ23hJ66UL4Nw29iXNqxaa4ZG2y6HVjsAepr0/s59liWYuYtw7f7tZCCRqCR3nPlA86Paxl+D9nrtxYQ2nC6d1idduQ9a1/D+x6W2Fy4ge5AEMe6IHJBPux9qK8CYpbbD7GwxSYALIe9bbzKmCeoNEVtxvpWkYodtzp+6ug+mppXPh2ULOVRRvsB60C4524tWJW3+sfoPlH8zfgPpXm3Ge01zEv33Lme6g+RT4Dr47+NIaW/wBvjatmxh4IVnCXT+4SSgCkbgHLr0GlZe/8S82Z7ozsdWuMZ006bTp0GtVbOHjUmD+0/wCyv8KDm52qnxbGlr7zrleAP2YU6nTedT6031BPdX8Rw9lVv7xZOUElVYyRvGgAJ8KgxBjDXT8VHzC2uUEyNQZafDT3oK9zSAQDqDsB1+4AVx4Np/NMv8UTmn/MPeuWNil/BLbXL8dG0BJUEquoJ1nUiOVQ4bAq6Fmv21gGQQSxM7ATPQ6UON4SViIUj2HPrqKa7AwBqBJPj19d6ksXLeghwdflA5RJkz9KofDMmdNxH58qsq6hhCwdhB8+u5n7qja8u0bsddfeOXX3pSuBTo8fpXLh1/O1NBpCZFXm0elTXlBIzGNP61TBqbFDvR4VJYW2v7589KN2OH2Gt53vsvXbkJ9evXU1mzvGv+tTYa+dlOXNpP4aCippTw+xEnEaDSIXaNoHKq36DaOZhdfQklZWWUaZljcUKcg91e91YrGggnlIrlptdWjUg93NHIjxmPKsloU4bhWEm5nJ/aJ39tKVZo3HXQMI8h/SlVifSVhx8JA9h16CA0CYMllkE6mJp97h9vOmbMFYMAJc7FdIJcAQp5AesVjH+0TEssNbtgaEQ9wag6bMD9arL29xTRNq0YBBBdyDJBMgtrqPzpF6Pt6HjeFraTOxtxOme0jy0aBQoRixImAD/TO47hbqCzWbSDkzW1W5qZ7qCcsnbNrtImg7faNi/jLcyWc4QqAZKqJ1K6/MdAfIVWxnbrHXmkrZidJ0E7ATzPhWp6+CzXcfw61kly2YHnqACdgQRMDwHOsq3C7eZSbjouYnNprqYygsAQR1IA11o1xPtI7jJ+rkGfiKgUsRpAOpyjWCdTvpoAOs8TdHDAIDESVVzO8nOp72nzb8q0yHNYW2JQHMSFDtqfP+EAHkCfGhHErLi4RmLAmAdfKjdp2vEGCddAFjTroOgHhRbAdmi5S7dDDDm4q3LygZVDmAQx0YZiASoIE78qzuljcLgb11ltW0a452UDMfHQD616dwD7JnZC+OdUU5SbSRIj95hoNNCFnfevQOFcJsYVcuHtgfvNzP8znVj4beVXMhbUmfuHkOX30lSwGASwgt2FW2g6Io9YiSfE/WrHwp1Puaix/ErWHQvddVUftH7gNyfAa1552i+0x7ndw/6tdviN85/lGy+snyp+i3Gg7RcZt4S+l2QSyFHQEZiPmRwPBpHk1Ynj3ba5dkZvhqf2QdT/Mf/ArIY7jDOxIkk6lzqTy5+NU2cnWlldxuIZgADE8uvIfj7VJhStsamZ0kbt4DoPGhltyHHjSxr6r0CiPrVv7WLOLvlyC3dAghVgrudvzOtQ2Ed7rNBbXU67s0CfeqPxI9PE1LcuEu51ggn1Yaf9RFZrSbiWEIMMuUmDB0k7SOs9arXwVtEa946jodI31nRtutJ77kAGY8hty+v41y9iyUgyTmBBM7CeVBR4S1OvQGfaJqW7hI3jffnP4+dOw+MbQaR0nLpqYPga6+LIMss6Aco09Pz1qSPDJluSNdDvtqIP3mqm5idJP5+lELGLc6ajdvONtYnkPeq9o2+e/tt1mdzUnLuEJGYctCPaD4/hUAtfSi2JW26Z8yiNMoYTssaHU68+WXWmLaRlK7MokHqOY0mevvVqDFWuOdamuEaddvPx/PSoSJNIdmuIYpwWnZD0NSdwsZu8xA1mNaVp4J0mevKuZa6lSSDBFtSwk6612rVuxprlnx3pVnU164iROYN5T+On1qW1c/PKh447atL3LUwObE/SYPtVMdpWY6Iqx5/cDFWIavY5DpoaqtjBMjlQLifGbt1kTKGO4CIMxnlIGZttjRLhPBcRcGZkyJIBZuU9VEsPCRrWoktp9Iidh7UT4fwW5eYIoJY8l39Tsnrr0U1vuynZHABNYxFz9ouJAO5FpBpA5ljI5nlWtwnD1tjLbQWk/dQAH1IgDyX3qGPPj2YGDezcvZHtl8t63llUz/AOG7694B9DnMazlFb7F4D41prdyCrKVKqIWDpoNzHLlptU2N4Uly09px3HUqVHQ8x48561jE+0FcJY+BeBuYmyWtEDZwkZbhbYAqRO5kHSojnZvHRae1fb9bhT8NyTAKgTbuSeTJBnqDQDtH9pyJKYYC43+8P+Gvlzf008ayGNOM4jda6LYymFOU5EIUkhSWPfYTPM+WlV8R2TxAAJUHwVhp50WyfR7vwO4nxS5iHz3na4w2J2HgqjRR5ChN678obVs+vkATIHIR+NaD/wCFr3QDzdR95FC8Nw8HEEOCw+G+XK1tSYfLmlyFIkN6R1o21SB/wZLDxaPcH+tR4e5Bg6xJ8/zvRDGXMOl79X8XJ3fmyFxoJBynKY73/T40MxbKzEqCB99MKcFGfURpz0kn8/Wpmwyt3TtyPShRbQ6ny5VdHEEGQqNRoUYlgYjVmhYUnkNRG9PwO/2TlMg68pG3j+fwqHEcKY6jXQT5/n76PYbHYYohuq4ZzoVIMcoOkaGpr1nDqRlxIneO63ocp+hFc+urLhjJNhXXqPET+FMN1xpJ16+FaEQ2oIIkxy9Y5eVMuWhzj1itbf8AEz5WWBkanWB+Arl07nU6CYOk+33Uau4QEaAA1Vv8OGnTwP5mrSGW8QRzI/D8wKhiKJHhs7H3FM/s5qdCkDXQh5A+lX7GCicwP58apXEgwJ3irUYu8a+VMbepMuviKaFpRK5qUYpoiaiKxTYqSw+NYiDXbeMAAlQYqtXJqTSWOL2ComyJ5xlA002jSu1nFuEc6VGLa9NufZbcUkPiE03y22b/ALmWuYfsHat3At24xV17rgBFDfxgSYnQgHSQdee04hecgEEqwMETM9Rp47VCcAXSWMo2s6908iJ/P0jE6/04j4Rwiyv6nIuHxNv5HXu/EPIM0GW6NzFTXbedztYxI0IMC3d8GB0DH/K1UbnEbWT4WJdbToP1V1jpG+Qnmp5EUAx/2lI9prbrndBCXjodOR0JYe3nWw02HxLI5CE2boOtpjCMf4Z+U+BPkeVF1+1exaVlxPcuID3QJYkDaORPjHrvXifFe1d7EBVJJy6AkAGP3dNSPBiarr2exl3UWL7TzFp4/wC2KcWtNx77YcbiMyqVs2yflSc5HQ3JnziKyN/i7T3O7Pv4xRC52DxyjM+GuIv7zCB9arHguT5yo/5lJ9gaYEuF7XYq2oRbz5RsJmB4cwKY/G7rMWNx8x1mfyKc+AtqPnVvBQxPvlj60zIo5H1IFHhF5JX4vfYQXY+bN90xVT4JPIAzObnVhcQRtl+p+6utij19gB99M5kG023YYc661udzXDcM6z709btaRps+vpUbWP4Afan3MT1IHsKrXcWvUmj0jzYkQTAG2ug9K6LCdSTVNsaOS/Wm/preA9P60acEEKr8qn3qWxiSNlXzIk/WgxuseZqbDZlmOdWrGgF4daXxRQhcUR+RTv041y8SKzXCRQo4umfpBq8UMBxTHtqelCTfPWmG8afFCbWUmdKr3MHb6xVT4hrmenEfewi8mquyRTyabWkjI9KaRUpFNK1I0J4UqdlpVJ9E3+1GBQt8TEWV55VdSdPBJJPL2oNjPtEwKnuXHaP3bTkHyLcq8j4jhjauMhiVJGkR4Gq+Y/nSjxg16Lx3trgLzh/0H4rHRmcIkgaDbMRQG72lsjS3gMIo5FwbjbbxIBPpWXZgNz7mmriV5n2rWRNInbLEoIt3FtRt8Kzatx1jKg++qOO45fvNmu3r1xtNWc8toAOlBzj1HU+NMON6CpCD4jNqZb+Ylvvrmc9AKGHFt5U1r7HmferVgozdTHrFRm+g5+1DCJpwWrVi8ccOU1E2NOwFQBalWzpNCcOLY86QcnmaemFJ2BPpVvDcMZtgT5CpKWQ0z4VaCx2dutottj9B9aI2OweIMSqr4EgekCTVbCyAwp6e9TJgT5+Vb2z9nlwRmZJPKST92nrV5ewhA1uLOuirP1kRR5crKwFrhfNtqsjBhRt+Nb6z2DWJuXGAHRR/XT1odiuF4f4gtWmZyQTmzoFUAdQD7x/UM6jOVi8TaLCFgjwifUbgVQfTTTTmJ/Jo9xHgmRwqgMWjKEcPEkqU7sgtPQ9OtV7fDE2cshBjLlnzmWERVaYDgV0Ci78PUEgEMAYkbHxpDBgUagkrSFk0Z/RxXRZFWoIXDmnjBmi3wxXPhijUFjAmnDh9EihpBTVqUBw6l/Z4ohkpZKNSh+hDpSq8bdcp1LnbrBt3b4BE6N3WA02PfJJ056bVizdJ5mvZ+McLS5ZuW2ZLeYd0HKpzDUdW38edeOXsOVYqdxWlENICrVvBsY00Jidh7mpv7OIJG8EglTmHuND71FQCU8W6KfoomAJA5ARr5t+M079DAjQE+Gpn7h7Uag1bJ6GpbeDY7Ax5fjRO3bjVso9ZPr/rS/SeSAkzpzn8jwq0qtrhvU+wn8alGCX/AMkD7h91F8Ph2dgGzM0/KokDl+ToPGtbwrsim9zKTB7rMo8R5ADkD61m9LGGtcIAElW8yCB9d/aiGB7Pu57ltz/EYA8Ik61vbfBrSn5yY2CkOB494GBVm5hlTe7cUk7HKpbwH6sGs3o4y+A7Lv8AthSREBTGniAsT4mi1vs7GpW2OjBnze4Aq3fuwDlLlV3JfIgPKSSv0E1G+IUqCwGswxckMBvlzNO/Mx60e6k+HwFxF0yuPLIf83P2HnU9rHopKt3D+6YE+uoI8AazuJ4xa1XIR0OXNA5s2uumoHvFUsZxfb4IIVDMsFYsY3IAygDX+p5PgvJr7vG7KTLDroQxMa6RJ9xVfD9q7arJVwDzIBkgaBQND+HWstfxbuO+TImZOUwcpAjpuf8AxVQPlaQ0GNORgjw2/wBafGQeQxxbtYbishQkOmhciRmjvBQMu0acutZ5sY0BVIHdNvLGpU6xou5PjM0+7dOoYbxqBtAjSPKkpI2fKrbnKSsgSFIjWCd40moaqBs2rEkgDQkkny00A8alw+HdiSiliveOmaAObTpHnTckVatcQuIhRXZVJkhTGu2pGvpVoVsRgQonOjE8laSv82kexqD4ZFXjhAbeb4q5uaHMG9DEH351XvXmcyzFjoJJkwNBvQkJWllqzeRAFysSSO8CsAHwMmfpTbVgsYEerKo92IFSRZaUUSvcDuIAWNsTsDcST5d7WqEVIyKUU8L4x40ypEVpAUqUVIstKpVt0qE2XxUTa6g/4NvMfcz71g+2XDwL3xFD5X1lgASd2203k+tb3B4XMIS01w9YIX8PvpdpeyrthWuXRaX4cPkzd5gPmXpJHKTsK7B5XhL7GABMbafmaJ2+GudSpg8tRuGg+Gx6GiGDwYtn4miggwijkdhpzg8vwq9ibhV0K7Ew078vzp0q8T5BP9isF365jofOSdY8upqC9gcoOZoiQF1OY9egHjWlxKoN4AjpHtzmqN2wSu0oDzHM8z1qzBug1vhhcDL8vSdZEb9d/wAxob4fwdRb0YIzEBmI2Gs69dBoNdTMbVYtCIhRoCYWOZA33PTQ/wBattlKrnYLoYt212O4LZiBMkbbD2o91rcXcJjLVpctpS7z3m2kASTJOsbZdvGmDE2xmkxcUZll1y5iYCqFkloPWOtULl1lGUyY2JDZhJ1yydNtxvXcPgCwz94WxoW7o9BJ1byM61eLPkka5duAhEDR3m0QFYGokAEAGSSdKi4yzKqlhkZie7JIghTm+4c51JJmprN4KGW1bbWcyl3ZIE7oIkD+JiN5Bobfw5hWEDWJ70yNQ3h5LtRh0+/mPfL76w3eWSTCzJ13naADTf7RdAFI5g95AJEQDO59Z2561WuX2J3yknNuwg7zqeutcuhtSSxbbNJM9ZJ12NSSvd+JsQsCTJAHdgaaatr99RFlyka5pOoPdI1iFygjc6+O1RNJ1J1EDWZj/SBXFYijQIo7LBUbcwdvKocfZggkiX70CCAD1IOjTOkCKYmIaDruOviPfyplq4QdCBPMgH7warVEruVjbSDJ19wahu6md6ms4YlXaMyplza9TE9d/vqAsKzTFjQr8oBBJkSSfDLsI11FRXQNIMnfw8oOs0rZA3rhvsVyycszHKetCdw+Ka22ZDlbXUbienQ+NRNbIgkGGkgnnyMHnrXQetSC93CuVTrObWR4DWIPiKkhiujSkfCnTJ5dOnrUj/j5WJtlkGw11joSImoWJmTrT3WCRIMHcaj0PSmGlJLl5SoAQAjdpJJ8I2ApioKSASJ0HMxP051zLQk96w1ruvbEkSJmdehBiqtOJq1w/hr32youYgSTsFA3ZjsB4mpK4alRl+z+Uw122CNwWUEejMD7gUq34Ua9G4y5Sw5UlSAII0jyisNwdzdJa4fiNmIzP3jHSTrXKVb/AEazdhBlXQbv9CoH00q/iV1XzP8AX767Srd+MRWsa5id5GvPnzpl7EsHgMwGhiTv189TSpVhoXwohQRvI157da7hFm1dnWFEe/8Aqa5SpZF+x+GRn7yq3cY6gHXu6686p8OuHPcaTmVXytOqxoIPKK7SoMD715igkk/NuT1n79ar2zoKVKkVDfUa+VTg6UqVCUsRuagFKlXOtJrfKld3PmaVKhOE/WktKlQirhpUqi5T7Y0by/EUqVQMpUqVSKkaVKpFSalSqJp2rX9k2K4HFEGDmXUaHS3eYa+DAHzANKlW+PoY9mM0qVKs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RUUExQWFBUVFxYYGBQYGBgYFxgYGB4YGBgXFxkaHCYeGRkjGhgXHy8gIycpLCwsGh4xNTAqNSYrLCkBCQoKDgwOGg8PGiwkHCQpLCksLCwsLCwsKSwsLCwsLCksLCwsLCksKSwsLCwsLCksLCwsLCwsKSwsLCwsLCwsLP/AABEIAMIBAwMBIgACEQEDEQH/xAAcAAABBQEBAQAAAAAAAAAAAAAFAAIDBAYBBwj/xABIEAACAQIEAwYDBAcFBwIHAAABAhEAAwQSITEFQVEGImFxgZETMqEHscHwFCNCUmJy0RUkM5LhQ1NzgqKy8cLSFjRjg5Ojs//EABkBAQEBAQEBAAAAAAAAAAAAAAEAAgMEBf/EACARAQEBAQADAAMBAQEAAAAAAAABEQISITEDQWFRcRP/2gAMAwEAAhEDEQA/APbXfQ04iuFRTiaRP6rYnAo0tENGjKSreWYax9KzfYizdOGJzx+tu6FQw+YyZ0O8861L3dPagfYg/wB1Hjcun/8AY9M+C/Q3thZuK2BclDkxdkCAV+cFYOraeNauwmgnQ8xM/WBNZ77QTGCFz/c3bFz/ACuv9a0iif61asS1G9ypKidxOtENRtbkVRdCN6JNcA8qo4i5Jrv+O1w/JIrkU0ipDTSK764IiKYVqYimEVuUYhIppFSkUwit6FXF31tozuYVAWYwTAGp0Gpoe3GR+zavt/8Aby9R/tCvQ+1TdpB/dL//AAn+41y4O8fP/wBV2jVioeK3D8uHb/nuW1/d/dL/ALwqpxDH3/ht+rtKIP8AtLjHYnlbHSiDsAJJAAAJJ0AH6rU1mOK9r8PJtCbkjWBEaGCJiYJrHfcky1rnm35GUxVp3ZgLi90MCQrGPmMZs25A0qlbsGCBcJAkCAN9d5HhRb4mGt4i+bbF1MjJmZpDBsrNMDMNI6UG4txFT8mmug99zz5a18nuT5Hrilx1ps2hJ/xWkncSqA7R0qfCowQKLrkCIk5hA1OjTEk8iKH8WLfDtBpkvm1EbyNPDQVc4fdAMExPPkPPz2reXMaK7dfOFYgjMPlkbEaEGdPWh1s63P8AiP8AfRe6n60DQxOv+UaetBkbW5/O/wB9PHr0noH2W8Bs4lrpvLn+G1vKMxA7yNMhSJ+Ub+NEOIWwOCXDlWSyyQoBP60dBrtS+xlgP0gkx37I/wCi5VXjvGLacINouBdd5VNZKi60ttoBB356VvJgYLD4UlsoOVspB21nlB8NjvUuKVVTKPAnz6VXwmKdnLvBOU5QQBB5EdPSqeIDnMf3YJjlJ0/PlXDLbn6KbEYnzk66fny9qo3L+/KIpjPpOs8jULya1OcOJD6evjSp9rh8gH4iLPIkg/dSrpi19nNXCK4X39Pz9a41z8+1WDYTrQTsV/8AKJ4te/8A6PRZ7h18qDdjm/ulv+a59XetZ6Z8prnb+3m4ZiR/BPswP4UX4ViS9i0371tG91Bqn2ktZ8FiF5m1dgeMNUfY/FB8BhW/+jbHqFCn6ijGtF3c1Cz053qJq6cxy6rly5IioTUhFMIrrPTnfaOlT8tWsLheZ9BTepIuebUNrAlt9KV3hp5GfpRBjUOIxQUb1xn5Ot9O3/nzgXfwxXeoCKnbFFqiIr1cW57efqSX0E9ol/ut/wD4b/dXHGp8/wD1XascdwxbC34H+zbX0q9/ZMEyRv0PW7/FR1+Sc32efx3qAhX8PvtV5/2rS3aZXS2hLqVIIgQMpJ0iG72/hXp2LwJkENG2gA62es1539oWBIayAd1dv2eidAK593zkxrmXm1lsPazPecAgsVaN9AHkSdTtPvWt7JcBt3lDMoLZmUEjYDMZ6/X0qHsX2c+Kt13JGQwIMH5Lpjyo/h8CB8SR+2xHeZpEPBksZJAmvJ1zJdd+drA/aphgl+yFAAyDYR+3c1+lZ1WitJ9qSAXrIgDuHbn+svET4xArMC1zPd+/2rUNWLOIOcc5B84laGqO9c/nf76uWrZLSv7JUmSCShME+GsVDhEBe5P77/fVkEGOwWJW3xPDPcYKivmZmMKO4YJ9SKt9tLXxBhwNClu6CCI1+Ndbn4R+Zop2UsAWrxjYkcv3aqdqcQty4hXl8UHz+Jcn76zL+mrP2ySWIQiO8D3pE7T7ieW3WuXmLGHVVgnvoFBPLUiJE0QwaH4v+Hny6+2vryqbGKpeSrL3oiUAHtMaA69aNwAf9nMFzESnNoYxt0Ec6fgeDG98sxMTGmu0SZY7bVpTigLN0KLayJ+Gxdi3WJWIPSapcK49fS2VDgBzJlFYiNB4gaDSKd5W3FB8CinKbLtH7R0nxgaAUqNWOIXgohbxHULbIPU62TzrtXlx/WfLr/H0ty9fxrnOnxoPSuAVtlC+zetB+yI/uVv/AJj/ANTGjty3CN5H7qF9jm/uNn+U/wDc1PkfFdxFrNbdTsQ4PrI/Gs79m93Nw2x/CHU+jt+EVqFxIj1rG/ZfiR+iXk/3eJvL5A5WH3mqfVZ6a81yhz8dti4ELCTtBkztHn4V3ivaWxhjDOMxBMb7eW1N6kZnNq6RTSKH4HtZZvBSTlzbDYkaSfKSBRG5cUHcfnSK1z1ovOH2FE+VWWviqc00mm87TOsibEXp2ofeE1OaFccs3VQvbIP8DlQpHgSPPfr4U5ORerXMbjPhD5WIj5hBAPIHXSdBPjVTF9oUtsJBKlSQRzII7onTNqNJ30MVnsRxG8AZufAUyAtwEo8kAqhUMMwkERrGoGk0NxXaBLloK7K1xGYBUjLrAV1ZSZIYb/xazFc+vy39GcT9ttju0KPgsQQpRGtXCk6klZDfLIAEDn15a1SxXaC4cR3P8OSdf3S1wrAAJ66idCDWM49ig+HUxFxvjFp0A1JGVR3QMu0DUk1TbtXeGIulmVwzFSCASwGYDbQAzJ661if10/49FsY5nZZyhTBBzkk62OWXy51mu3XELBtmGLFETW2oYBjnGUsSAJ8CdtqqrjVObOHde7EhkQAG1P6vVmHzb6baDkC7V4j4iKsfDVUGg70KdVkDQHcxvr1kDd60SO8F7XnD2rhFlLitDKzzAj4iTA31ubaagUSw/a2/fN+UBbISuRToTnkmWMxm05nQa1gsRjcltVtnRgNSNSAfYQRPtWg7JcTS1ecu2UPaIG516aA85rDeYH9s8W2e2Td+ISvzFRKav3ZyrJ5zlG9BfnQEMO6SCWI2Oonrrm2rY9teEX8XdtnD23uBUgmCoEtcI1eORB9ap4f7PMUEJuBEByD55KksFBOWdIYzVqwBS7kYoBLGAzbaBlaAPMAzPKoMChNxwNSXYR5k0f4z2bt2HbNe+JeQKuW0JUkKNWaZBkRlgn3qz2U4UjBriNlu6yrxrmzBisCUA0GsxOtFvpSDvCeGmzZuK0FiAxA5EgiJ56CgPHPnt+Ic+9y4aP8AEXzAyXtyyAgn5gJDZWAggTPXTaspjGPxEBgwuhB3Et9daxz9PXxHatyXjRsra8xA09SYUedMxPCjlTLncFjMiMsSBPgdN42O/IsnYrEXgGVAojNLGNCJGgBPvVodkktZRexVhMwJ0ZTEDY94H6Vu5jLOWuFuJmBIjUjnsYUljG+3KpcFwW58M/DtNcy/tNlVRz0UnWtGlnAqNcSbhBjLbRm5xOiRtrvRTCcQtJK2cNi7qkaygQT1lieUcqzkKjw7hxW2ovSLmpI0MSSRtpsRXKsNi8Q5LDCtBJibhJjkJS1l020pVeC2PcW/pTakamTpWmcR4g/q2/lP3UL7Gt/crP8AKfvNFcb/AIb/AMprPdn3J4aiocrm0QpJiCZAbntvtrFK+LHEu0Vi0GBuoGDHuzJkAGCBJH9a8gw3ah8PexK2myq95nBI1gzt0JEe1S8X4UVFwE5gjc2QTJJWVB0cjWPA9KzGMUpd1EHIhI9B9a43vq7Ph5glj+0Fxmz/ABGJbdv9d5qu/Fg6FLpctI+GwywNDKvPLbXff0pNiwQV6xykyPH871SuA7CZkeu+1Z5aabDWm+OLdlleAWJUnKANwSQJAGumnnRHEdpm/SCvxVKIZGWQHyxA56/61keHYy6mbKQpy78yGIUge9EcJw0L8J3E/EuKInQqc0nQ6Eldq6xnHq3Y3tK18C2JLROxIAmPm0nTWep51zF9qrts3Q6QLeYlgZ7qsRMRqDBGsSQehjB43Ek8OsGYdrzZo7shVIUQABoKurxdTw66itDNaBeF1bKbiwzSdNFMwN4mTr18qx4tz2Y7ZJeFy87ZUQ5QMurE94aRMx0oJxv7T7qY7ImQ4YFJ7ssyk94yToY22rBcOiHEnNClYOkjcMJ1BEVzGHNcLMQzZUBCjpI6QB5dKxtta+PTuP8AaWxct5WZ8zCAjooURsx0IADbESZ6b15jwJWW4vfCFpUzqMp1Ob286JXcNduTdFu4QIYkoVEjckmBHhrQbhmEeUKwGVjoTB0O+uw8TFE9n20mIywguFnElTEhcqSGyNoc7fq1DcgSTOkZW7bBJJkAM25baSRz18zWwv8ABjcLOGXM0n4dsOxMmcpdRlB6lQBoOVUsD2SfLcF+N8y21uIbhAI0yzm1WQNJmKvKNeNVrnD3drKqquG+RUYyCQrRLGF08h3d4ApNwJrhCBbfxudsAK+hMyNAO7PzQT577XEcPGGsI1pcq4dhd3bMQNGHeA1NtnHPkIonh7aLmNpFTOSzOBq5OuY9d+ftV99rMYvhH2dKlsDE5WIMqoPloSBJmNQPejeE4cLN5AqhFuIVAVQsMneEAbEqz66nu70Uv4u3bku4EbkmT6gbVje0/b5IUWASUYMLpGgIBGi7sCCRrG9OJsOJcTs4ZM11goOy7sx8Bua887Udurt5DbtD4ds6GIlhzzsdAPAe5rE8Z49dvMWLMSd3JlvLwHSKGs2aeon1Xf3H19KgLNiGDZlulWPJSQN9dQZ2+6inCeIJbcM7PO8hghnqSQzEbz3azJQnL5ch4mp7WGHME1aMei3u26OAltFMHUlSwPLZgS3/AONaDYrj1ucwxN7NtNuzasc9e8CW665aAYdSjSgjSImJ9QJ9PCiHHuHJZuW1tkAOjFi2urMZjUchWdytfRBuN28xFy0108/jXrpI/mCga/nSo7fHSpJt2LCzEAWJKx4u2u3MTrVHBcPJ+VpJ5wJMb6tMn1q9a4Q+kuwJkCTGo5GBpz86QsHtVjD8rFJ5KttB12Vfxqhj+K4koS9y44/dNy4Z9AQPGrX9jKA3xLkMNlJJnxGsH3pHgtrTMRsTIWYjTmdSZHLrRqyhB13dR4dPrSoicNZBIkbnkf6UqNXt9MG54Vy5EenLT6jbahfF+0uHw5yXbgRipYDWSB0jn4VnOJ/afZVSLKXLmkByMiaDqdZ16Vtkztz25bCg27bK7MAIYSV+eT3SBEBCJGoas12T7elQ1p1BtqhCsSFKgE7Ejn6msnxa8zkkqRmmJnkrbE771S4dw97g7gmWYTI/ftr57uvvWdOLfHeOvdvm8pObNOeArQMqiSux2251VxWOb4qPMOFySQraL3e8CIbTTbl1omnZa66qSCAYOx2a5B+aBoFZt/Wo7/Brdu7ZDuCjXrqsQ66KCMp7ubJIk6zzo9GQJuWgwZoErcVY20h4gT/BqfLXWupb7xBAEa67jKqnTYzyrR4XA4YCwDcR2N5s4C3rgI/WwsZcpbYQBuN6tWMVZX9LUC5BZpCqiBV+GBGrDddcoHhRev41IzlrAXMgOR4ZkVZUgEswiGIgz0Bq+eG3LXwBcULN0QJQkaEkHKxMdJjnRHEcatvh7QGHLoptRmuDOY+UtlBgDc8tIpvEO1IzWS1q0crnKsErLCJYSJjlAG59H3R6Nx/DwmFwindrxZ2WT3WBymDAkL+FXbvDUtYK8qq7hhJu3IQwNAEUTO7QT1MHlWd4lx9lZGDkHNbOiKoUENIC6jSBGnSr/FuLq9tg126zFW+dttCM2UdN+VPtNJwHs+BYS6baSygy4Le2qj76GD9TjrjodDbhfhwpk67T+rXXnFZ/B4wFVnMw89T5zt10jzqvimU4jVRlKL3Y02mfrvVnsNddxockXrw1+W2t7MxY7BmY9Y0WPOhvZLjNuyxLB3zgA5F73xF5axyJ1/hFWOCdnLt+Dbt5FBB+IxIHoN29NKKHslZwdolHa5fRhc6ElTLKAPlBXMOutUhHsNf+KoY22sJze8VBZdZAQGRIjUx603h+As4cRhrMsR3rgULPmxiR4DSp8MocBraCGAYMdJB1B5sfX6VHxTitrDLmv3Y6Kogk9FGrH3FanMi21JctM3+IyKDpr3jB3ABgewNZe52ps4a38J8927blMpJC5VJCE8oKZTqCaDcY7Z3b5K2AbSayR/iN/M3LyHvWW4jgctm4SToARvrJHsN9TVbg+tTautxAFruKs4e0rZQm4B0M/DXUj+Izz2rP8d4dZtXCLV4YmBv8NlidZG4I5ctQeVUOBA/DbXcqBVm9cC5padjAIPIePgazejgLetyCRoOoB3ptmzYBk3TI6D/Sr2BuKFid2OnUSBM7dKz14d8+ZpnXv4M/qyMRHOdaeuKNUwalzAVFYuYs1NjsezlMxnKIHlqR99UgR1qXEAZl0A05VAc4dfm0AepIPQzofOr1zFlhlaJHTTTqOn9aBYLG5dNCD15f6USD5yM1xVA6chpz/O1ZpW7uNOXIwB008R/7vzzqk+ZdjI10M6bHSpUw9nm4nkc2vmPCaf8AGSIOh5/hHWenXymoqDOx1hh4b0qKLibUasPQE/UUqNgxr+O45LjtcdLtw6D4jMFkDQaHWI6gaVSbG3VXLbGRZ2LloB3y93T0qftDiZuOApdTPeXUbR0pvDLLxndCixAdx3SfAkV0vPNglqli7hd2DMdQILd/KDuw10IlvShlnEXbXcR2CqzQMxGuZCdiIkT9a1CXwygSrON41E+lZjjdo5TCtmBJBiB0Ik+Ee1YnMk9G3TLty41uDBjQfKT/AImYbnoPaBTHvsAxMyLpdYy6SYJ023PsKH4XBXLgYSgEyWY90bgyVBg/0qxgrNlc2e6rOYAUB8raEHUDX1jlvTiSKrlVUZyEul9xABNzXfT1qZcOFNxvnkAkZgABk1mTLTH7PhQ2/dusDJGUmQArBeZ5LHqaaeHuhBuQgAUksZMRyA19DFWIRuYcm0AVCxAAV0IBHgGJ5HfpT8VgmOUNlTvBvnVjEHoYGpG5FBzxFbY/VqT/ABtv6Dl9/nTb+JJCtPzb+DKNfDxnxpQ1iLOT5fhd1lBOdG+VWYkQTGkxG5JGpFLEWzBANqcrfK4YmQQ23hJ66UL4Nw29iXNqxaa4ZG2y6HVjsAepr0/s59liWYuYtw7f7tZCCRqCR3nPlA86Paxl+D9nrtxYQ2nC6d1idduQ9a1/D+x6W2Fy4ge5AEMe6IHJBPux9qK8CYpbbD7GwxSYALIe9bbzKmCeoNEVtxvpWkYodtzp+6ug+mppXPh2ULOVRRvsB60C4524tWJW3+sfoPlH8zfgPpXm3Ge01zEv33Lme6g+RT4Dr47+NIaW/wBvjatmxh4IVnCXT+4SSgCkbgHLr0GlZe/8S82Z7ozsdWuMZ006bTp0GtVbOHjUmD+0/wCyv8KDm52qnxbGlr7zrleAP2YU6nTedT6031BPdX8Rw9lVv7xZOUElVYyRvGgAJ8KgxBjDXT8VHzC2uUEyNQZafDT3oK9zSAQDqDsB1+4AVx4Np/NMv8UTmn/MPeuWNil/BLbXL8dG0BJUEquoJ1nUiOVQ4bAq6Fmv21gGQQSxM7ATPQ6UON4SViIUj2HPrqKa7AwBqBJPj19d6ksXLeghwdflA5RJkz9KofDMmdNxH58qsq6hhCwdhB8+u5n7qja8u0bsddfeOXX3pSuBTo8fpXLh1/O1NBpCZFXm0elTXlBIzGNP61TBqbFDvR4VJYW2v7589KN2OH2Gt53vsvXbkJ9evXU1mzvGv+tTYa+dlOXNpP4aCippTw+xEnEaDSIXaNoHKq36DaOZhdfQklZWWUaZljcUKcg91e91YrGggnlIrlptdWjUg93NHIjxmPKsloU4bhWEm5nJ/aJ39tKVZo3HXQMI8h/SlVifSVhx8JA9h16CA0CYMllkE6mJp97h9vOmbMFYMAJc7FdIJcAQp5AesVjH+0TEssNbtgaEQ9wag6bMD9arL29xTRNq0YBBBdyDJBMgtrqPzpF6Pt6HjeFraTOxtxOme0jy0aBQoRixImAD/TO47hbqCzWbSDkzW1W5qZ7qCcsnbNrtImg7faNi/jLcyWc4QqAZKqJ1K6/MdAfIVWxnbrHXmkrZidJ0E7ATzPhWp6+CzXcfw61kly2YHnqACdgQRMDwHOsq3C7eZSbjouYnNprqYygsAQR1IA11o1xPtI7jJ+rkGfiKgUsRpAOpyjWCdTvpoAOs8TdHDAIDESVVzO8nOp72nzb8q0yHNYW2JQHMSFDtqfP+EAHkCfGhHErLi4RmLAmAdfKjdp2vEGCddAFjTroOgHhRbAdmi5S7dDDDm4q3LygZVDmAQx0YZiASoIE78qzuljcLgb11ltW0a452UDMfHQD616dwD7JnZC+OdUU5SbSRIj95hoNNCFnfevQOFcJsYVcuHtgfvNzP8znVj4beVXMhbUmfuHkOX30lSwGASwgt2FW2g6Io9YiSfE/WrHwp1Puaix/ErWHQvddVUftH7gNyfAa1552i+0x7ndw/6tdviN85/lGy+snyp+i3Gg7RcZt4S+l2QSyFHQEZiPmRwPBpHk1Ynj3ba5dkZvhqf2QdT/Mf/ArIY7jDOxIkk6lzqTy5+NU2cnWlldxuIZgADE8uvIfj7VJhStsamZ0kbt4DoPGhltyHHjSxr6r0CiPrVv7WLOLvlyC3dAghVgrudvzOtQ2Ed7rNBbXU67s0CfeqPxI9PE1LcuEu51ggn1Yaf9RFZrSbiWEIMMuUmDB0k7SOs9arXwVtEa946jodI31nRtutJ77kAGY8hty+v41y9iyUgyTmBBM7CeVBR4S1OvQGfaJqW7hI3jffnP4+dOw+MbQaR0nLpqYPga6+LIMss6Aco09Pz1qSPDJluSNdDvtqIP3mqm5idJP5+lELGLc6ajdvONtYnkPeq9o2+e/tt1mdzUnLuEJGYctCPaD4/hUAtfSi2JW26Z8yiNMoYTssaHU68+WXWmLaRlK7MokHqOY0mevvVqDFWuOdamuEaddvPx/PSoSJNIdmuIYpwWnZD0NSdwsZu8xA1mNaVp4J0mevKuZa6lSSDBFtSwk6612rVuxprlnx3pVnU164iROYN5T+On1qW1c/PKh447atL3LUwObE/SYPtVMdpWY6Iqx5/cDFWIavY5DpoaqtjBMjlQLifGbt1kTKGO4CIMxnlIGZttjRLhPBcRcGZkyJIBZuU9VEsPCRrWoktp9Iidh7UT4fwW5eYIoJY8l39Tsnrr0U1vuynZHABNYxFz9ouJAO5FpBpA5ljI5nlWtwnD1tjLbQWk/dQAH1IgDyX3qGPPj2YGDezcvZHtl8t63llUz/AOG7694B9DnMazlFb7F4D41prdyCrKVKqIWDpoNzHLlptU2N4Uly09px3HUqVHQ8x48561jE+0FcJY+BeBuYmyWtEDZwkZbhbYAqRO5kHSojnZvHRae1fb9bhT8NyTAKgTbuSeTJBnqDQDtH9pyJKYYC43+8P+Gvlzf008ayGNOM4jda6LYymFOU5EIUkhSWPfYTPM+WlV8R2TxAAJUHwVhp50WyfR7vwO4nxS5iHz3na4w2J2HgqjRR5ChN678obVs+vkATIHIR+NaD/wCFr3QDzdR95FC8Nw8HEEOCw+G+XK1tSYfLmlyFIkN6R1o21SB/wZLDxaPcH+tR4e5Bg6xJ8/zvRDGXMOl79X8XJ3fmyFxoJBynKY73/T40MxbKzEqCB99MKcFGfURpz0kn8/Wpmwyt3TtyPShRbQ6ny5VdHEEGQqNRoUYlgYjVmhYUnkNRG9PwO/2TlMg68pG3j+fwqHEcKY6jXQT5/n76PYbHYYohuq4ZzoVIMcoOkaGpr1nDqRlxIneO63ocp+hFc+urLhjJNhXXqPET+FMN1xpJ16+FaEQ2oIIkxy9Y5eVMuWhzj1itbf8AEz5WWBkanWB+Arl07nU6CYOk+33Uau4QEaAA1Vv8OGnTwP5mrSGW8QRzI/D8wKhiKJHhs7H3FM/s5qdCkDXQh5A+lX7GCicwP58apXEgwJ3irUYu8a+VMbepMuviKaFpRK5qUYpoiaiKxTYqSw+NYiDXbeMAAlQYqtXJqTSWOL2ComyJ5xlA002jSu1nFuEc6VGLa9NufZbcUkPiE03y22b/ALmWuYfsHat3At24xV17rgBFDfxgSYnQgHSQdee04hecgEEqwMETM9Rp47VCcAXSWMo2s6908iJ/P0jE6/04j4Rwiyv6nIuHxNv5HXu/EPIM0GW6NzFTXbedztYxI0IMC3d8GB0DH/K1UbnEbWT4WJdbToP1V1jpG+Qnmp5EUAx/2lI9prbrndBCXjodOR0JYe3nWw02HxLI5CE2boOtpjCMf4Z+U+BPkeVF1+1exaVlxPcuID3QJYkDaORPjHrvXifFe1d7EBVJJy6AkAGP3dNSPBiarr2exl3UWL7TzFp4/wC2KcWtNx77YcbiMyqVs2yflSc5HQ3JnziKyN/i7T3O7Pv4xRC52DxyjM+GuIv7zCB9arHguT5yo/5lJ9gaYEuF7XYq2oRbz5RsJmB4cwKY/G7rMWNx8x1mfyKc+AtqPnVvBQxPvlj60zIo5H1IFHhF5JX4vfYQXY+bN90xVT4JPIAzObnVhcQRtl+p+6utij19gB99M5kG023YYc661udzXDcM6z709btaRps+vpUbWP4Afan3MT1IHsKrXcWvUmj0jzYkQTAG2ug9K6LCdSTVNsaOS/Wm/preA9P60acEEKr8qn3qWxiSNlXzIk/WgxuseZqbDZlmOdWrGgF4daXxRQhcUR+RTv041y8SKzXCRQo4umfpBq8UMBxTHtqelCTfPWmG8afFCbWUmdKr3MHb6xVT4hrmenEfewi8mquyRTyabWkjI9KaRUpFNK1I0J4UqdlpVJ9E3+1GBQt8TEWV55VdSdPBJJPL2oNjPtEwKnuXHaP3bTkHyLcq8j4jhjauMhiVJGkR4Gq+Y/nSjxg16Lx3trgLzh/0H4rHRmcIkgaDbMRQG72lsjS3gMIo5FwbjbbxIBPpWXZgNz7mmriV5n2rWRNInbLEoIt3FtRt8Kzatx1jKg++qOO45fvNmu3r1xtNWc8toAOlBzj1HU+NMON6CpCD4jNqZb+Ylvvrmc9AKGHFt5U1r7HmferVgozdTHrFRm+g5+1DCJpwWrVi8ccOU1E2NOwFQBalWzpNCcOLY86QcnmaemFJ2BPpVvDcMZtgT5CpKWQ0z4VaCx2dutottj9B9aI2OweIMSqr4EgekCTVbCyAwp6e9TJgT5+Vb2z9nlwRmZJPKST92nrV5ewhA1uLOuirP1kRR5crKwFrhfNtqsjBhRt+Nb6z2DWJuXGAHRR/XT1odiuF4f4gtWmZyQTmzoFUAdQD7x/UM6jOVi8TaLCFgjwifUbgVQfTTTTmJ/Jo9xHgmRwqgMWjKEcPEkqU7sgtPQ9OtV7fDE2cshBjLlnzmWERVaYDgV0Ci78PUEgEMAYkbHxpDBgUagkrSFk0Z/RxXRZFWoIXDmnjBmi3wxXPhijUFjAmnDh9EihpBTVqUBw6l/Z4ohkpZKNSh+hDpSq8bdcp1LnbrBt3b4BE6N3WA02PfJJ056bVizdJ5mvZ+McLS5ZuW2ZLeYd0HKpzDUdW38edeOXsOVYqdxWlENICrVvBsY00Jidh7mpv7OIJG8EglTmHuND71FQCU8W6KfoomAJA5ARr5t+M079DAjQE+Gpn7h7Uag1bJ6GpbeDY7Ax5fjRO3bjVso9ZPr/rS/SeSAkzpzn8jwq0qtrhvU+wn8alGCX/AMkD7h91F8Ph2dgGzM0/KokDl+ToPGtbwrsim9zKTB7rMo8R5ADkD61m9LGGtcIAElW8yCB9d/aiGB7Pu57ltz/EYA8Ik61vbfBrSn5yY2CkOB494GBVm5hlTe7cUk7HKpbwH6sGs3o4y+A7Lv8AthSREBTGniAsT4mi1vs7GpW2OjBnze4Aq3fuwDlLlV3JfIgPKSSv0E1G+IUqCwGswxckMBvlzNO/Mx60e6k+HwFxF0yuPLIf83P2HnU9rHopKt3D+6YE+uoI8AazuJ4xa1XIR0OXNA5s2uumoHvFUsZxfb4IIVDMsFYsY3IAygDX+p5PgvJr7vG7KTLDroQxMa6RJ9xVfD9q7arJVwDzIBkgaBQND+HWstfxbuO+TImZOUwcpAjpuf8AxVQPlaQ0GNORgjw2/wBafGQeQxxbtYbishQkOmhciRmjvBQMu0acutZ5sY0BVIHdNvLGpU6xou5PjM0+7dOoYbxqBtAjSPKkpI2fKrbnKSsgSFIjWCd40moaqBs2rEkgDQkkny00A8alw+HdiSiliveOmaAObTpHnTckVatcQuIhRXZVJkhTGu2pGvpVoVsRgQonOjE8laSv82kexqD4ZFXjhAbeb4q5uaHMG9DEH351XvXmcyzFjoJJkwNBvQkJWllqzeRAFysSSO8CsAHwMmfpTbVgsYEerKo92IFSRZaUUSvcDuIAWNsTsDcST5d7WqEVIyKUU8L4x40ypEVpAUqUVIstKpVt0qE2XxUTa6g/4NvMfcz71g+2XDwL3xFD5X1lgASd2203k+tb3B4XMIS01w9YIX8PvpdpeyrthWuXRaX4cPkzd5gPmXpJHKTsK7B5XhL7GABMbafmaJ2+GudSpg8tRuGg+Gx6GiGDwYtn4miggwijkdhpzg8vwq9ibhV0K7Ew078vzp0q8T5BP9isF365jofOSdY8upqC9gcoOZoiQF1OY9egHjWlxKoN4AjpHtzmqN2wSu0oDzHM8z1qzBug1vhhcDL8vSdZEb9d/wAxob4fwdRb0YIzEBmI2Gs69dBoNdTMbVYtCIhRoCYWOZA33PTQ/wBattlKrnYLoYt212O4LZiBMkbbD2o91rcXcJjLVpctpS7z3m2kASTJOsbZdvGmDE2xmkxcUZll1y5iYCqFkloPWOtULl1lGUyY2JDZhJ1yydNtxvXcPgCwz94WxoW7o9BJ1byM61eLPkka5duAhEDR3m0QFYGokAEAGSSdKi4yzKqlhkZie7JIghTm+4c51JJmprN4KGW1bbWcyl3ZIE7oIkD+JiN5Bobfw5hWEDWJ70yNQ3h5LtRh0+/mPfL76w3eWSTCzJ13naADTf7RdAFI5g95AJEQDO59Z2561WuX2J3yknNuwg7zqeutcuhtSSxbbNJM9ZJ12NSSvd+JsQsCTJAHdgaaatr99RFlyka5pOoPdI1iFygjc6+O1RNJ1J1EDWZj/SBXFYijQIo7LBUbcwdvKocfZggkiX70CCAD1IOjTOkCKYmIaDruOviPfyplq4QdCBPMgH7warVEruVjbSDJ19wahu6md6ms4YlXaMyplza9TE9d/vqAsKzTFjQr8oBBJkSSfDLsI11FRXQNIMnfw8oOs0rZA3rhvsVyycszHKetCdw+Ka22ZDlbXUbienQ+NRNbIgkGGkgnnyMHnrXQetSC93CuVTrObWR4DWIPiKkhiujSkfCnTJ5dOnrUj/j5WJtlkGw11joSImoWJmTrT3WCRIMHcaj0PSmGlJLl5SoAQAjdpJJ8I2ApioKSASJ0HMxP051zLQk96w1ruvbEkSJmdehBiqtOJq1w/hr32youYgSTsFA3ZjsB4mpK4alRl+z+Uw122CNwWUEejMD7gUq34Ua9G4y5Sw5UlSAII0jyisNwdzdJa4fiNmIzP3jHSTrXKVb/AEazdhBlXQbv9CoH00q/iV1XzP8AX767Srd+MRWsa5id5GvPnzpl7EsHgMwGhiTv189TSpVhoXwohQRvI157da7hFm1dnWFEe/8Aqa5SpZF+x+GRn7yq3cY6gHXu6686p8OuHPcaTmVXytOqxoIPKK7SoMD715igkk/NuT1n79ar2zoKVKkVDfUa+VTg6UqVCUsRuagFKlXOtJrfKld3PmaVKhOE/WktKlQirhpUqi5T7Y0by/EUqVQMpUqVSKkaVKpFSalSqJp2rX9k2K4HFEGDmXUaHS3eYa+DAHzANKlW+PoY9mM0qVKsl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2362200"/>
            <a:ext cx="1447800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4343400"/>
            <a:ext cx="1447800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975" y="4800600"/>
            <a:ext cx="220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SUBTIDAL</a:t>
            </a:r>
          </a:p>
          <a:p>
            <a:r>
              <a:rPr lang="en-US" b="1" dirty="0" smtClean="0"/>
              <a:t>Always under water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5575" y="2895600"/>
            <a:ext cx="220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INTERTIDAL</a:t>
            </a:r>
          </a:p>
          <a:p>
            <a:r>
              <a:rPr lang="en-US" b="1" dirty="0" smtClean="0"/>
              <a:t>Sometimes under water</a:t>
            </a:r>
            <a:endParaRPr lang="en-US" b="1" dirty="0"/>
          </a:p>
        </p:txBody>
      </p:sp>
      <p:pic>
        <p:nvPicPr>
          <p:cNvPr id="3080" name="Picture 8" descr="http://1.bp.blogspot.com/-IvATm7OaTdo/Ta-DLJgE0NI/AAAAAAAAAxU/3l3dyK3nBKc/s320/IMG_0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3" y="436820"/>
            <a:ext cx="7686796" cy="57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STRESSORS under the dock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Always submerged</a:t>
            </a:r>
          </a:p>
          <a:p>
            <a:r>
              <a:rPr lang="en-US" dirty="0" smtClean="0"/>
              <a:t>Low salinity</a:t>
            </a:r>
          </a:p>
          <a:p>
            <a:r>
              <a:rPr lang="en-US" dirty="0" smtClean="0"/>
              <a:t>No waves</a:t>
            </a:r>
          </a:p>
          <a:p>
            <a:r>
              <a:rPr lang="en-US" dirty="0" smtClean="0"/>
              <a:t>High pollution</a:t>
            </a:r>
            <a:endParaRPr lang="en-US" dirty="0"/>
          </a:p>
        </p:txBody>
      </p:sp>
      <p:pic>
        <p:nvPicPr>
          <p:cNvPr id="2052" name="Picture 4" descr="http://www.learner.org/jnorth/images/graphics/a-b/barnacle_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12959" r="19578" b="12959"/>
          <a:stretch/>
        </p:blipFill>
        <p:spPr bwMode="auto">
          <a:xfrm>
            <a:off x="4355075" y="3276600"/>
            <a:ext cx="4129548" cy="327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d.publicbroadcasting.net/p/wsdl/files/201307/indian_river_inlet_mar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152400"/>
            <a:ext cx="5143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umbs.imagekind.com/490329_650/Calm-marina-dusk.jpg?v=119237844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4"/>
          <a:stretch/>
        </p:blipFill>
        <p:spPr bwMode="auto">
          <a:xfrm>
            <a:off x="102009" y="3733800"/>
            <a:ext cx="6191250" cy="29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yachtboatinsurance.com/storage/post-images/OIL_SPILL_0316_CR.jpg?__SQUARESPACE_CACHEVERSION=12912416746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27" y="1524000"/>
            <a:ext cx="41909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STRESSORS on the piling.</a:t>
            </a:r>
            <a:endParaRPr lang="en-US" dirty="0"/>
          </a:p>
        </p:txBody>
      </p:sp>
      <p:pic>
        <p:nvPicPr>
          <p:cNvPr id="4098" name="Picture 2" descr="http://www.fisherycrisis.com/images/barna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0565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delivery.superstock.com/WI/223/4179/PreviewComp/SuperStock_4179-42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5645837" cy="37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129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INTERTIDAL:</a:t>
            </a:r>
          </a:p>
          <a:p>
            <a:r>
              <a:rPr lang="en-US" dirty="0" smtClean="0"/>
              <a:t>EXPOSURE TO AIR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606064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Desiccation:  drying out, getting oxygen, heat</a:t>
            </a:r>
            <a:endParaRPr lang="en-US" dirty="0"/>
          </a:p>
        </p:txBody>
      </p:sp>
      <p:pic>
        <p:nvPicPr>
          <p:cNvPr id="4102" name="Picture 6" descr="http://imgc.allpostersimages.com/images/P-473-488-90/64/6469/I8SH100Z/posters/david-nunuk-docks-at-low-tide-showing-zonation-of-starfish-and-other-sea-life-on-the-pil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9440"/>
            <a:ext cx="6459135" cy="48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1690" y="587598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Exposure to predators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Attach?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redorbit.com/media/uploads/2010/08/b9125aaae9f9fd641d80ecef63c91f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6418966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8.staticflickr.com/7288/8737964714_52d8787c6c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096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cology.com/wp-content/uploads/2013/03/Mussels-tethe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3600"/>
            <a:ext cx="49911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57531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&amp; GLUE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6675" y="59346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BYSSAL THREADS:  beard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must there be lots of algae/plant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newslincolncounty.com/wp-content/uploads/2012/07/jap.dock_.osu_.seaweed.mc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organisms feed at the docks?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649" y="1752600"/>
            <a:ext cx="31242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Suspension feeders:  eating particles</a:t>
            </a:r>
            <a:endParaRPr lang="en-US" dirty="0"/>
          </a:p>
        </p:txBody>
      </p:sp>
      <p:pic>
        <p:nvPicPr>
          <p:cNvPr id="3074" name="Picture 2" descr="http://www.theseashore.org.uk/theseashore/Resources%20for%20seashoreweb/Extras_nov05/FoodBar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038600" cy="306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fsc.noaa.gov/kodiak/images/photo/miscuke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129540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http://www.youtube.com/watch?v=VKhY-gLGPCk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114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How are they formed?</vt:lpstr>
      <vt:lpstr> </vt:lpstr>
      <vt:lpstr>STRESSORS under the dock</vt:lpstr>
      <vt:lpstr>STRESSORS on the piling.</vt:lpstr>
      <vt:lpstr>How to Attach?</vt:lpstr>
      <vt:lpstr>Why must there be lots of algae/plant life?</vt:lpstr>
      <vt:lpstr>How do organisms feed at the docks?</vt:lpstr>
      <vt:lpstr>How do organisms feed at the docks?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FOULING COMMUNITIES</dc:title>
  <dc:creator>Windows User</dc:creator>
  <cp:lastModifiedBy>Windows User</cp:lastModifiedBy>
  <cp:revision>8</cp:revision>
  <dcterms:created xsi:type="dcterms:W3CDTF">2013-09-12T11:52:24Z</dcterms:created>
  <dcterms:modified xsi:type="dcterms:W3CDTF">2015-10-30T14:03:40Z</dcterms:modified>
</cp:coreProperties>
</file>