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 id="2147483780" r:id="rId2"/>
    <p:sldMasterId id="2147484089" r:id="rId3"/>
    <p:sldMasterId id="2147484108" r:id="rId4"/>
  </p:sldMasterIdLst>
  <p:notesMasterIdLst>
    <p:notesMasterId r:id="rId53"/>
  </p:notesMasterIdLst>
  <p:handoutMasterIdLst>
    <p:handoutMasterId r:id="rId54"/>
  </p:handoutMasterIdLst>
  <p:sldIdLst>
    <p:sldId id="268" r:id="rId5"/>
    <p:sldId id="378" r:id="rId6"/>
    <p:sldId id="380" r:id="rId7"/>
    <p:sldId id="315" r:id="rId8"/>
    <p:sldId id="381" r:id="rId9"/>
    <p:sldId id="382" r:id="rId10"/>
    <p:sldId id="270" r:id="rId11"/>
    <p:sldId id="272" r:id="rId12"/>
    <p:sldId id="341" r:id="rId13"/>
    <p:sldId id="343" r:id="rId14"/>
    <p:sldId id="349" r:id="rId15"/>
    <p:sldId id="353" r:id="rId16"/>
    <p:sldId id="351" r:id="rId17"/>
    <p:sldId id="355" r:id="rId18"/>
    <p:sldId id="357" r:id="rId19"/>
    <p:sldId id="345" r:id="rId20"/>
    <p:sldId id="387" r:id="rId21"/>
    <p:sldId id="347" r:id="rId22"/>
    <p:sldId id="359" r:id="rId23"/>
    <p:sldId id="361" r:id="rId24"/>
    <p:sldId id="318" r:id="rId25"/>
    <p:sldId id="368" r:id="rId26"/>
    <p:sldId id="338" r:id="rId27"/>
    <p:sldId id="285" r:id="rId28"/>
    <p:sldId id="286" r:id="rId29"/>
    <p:sldId id="384" r:id="rId30"/>
    <p:sldId id="385" r:id="rId31"/>
    <p:sldId id="370" r:id="rId32"/>
    <p:sldId id="294" r:id="rId33"/>
    <p:sldId id="295" r:id="rId34"/>
    <p:sldId id="296" r:id="rId35"/>
    <p:sldId id="297" r:id="rId36"/>
    <p:sldId id="301" r:id="rId37"/>
    <p:sldId id="302" r:id="rId38"/>
    <p:sldId id="303" r:id="rId39"/>
    <p:sldId id="304" r:id="rId40"/>
    <p:sldId id="308" r:id="rId41"/>
    <p:sldId id="281" r:id="rId42"/>
    <p:sldId id="305" r:id="rId43"/>
    <p:sldId id="363" r:id="rId44"/>
    <p:sldId id="257" r:id="rId45"/>
    <p:sldId id="269" r:id="rId46"/>
    <p:sldId id="266" r:id="rId47"/>
    <p:sldId id="267" r:id="rId48"/>
    <p:sldId id="264" r:id="rId49"/>
    <p:sldId id="337" r:id="rId50"/>
    <p:sldId id="333" r:id="rId51"/>
    <p:sldId id="332" r:id="rId52"/>
  </p:sldIdLst>
  <p:sldSz cx="9144000" cy="6858000" type="screen4x3"/>
  <p:notesSz cx="7010400" cy="92233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800"/>
    <a:srgbClr val="C8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9" d="100"/>
          <a:sy n="109" d="100"/>
        </p:scale>
        <p:origin x="1674" y="102"/>
      </p:cViewPr>
      <p:guideLst>
        <p:guide orient="horz" pos="2160"/>
        <p:guide pos="2880"/>
      </p:guideLst>
    </p:cSldViewPr>
  </p:slideViewPr>
  <p:notesTextViewPr>
    <p:cViewPr>
      <p:scale>
        <a:sx n="33" d="100"/>
        <a:sy n="33"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305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9" y="1"/>
            <a:ext cx="3038475" cy="463059"/>
          </a:xfrm>
          <a:prstGeom prst="rect">
            <a:avLst/>
          </a:prstGeom>
        </p:spPr>
        <p:txBody>
          <a:bodyPr vert="horz" lIns="91440" tIns="45720" rIns="91440" bIns="45720" rtlCol="0"/>
          <a:lstStyle>
            <a:lvl1pPr algn="r">
              <a:defRPr sz="1200"/>
            </a:lvl1pPr>
          </a:lstStyle>
          <a:p>
            <a:fld id="{25B035A2-1020-4BA7-BD86-24F1C052ADD4}" type="datetimeFigureOut">
              <a:rPr lang="en-US" smtClean="0"/>
              <a:t>2/11/2019</a:t>
            </a:fld>
            <a:endParaRPr lang="en-US"/>
          </a:p>
        </p:txBody>
      </p:sp>
      <p:sp>
        <p:nvSpPr>
          <p:cNvPr id="4" name="Footer Placeholder 3"/>
          <p:cNvSpPr>
            <a:spLocks noGrp="1"/>
          </p:cNvSpPr>
          <p:nvPr>
            <p:ph type="ftr" sz="quarter" idx="2"/>
          </p:nvPr>
        </p:nvSpPr>
        <p:spPr>
          <a:xfrm>
            <a:off x="1" y="8760318"/>
            <a:ext cx="3038475" cy="463059"/>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9" y="8760318"/>
            <a:ext cx="3038475" cy="463059"/>
          </a:xfrm>
          <a:prstGeom prst="rect">
            <a:avLst/>
          </a:prstGeom>
        </p:spPr>
        <p:txBody>
          <a:bodyPr vert="horz" lIns="91440" tIns="45720" rIns="91440" bIns="45720" rtlCol="0" anchor="b"/>
          <a:lstStyle>
            <a:lvl1pPr algn="r">
              <a:defRPr sz="1200"/>
            </a:lvl1pPr>
          </a:lstStyle>
          <a:p>
            <a:fld id="{FAAD731A-F79C-4561-97C4-BFEEE9C30BE3}" type="slidenum">
              <a:rPr lang="en-US" smtClean="0"/>
              <a:t>‹#›</a:t>
            </a:fld>
            <a:endParaRPr lang="en-US"/>
          </a:p>
        </p:txBody>
      </p:sp>
    </p:spTree>
    <p:extLst>
      <p:ext uri="{BB962C8B-B14F-4D97-AF65-F5344CB8AC3E}">
        <p14:creationId xmlns:p14="http://schemas.microsoft.com/office/powerpoint/2010/main" val="19527541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148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9" y="0"/>
            <a:ext cx="3038475" cy="461484"/>
          </a:xfrm>
          <a:prstGeom prst="rect">
            <a:avLst/>
          </a:prstGeom>
        </p:spPr>
        <p:txBody>
          <a:bodyPr vert="horz" lIns="91440" tIns="45720" rIns="91440" bIns="45720" rtlCol="0"/>
          <a:lstStyle>
            <a:lvl1pPr algn="r">
              <a:defRPr sz="1200"/>
            </a:lvl1pPr>
          </a:lstStyle>
          <a:p>
            <a:fld id="{463FC811-10A2-4D6D-AEDD-814655A86530}" type="datetimeFigureOut">
              <a:rPr lang="en-US" smtClean="0"/>
              <a:t>2/11/2019</a:t>
            </a:fld>
            <a:endParaRPr lang="en-US"/>
          </a:p>
        </p:txBody>
      </p:sp>
      <p:sp>
        <p:nvSpPr>
          <p:cNvPr id="4" name="Slide Image Placeholder 3"/>
          <p:cNvSpPr>
            <a:spLocks noGrp="1" noRot="1" noChangeAspect="1"/>
          </p:cNvSpPr>
          <p:nvPr>
            <p:ph type="sldImg" idx="2"/>
          </p:nvPr>
        </p:nvSpPr>
        <p:spPr>
          <a:xfrm>
            <a:off x="1200150" y="692150"/>
            <a:ext cx="4610100" cy="3457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381735"/>
            <a:ext cx="5607050" cy="415020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760316"/>
            <a:ext cx="3038475" cy="46148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9" y="8760316"/>
            <a:ext cx="3038475" cy="461484"/>
          </a:xfrm>
          <a:prstGeom prst="rect">
            <a:avLst/>
          </a:prstGeom>
        </p:spPr>
        <p:txBody>
          <a:bodyPr vert="horz" lIns="91440" tIns="45720" rIns="91440" bIns="45720" rtlCol="0" anchor="b"/>
          <a:lstStyle>
            <a:lvl1pPr algn="r">
              <a:defRPr sz="1200"/>
            </a:lvl1pPr>
          </a:lstStyle>
          <a:p>
            <a:fld id="{046B03DD-756C-4BA0-8859-8AB35B265947}" type="slidenum">
              <a:rPr lang="en-US" smtClean="0"/>
              <a:t>‹#›</a:t>
            </a:fld>
            <a:endParaRPr lang="en-US"/>
          </a:p>
        </p:txBody>
      </p:sp>
    </p:spTree>
    <p:extLst>
      <p:ext uri="{BB962C8B-B14F-4D97-AF65-F5344CB8AC3E}">
        <p14:creationId xmlns:p14="http://schemas.microsoft.com/office/powerpoint/2010/main" val="2091890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6B03DD-756C-4BA0-8859-8AB35B265947}" type="slidenum">
              <a:rPr lang="en-US" smtClean="0"/>
              <a:t>10</a:t>
            </a:fld>
            <a:endParaRPr lang="en-US"/>
          </a:p>
        </p:txBody>
      </p:sp>
    </p:spTree>
    <p:extLst>
      <p:ext uri="{BB962C8B-B14F-4D97-AF65-F5344CB8AC3E}">
        <p14:creationId xmlns:p14="http://schemas.microsoft.com/office/powerpoint/2010/main" val="41029342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Child Development- </a:t>
            </a:r>
            <a:r>
              <a:rPr lang="en-US" baseline="0" dirty="0" smtClean="0"/>
              <a:t>Learn about the birth of child and how to take care of them through school age. Reproduction, fetal development and birth will be covered. Take care of electronic baby. </a:t>
            </a:r>
          </a:p>
          <a:p>
            <a:endParaRPr lang="en-US" b="1" baseline="0" dirty="0" smtClean="0"/>
          </a:p>
          <a:p>
            <a:r>
              <a:rPr lang="en-US" b="1" baseline="0" dirty="0" smtClean="0"/>
              <a:t>Early Childhood- </a:t>
            </a:r>
            <a:r>
              <a:rPr lang="en-US" baseline="0" dirty="0" smtClean="0"/>
              <a:t>You become the teacher’s in our student-run preschool. Plan and operate preschool for 3-4 year olds from the community. </a:t>
            </a:r>
          </a:p>
          <a:p>
            <a:endParaRPr lang="en-US" baseline="0" dirty="0" smtClean="0"/>
          </a:p>
          <a:p>
            <a:r>
              <a:rPr lang="en-US" b="1" baseline="0" dirty="0" smtClean="0"/>
              <a:t>Individual Family Develop UCONN ECE- </a:t>
            </a:r>
            <a:r>
              <a:rPr lang="en-US" b="0" baseline="0" dirty="0" smtClean="0"/>
              <a:t>Human Development over the course a  life span. Family system and the changes that occur in the family systems over time.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46B03DD-756C-4BA0-8859-8AB35B265947}" type="slidenum">
              <a:rPr lang="en-US" smtClean="0"/>
              <a:t>28</a:t>
            </a:fld>
            <a:endParaRPr lang="en-US"/>
          </a:p>
        </p:txBody>
      </p:sp>
    </p:spTree>
    <p:extLst>
      <p:ext uri="{BB962C8B-B14F-4D97-AF65-F5344CB8AC3E}">
        <p14:creationId xmlns:p14="http://schemas.microsoft.com/office/powerpoint/2010/main" val="27459950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3ECB8A-51CA-4065-AAE7-0CE808E867AF}"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930746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6B03DD-756C-4BA0-8859-8AB35B265947}" type="slidenum">
              <a:rPr lang="en-US" smtClean="0"/>
              <a:t>43</a:t>
            </a:fld>
            <a:endParaRPr lang="en-US"/>
          </a:p>
        </p:txBody>
      </p:sp>
    </p:spTree>
    <p:extLst>
      <p:ext uri="{BB962C8B-B14F-4D97-AF65-F5344CB8AC3E}">
        <p14:creationId xmlns:p14="http://schemas.microsoft.com/office/powerpoint/2010/main" val="3231562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6B03DD-756C-4BA0-8859-8AB35B265947}" type="slidenum">
              <a:rPr lang="en-US" smtClean="0"/>
              <a:t>12</a:t>
            </a:fld>
            <a:endParaRPr lang="en-US"/>
          </a:p>
        </p:txBody>
      </p:sp>
    </p:spTree>
    <p:extLst>
      <p:ext uri="{BB962C8B-B14F-4D97-AF65-F5344CB8AC3E}">
        <p14:creationId xmlns:p14="http://schemas.microsoft.com/office/powerpoint/2010/main" val="1980152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6B03DD-756C-4BA0-8859-8AB35B265947}" type="slidenum">
              <a:rPr lang="en-US" smtClean="0"/>
              <a:t>15</a:t>
            </a:fld>
            <a:endParaRPr lang="en-US"/>
          </a:p>
        </p:txBody>
      </p:sp>
    </p:spTree>
    <p:extLst>
      <p:ext uri="{BB962C8B-B14F-4D97-AF65-F5344CB8AC3E}">
        <p14:creationId xmlns:p14="http://schemas.microsoft.com/office/powerpoint/2010/main" val="2912572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6B03DD-756C-4BA0-8859-8AB35B265947}" type="slidenum">
              <a:rPr lang="en-US" smtClean="0"/>
              <a:t>16</a:t>
            </a:fld>
            <a:endParaRPr lang="en-US"/>
          </a:p>
        </p:txBody>
      </p:sp>
    </p:spTree>
    <p:extLst>
      <p:ext uri="{BB962C8B-B14F-4D97-AF65-F5344CB8AC3E}">
        <p14:creationId xmlns:p14="http://schemas.microsoft.com/office/powerpoint/2010/main" val="3666274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62050" y="681038"/>
            <a:ext cx="4535488" cy="34020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09282"/>
            <a:ext cx="5486400" cy="408247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0267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6B03DD-756C-4BA0-8859-8AB35B265947}" type="slidenum">
              <a:rPr lang="en-US" smtClean="0"/>
              <a:t>18</a:t>
            </a:fld>
            <a:endParaRPr lang="en-US"/>
          </a:p>
        </p:txBody>
      </p:sp>
    </p:spTree>
    <p:extLst>
      <p:ext uri="{BB962C8B-B14F-4D97-AF65-F5344CB8AC3E}">
        <p14:creationId xmlns:p14="http://schemas.microsoft.com/office/powerpoint/2010/main" val="1844507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6B03DD-756C-4BA0-8859-8AB35B265947}" type="slidenum">
              <a:rPr lang="en-US" smtClean="0"/>
              <a:t>20</a:t>
            </a:fld>
            <a:endParaRPr lang="en-US"/>
          </a:p>
        </p:txBody>
      </p:sp>
    </p:spTree>
    <p:extLst>
      <p:ext uri="{BB962C8B-B14F-4D97-AF65-F5344CB8AC3E}">
        <p14:creationId xmlns:p14="http://schemas.microsoft.com/office/powerpoint/2010/main" val="3061693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FB3D23D-8B13-46EF-AF3D-C152E39140BF}" type="slidenum">
              <a:rPr lang="en-US" altLang="en-US" smtClean="0">
                <a:latin typeface="Arial" panose="020B0604020202020204" pitchFamily="34" charset="0"/>
                <a:cs typeface="Arial" panose="020B0604020202020204" pitchFamily="34" charset="0"/>
              </a:rPr>
              <a:pPr>
                <a:spcBef>
                  <a:spcPct val="0"/>
                </a:spcBef>
              </a:pPr>
              <a:t>21</a:t>
            </a:fld>
            <a:endParaRPr lang="en-US" altLang="en-US" smtClean="0">
              <a:latin typeface="Arial" panose="020B0604020202020204" pitchFamily="34" charset="0"/>
              <a:cs typeface="Arial" panose="020B0604020202020204" pitchFamily="34"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9577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F90647-4C3E-4E1A-AEB7-7E00DFC55D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8595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0"/>
            <a:ext cx="752475" cy="6858000"/>
          </a:xfrm>
          <a:prstGeom prst="rect">
            <a:avLst/>
          </a:prstGeom>
          <a:gradFill>
            <a:gsLst>
              <a:gs pos="0">
                <a:schemeClr val="accent1">
                  <a:lumMod val="60000"/>
                  <a:lumOff val="40000"/>
                </a:schemeClr>
              </a:gs>
              <a:gs pos="50000">
                <a:schemeClr val="accent1"/>
              </a:gs>
              <a:gs pos="100000">
                <a:schemeClr val="accent6">
                  <a:lumMod val="75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ffectLst>
                <a:innerShdw blurRad="63500" dist="50800" dir="18900000">
                  <a:prstClr val="black">
                    <a:alpha val="50000"/>
                  </a:prstClr>
                </a:innerShdw>
              </a:effectLst>
            </a:endParaRPr>
          </a:p>
        </p:txBody>
      </p:sp>
      <p:sp>
        <p:nvSpPr>
          <p:cNvPr id="2" name="Title 1"/>
          <p:cNvSpPr>
            <a:spLocks noGrp="1"/>
          </p:cNvSpPr>
          <p:nvPr>
            <p:ph type="ctrTitle"/>
          </p:nvPr>
        </p:nvSpPr>
        <p:spPr>
          <a:xfrm>
            <a:off x="1216152" y="1267485"/>
            <a:ext cx="7235981" cy="5133316"/>
          </a:xfrm>
        </p:spPr>
        <p:txBody>
          <a:bodyPr/>
          <a:lstStyle>
            <a:lvl1pPr>
              <a:defRPr sz="11500"/>
            </a:lvl1pPr>
          </a:lstStyle>
          <a:p>
            <a:r>
              <a:rPr lang="en-US" smtClean="0"/>
              <a:t>Click to edit Master title style</a:t>
            </a:r>
            <a:endParaRPr lang="en-US" dirty="0"/>
          </a:p>
        </p:txBody>
      </p:sp>
      <p:sp>
        <p:nvSpPr>
          <p:cNvPr id="3" name="Subtitle 2"/>
          <p:cNvSpPr>
            <a:spLocks noGrp="1"/>
          </p:cNvSpPr>
          <p:nvPr>
            <p:ph type="subTitle" idx="1"/>
          </p:nvPr>
        </p:nvSpPr>
        <p:spPr>
          <a:xfrm>
            <a:off x="1216151" y="201702"/>
            <a:ext cx="6189583" cy="949569"/>
          </a:xfrm>
        </p:spPr>
        <p:txBody>
          <a:bodyPr>
            <a:normAutofit/>
          </a:bodyPr>
          <a:lstStyle>
            <a:lvl1pPr marL="0" indent="0" algn="r">
              <a:buNone/>
              <a:defRPr sz="2400">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9B227EA-BB9F-48B4-A756-2CEA2C11073C}" type="datetimeFigureOut">
              <a:rPr lang="en-US" smtClean="0"/>
              <a:pPr/>
              <a:t>2/11/2019</a:t>
            </a:fld>
            <a:endParaRPr lang="en-US"/>
          </a:p>
        </p:txBody>
      </p:sp>
      <p:sp>
        <p:nvSpPr>
          <p:cNvPr id="5" name="Footer Placeholder 4"/>
          <p:cNvSpPr>
            <a:spLocks noGrp="1"/>
          </p:cNvSpPr>
          <p:nvPr>
            <p:ph type="ftr" sz="quarter" idx="11"/>
          </p:nvPr>
        </p:nvSpPr>
        <p:spPr/>
        <p:txBody>
          <a:bodyPr/>
          <a:lstStyle/>
          <a:p>
            <a:endParaRPr lang="en-US">
              <a:solidFill>
                <a:srgbClr val="4D5B6B">
                  <a:lumMod val="60000"/>
                  <a:lumOff val="40000"/>
                </a:srgbClr>
              </a:solidFill>
            </a:endParaRPr>
          </a:p>
        </p:txBody>
      </p:sp>
      <p:sp>
        <p:nvSpPr>
          <p:cNvPr id="6" name="Slide Number Placeholder 5"/>
          <p:cNvSpPr>
            <a:spLocks noGrp="1"/>
          </p:cNvSpPr>
          <p:nvPr>
            <p:ph type="sldNum" sz="quarter" idx="12"/>
          </p:nvPr>
        </p:nvSpPr>
        <p:spPr>
          <a:xfrm>
            <a:off x="8150469" y="236415"/>
            <a:ext cx="785301" cy="365125"/>
          </a:xfrm>
        </p:spPr>
        <p:txBody>
          <a:bodyPr/>
          <a:lstStyle>
            <a:lvl1pPr>
              <a:defRPr sz="1400"/>
            </a:lvl1pPr>
          </a:lstStyle>
          <a:p>
            <a:fld id="{13E15001-CEAF-4122-9416-8BC39EBA01FB}" type="slidenum">
              <a:rPr lang="en-US" smtClean="0">
                <a:solidFill>
                  <a:srgbClr val="675D59">
                    <a:lumMod val="60000"/>
                    <a:lumOff val="40000"/>
                  </a:srgbClr>
                </a:solidFill>
              </a:rPr>
              <a:pPr/>
              <a:t>‹#›</a:t>
            </a:fld>
            <a:endParaRPr lang="en-US">
              <a:solidFill>
                <a:srgbClr val="675D59">
                  <a:lumMod val="60000"/>
                  <a:lumOff val="40000"/>
                </a:srgbClr>
              </a:solidFill>
            </a:endParaRPr>
          </a:p>
        </p:txBody>
      </p:sp>
      <p:grpSp>
        <p:nvGrpSpPr>
          <p:cNvPr id="7" name="Group 6"/>
          <p:cNvGrpSpPr/>
          <p:nvPr/>
        </p:nvGrpSpPr>
        <p:grpSpPr>
          <a:xfrm>
            <a:off x="7467600" y="209550"/>
            <a:ext cx="657226" cy="431800"/>
            <a:chOff x="7467600" y="209550"/>
            <a:chExt cx="657226" cy="431800"/>
          </a:xfrm>
          <a:solidFill>
            <a:schemeClr val="tx2">
              <a:lumMod val="60000"/>
              <a:lumOff val="40000"/>
            </a:schemeClr>
          </a:solidFill>
        </p:grpSpPr>
        <p:sp>
          <p:nvSpPr>
            <p:cNvPr id="8" name="Freeform 5"/>
            <p:cNvSpPr>
              <a:spLocks/>
            </p:cNvSpPr>
            <p:nvPr/>
          </p:nvSpPr>
          <p:spPr bwMode="auto">
            <a:xfrm>
              <a:off x="7467600"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4D5B6B"/>
                </a:solidFill>
              </a:endParaRPr>
            </a:p>
          </p:txBody>
        </p:sp>
        <p:sp>
          <p:nvSpPr>
            <p:cNvPr id="9" name="Freeform 5"/>
            <p:cNvSpPr>
              <a:spLocks/>
            </p:cNvSpPr>
            <p:nvPr/>
          </p:nvSpPr>
          <p:spPr bwMode="auto">
            <a:xfrm>
              <a:off x="7677151"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4D5B6B"/>
                </a:solidFill>
              </a:endParaRPr>
            </a:p>
          </p:txBody>
        </p:sp>
        <p:sp>
          <p:nvSpPr>
            <p:cNvPr id="10" name="Freeform 5"/>
            <p:cNvSpPr>
              <a:spLocks/>
            </p:cNvSpPr>
            <p:nvPr/>
          </p:nvSpPr>
          <p:spPr bwMode="auto">
            <a:xfrm>
              <a:off x="7881939"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4D5B6B"/>
                </a:solidFill>
              </a:endParaRPr>
            </a:p>
          </p:txBody>
        </p:sp>
      </p:grpSp>
    </p:spTree>
    <p:extLst>
      <p:ext uri="{BB962C8B-B14F-4D97-AF65-F5344CB8AC3E}">
        <p14:creationId xmlns:p14="http://schemas.microsoft.com/office/powerpoint/2010/main" val="4269177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50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par>
                          <p:cTn id="8" fill="hold">
                            <p:stCondLst>
                              <p:cond delay="2500"/>
                            </p:stCondLst>
                            <p:childTnLst>
                              <p:par>
                                <p:cTn id="9" presetID="10" presetClass="entr" presetSubtype="0" fill="hold" grpId="1"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B227EA-BB9F-48B4-A756-2CEA2C11073C}" type="datetimeFigureOut">
              <a:rPr lang="en-US" smtClean="0"/>
              <a:pPr/>
              <a:t>2/11/2019</a:t>
            </a:fld>
            <a:endParaRPr lang="en-US"/>
          </a:p>
        </p:txBody>
      </p:sp>
      <p:sp>
        <p:nvSpPr>
          <p:cNvPr id="5" name="Footer Placeholder 4"/>
          <p:cNvSpPr>
            <a:spLocks noGrp="1"/>
          </p:cNvSpPr>
          <p:nvPr>
            <p:ph type="ftr" sz="quarter" idx="11"/>
          </p:nvPr>
        </p:nvSpPr>
        <p:spPr/>
        <p:txBody>
          <a:bodyPr/>
          <a:lstStyle/>
          <a:p>
            <a:endParaRPr lang="en-US">
              <a:solidFill>
                <a:srgbClr val="4D5B6B">
                  <a:lumMod val="60000"/>
                  <a:lumOff val="40000"/>
                </a:srgbClr>
              </a:solidFill>
            </a:endParaRPr>
          </a:p>
        </p:txBody>
      </p:sp>
      <p:sp>
        <p:nvSpPr>
          <p:cNvPr id="6" name="Slide Number Placeholder 5"/>
          <p:cNvSpPr>
            <a:spLocks noGrp="1"/>
          </p:cNvSpPr>
          <p:nvPr>
            <p:ph type="sldNum" sz="quarter" idx="12"/>
          </p:nvPr>
        </p:nvSpPr>
        <p:spPr/>
        <p:txBody>
          <a:bodyPr/>
          <a:lstStyle/>
          <a:p>
            <a:fld id="{13E15001-CEAF-4122-9416-8BC39EBA01FB}" type="slidenum">
              <a:rPr lang="en-US" smtClean="0">
                <a:solidFill>
                  <a:srgbClr val="675D59">
                    <a:lumMod val="60000"/>
                    <a:lumOff val="40000"/>
                  </a:srgbClr>
                </a:solidFill>
              </a:rPr>
              <a:pPr/>
              <a:t>‹#›</a:t>
            </a:fld>
            <a:endParaRPr lang="en-US">
              <a:solidFill>
                <a:srgbClr val="675D59">
                  <a:lumMod val="60000"/>
                  <a:lumOff val="40000"/>
                </a:srgbClr>
              </a:solidFill>
            </a:endParaRPr>
          </a:p>
        </p:txBody>
      </p:sp>
    </p:spTree>
    <p:extLst>
      <p:ext uri="{BB962C8B-B14F-4D97-AF65-F5344CB8AC3E}">
        <p14:creationId xmlns:p14="http://schemas.microsoft.com/office/powerpoint/2010/main" val="392106163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B227EA-BB9F-48B4-A756-2CEA2C11073C}" type="datetimeFigureOut">
              <a:rPr lang="en-US" smtClean="0"/>
              <a:pPr/>
              <a:t>2/11/2019</a:t>
            </a:fld>
            <a:endParaRPr lang="en-US"/>
          </a:p>
        </p:txBody>
      </p:sp>
      <p:sp>
        <p:nvSpPr>
          <p:cNvPr id="5" name="Footer Placeholder 4"/>
          <p:cNvSpPr>
            <a:spLocks noGrp="1"/>
          </p:cNvSpPr>
          <p:nvPr>
            <p:ph type="ftr" sz="quarter" idx="11"/>
          </p:nvPr>
        </p:nvSpPr>
        <p:spPr/>
        <p:txBody>
          <a:bodyPr/>
          <a:lstStyle/>
          <a:p>
            <a:endParaRPr lang="en-US">
              <a:solidFill>
                <a:srgbClr val="4D5B6B">
                  <a:lumMod val="60000"/>
                  <a:lumOff val="40000"/>
                </a:srgbClr>
              </a:solidFill>
            </a:endParaRPr>
          </a:p>
        </p:txBody>
      </p:sp>
      <p:sp>
        <p:nvSpPr>
          <p:cNvPr id="6" name="Slide Number Placeholder 5"/>
          <p:cNvSpPr>
            <a:spLocks noGrp="1"/>
          </p:cNvSpPr>
          <p:nvPr>
            <p:ph type="sldNum" sz="quarter" idx="12"/>
          </p:nvPr>
        </p:nvSpPr>
        <p:spPr/>
        <p:txBody>
          <a:bodyPr/>
          <a:lstStyle/>
          <a:p>
            <a:fld id="{13E15001-CEAF-4122-9416-8BC39EBA01FB}" type="slidenum">
              <a:rPr lang="en-US" smtClean="0">
                <a:solidFill>
                  <a:srgbClr val="675D59">
                    <a:lumMod val="60000"/>
                    <a:lumOff val="40000"/>
                  </a:srgbClr>
                </a:solidFill>
              </a:rPr>
              <a:pPr/>
              <a:t>‹#›</a:t>
            </a:fld>
            <a:endParaRPr lang="en-US">
              <a:solidFill>
                <a:srgbClr val="675D59">
                  <a:lumMod val="60000"/>
                  <a:lumOff val="40000"/>
                </a:srgbClr>
              </a:solidFill>
            </a:endParaRPr>
          </a:p>
        </p:txBody>
      </p:sp>
    </p:spTree>
    <p:extLst>
      <p:ext uri="{BB962C8B-B14F-4D97-AF65-F5344CB8AC3E}">
        <p14:creationId xmlns:p14="http://schemas.microsoft.com/office/powerpoint/2010/main" val="441523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BDAB232-068A-4CD3-A307-CFF5D7711D4B}" type="datetimeFigureOut">
              <a:rPr lang="en-US" smtClean="0"/>
              <a:pPr/>
              <a:t>2/11/2019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79CB9B-896E-4808-B9A4-DDBA40E7AE5E}" type="slidenum">
              <a:rPr lang="en-US" smtClean="0"/>
              <a:pPr/>
              <a:t>‹#›</a:t>
            </a:fld>
            <a:endParaRPr lang="en-US"/>
          </a:p>
        </p:txBody>
      </p:sp>
    </p:spTree>
    <p:extLst>
      <p:ext uri="{BB962C8B-B14F-4D97-AF65-F5344CB8AC3E}">
        <p14:creationId xmlns:p14="http://schemas.microsoft.com/office/powerpoint/2010/main" val="20170160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BDAB232-068A-4CD3-A307-CFF5D7711D4B}" type="datetimeFigureOut">
              <a:rPr lang="en-US" smtClean="0"/>
              <a:pPr/>
              <a:t>2/11/2019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79CB9B-896E-4808-B9A4-DDBA40E7AE5E}" type="slidenum">
              <a:rPr lang="en-US" smtClean="0"/>
              <a:pPr/>
              <a:t>‹#›</a:t>
            </a:fld>
            <a:endParaRPr lang="en-US"/>
          </a:p>
        </p:txBody>
      </p:sp>
    </p:spTree>
    <p:extLst>
      <p:ext uri="{BB962C8B-B14F-4D97-AF65-F5344CB8AC3E}">
        <p14:creationId xmlns:p14="http://schemas.microsoft.com/office/powerpoint/2010/main" val="5084368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ABDAB232-068A-4CD3-A307-CFF5D7711D4B}" type="datetimeFigureOut">
              <a:rPr lang="en-US" smtClean="0"/>
              <a:pPr/>
              <a:t>2/11/2019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79CB9B-896E-4808-B9A4-DDBA40E7AE5E}" type="slidenum">
              <a:rPr lang="en-US" smtClean="0"/>
              <a:pPr/>
              <a:t>‹#›</a:t>
            </a:fld>
            <a:endParaRPr lang="en-US"/>
          </a:p>
        </p:txBody>
      </p:sp>
    </p:spTree>
    <p:extLst>
      <p:ext uri="{BB962C8B-B14F-4D97-AF65-F5344CB8AC3E}">
        <p14:creationId xmlns:p14="http://schemas.microsoft.com/office/powerpoint/2010/main" val="13940567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BDAB232-068A-4CD3-A307-CFF5D7711D4B}" type="datetimeFigureOut">
              <a:rPr lang="en-US" smtClean="0"/>
              <a:pPr/>
              <a:t>2/11/2019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79CB9B-896E-4808-B9A4-DDBA40E7AE5E}"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52918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BDAB232-068A-4CD3-A307-CFF5D7711D4B}" type="datetimeFigureOut">
              <a:rPr lang="en-US" smtClean="0"/>
              <a:pPr/>
              <a:t>2/11/2019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79CB9B-896E-4808-B9A4-DDBA40E7AE5E}" type="slidenum">
              <a:rPr lang="en-US" smtClean="0"/>
              <a:pPr/>
              <a:t>‹#›</a:t>
            </a:fld>
            <a:endParaRPr lang="en-US"/>
          </a:p>
        </p:txBody>
      </p:sp>
    </p:spTree>
    <p:extLst>
      <p:ext uri="{BB962C8B-B14F-4D97-AF65-F5344CB8AC3E}">
        <p14:creationId xmlns:p14="http://schemas.microsoft.com/office/powerpoint/2010/main" val="13456562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BDAB232-068A-4CD3-A307-CFF5D7711D4B}" type="datetimeFigureOut">
              <a:rPr lang="en-US" smtClean="0"/>
              <a:pPr/>
              <a:t>2/11/2019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79CB9B-896E-4808-B9A4-DDBA40E7AE5E}" type="slidenum">
              <a:rPr lang="en-US" smtClean="0"/>
              <a:pPr/>
              <a:t>‹#›</a:t>
            </a:fld>
            <a:endParaRPr lang="en-US"/>
          </a:p>
        </p:txBody>
      </p:sp>
    </p:spTree>
    <p:extLst>
      <p:ext uri="{BB962C8B-B14F-4D97-AF65-F5344CB8AC3E}">
        <p14:creationId xmlns:p14="http://schemas.microsoft.com/office/powerpoint/2010/main" val="20718648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DAB232-068A-4CD3-A307-CFF5D7711D4B}" type="datetimeFigureOut">
              <a:rPr lang="en-US" smtClean="0"/>
              <a:pPr/>
              <a:t>2/11/2019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9CB9B-896E-4808-B9A4-DDBA40E7AE5E}" type="slidenum">
              <a:rPr lang="en-US" smtClean="0"/>
              <a:pPr/>
              <a:t>‹#›</a:t>
            </a:fld>
            <a:endParaRPr lang="en-US"/>
          </a:p>
        </p:txBody>
      </p:sp>
    </p:spTree>
    <p:extLst>
      <p:ext uri="{BB962C8B-B14F-4D97-AF65-F5344CB8AC3E}">
        <p14:creationId xmlns:p14="http://schemas.microsoft.com/office/powerpoint/2010/main" val="22161218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ABDAB232-068A-4CD3-A307-CFF5D7711D4B}" type="datetimeFigureOut">
              <a:rPr lang="en-US" smtClean="0"/>
              <a:pPr/>
              <a:t>2/11/2019</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solidFill>
                <a:srgbClr val="434342"/>
              </a:solidFill>
            </a:endParaRPr>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8579CB9B-896E-4808-B9A4-DDBA40E7AE5E}" type="slidenum">
              <a:rPr lang="en-US" smtClean="0">
                <a:solidFill>
                  <a:srgbClr val="434342"/>
                </a:solidFill>
              </a:rPr>
              <a:pPr/>
              <a:t>‹#›</a:t>
            </a:fld>
            <a:endParaRPr lang="en-US">
              <a:solidFill>
                <a:srgbClr val="434342"/>
              </a:solidFill>
            </a:endParaRPr>
          </a:p>
        </p:txBody>
      </p:sp>
    </p:spTree>
    <p:extLst>
      <p:ext uri="{BB962C8B-B14F-4D97-AF65-F5344CB8AC3E}">
        <p14:creationId xmlns:p14="http://schemas.microsoft.com/office/powerpoint/2010/main" val="632930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257800"/>
            <a:ext cx="7239000" cy="1143000"/>
          </a:xfrm>
        </p:spPr>
        <p:txBody>
          <a:bodyPr>
            <a:noAutofit/>
          </a:bodyPr>
          <a:lstStyle>
            <a:lvl1pPr algn="l">
              <a:defRPr sz="7200" baseline="0">
                <a:ln w="12700">
                  <a:solidFill>
                    <a:schemeClr val="tx2"/>
                  </a:solidFill>
                </a:ln>
              </a:defRPr>
            </a:lvl1pPr>
          </a:lstStyle>
          <a:p>
            <a:r>
              <a:rPr lang="en-US" smtClean="0"/>
              <a:t>Click to edit Master title style</a:t>
            </a:r>
            <a:endParaRPr lang="en-US" dirty="0"/>
          </a:p>
        </p:txBody>
      </p:sp>
      <p:sp>
        <p:nvSpPr>
          <p:cNvPr id="3" name="Content Placeholder 2"/>
          <p:cNvSpPr>
            <a:spLocks noGrp="1"/>
          </p:cNvSpPr>
          <p:nvPr>
            <p:ph idx="1"/>
          </p:nvPr>
        </p:nvSpPr>
        <p:spPr>
          <a:xfrm>
            <a:off x="1219200" y="838200"/>
            <a:ext cx="7467600" cy="4419600"/>
          </a:xfrm>
        </p:spPr>
        <p:txBody>
          <a:bodyPr>
            <a:normAutofit/>
          </a:bodyPr>
          <a:lstStyle>
            <a:lvl1pPr>
              <a:defRPr sz="2800"/>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9B227EA-BB9F-48B4-A756-2CEA2C11073C}" type="datetimeFigureOut">
              <a:rPr lang="en-US" smtClean="0"/>
              <a:pPr/>
              <a:t>2/11/2019</a:t>
            </a:fld>
            <a:endParaRPr lang="en-US"/>
          </a:p>
        </p:txBody>
      </p:sp>
      <p:sp>
        <p:nvSpPr>
          <p:cNvPr id="10" name="Slide Number Placeholder 9"/>
          <p:cNvSpPr>
            <a:spLocks noGrp="1"/>
          </p:cNvSpPr>
          <p:nvPr>
            <p:ph type="sldNum" sz="quarter" idx="11"/>
          </p:nvPr>
        </p:nvSpPr>
        <p:spPr/>
        <p:txBody>
          <a:bodyPr/>
          <a:lstStyle/>
          <a:p>
            <a:fld id="{13E15001-CEAF-4122-9416-8BC39EBA01FB}" type="slidenum">
              <a:rPr lang="en-US" smtClean="0">
                <a:solidFill>
                  <a:srgbClr val="675D59">
                    <a:lumMod val="60000"/>
                    <a:lumOff val="40000"/>
                  </a:srgbClr>
                </a:solidFill>
              </a:rPr>
              <a:pPr/>
              <a:t>‹#›</a:t>
            </a:fld>
            <a:endParaRPr lang="en-US">
              <a:solidFill>
                <a:srgbClr val="675D59">
                  <a:lumMod val="60000"/>
                  <a:lumOff val="40000"/>
                </a:srgbClr>
              </a:solidFill>
            </a:endParaRPr>
          </a:p>
        </p:txBody>
      </p:sp>
      <p:sp>
        <p:nvSpPr>
          <p:cNvPr id="12" name="Footer Placeholder 11"/>
          <p:cNvSpPr>
            <a:spLocks noGrp="1"/>
          </p:cNvSpPr>
          <p:nvPr>
            <p:ph type="ftr" sz="quarter" idx="12"/>
          </p:nvPr>
        </p:nvSpPr>
        <p:spPr/>
        <p:txBody>
          <a:bodyPr/>
          <a:lstStyle/>
          <a:p>
            <a:endParaRPr lang="en-US">
              <a:solidFill>
                <a:srgbClr val="4D5B6B">
                  <a:lumMod val="60000"/>
                  <a:lumOff val="40000"/>
                </a:srgbClr>
              </a:solidFill>
            </a:endParaRPr>
          </a:p>
        </p:txBody>
      </p:sp>
    </p:spTree>
    <p:extLst>
      <p:ext uri="{BB962C8B-B14F-4D97-AF65-F5344CB8AC3E}">
        <p14:creationId xmlns:p14="http://schemas.microsoft.com/office/powerpoint/2010/main" val="228567876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Click icon to add picture</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DAB232-068A-4CD3-A307-CFF5D7711D4B}" type="datetimeFigureOut">
              <a:rPr lang="en-US" smtClean="0"/>
              <a:pPr/>
              <a:t>2/11/2019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79CB9B-896E-4808-B9A4-DDBA40E7AE5E}" type="slidenum">
              <a:rPr lang="en-US" smtClean="0"/>
              <a:pPr/>
              <a:t>‹#›</a:t>
            </a:fld>
            <a:endParaRPr lang="en-US"/>
          </a:p>
        </p:txBody>
      </p:sp>
    </p:spTree>
    <p:extLst>
      <p:ext uri="{BB962C8B-B14F-4D97-AF65-F5344CB8AC3E}">
        <p14:creationId xmlns:p14="http://schemas.microsoft.com/office/powerpoint/2010/main" val="15398613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DAB232-068A-4CD3-A307-CFF5D7711D4B}" type="datetimeFigureOut">
              <a:rPr lang="en-US" smtClean="0"/>
              <a:pPr/>
              <a:t>2/11/2019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79CB9B-896E-4808-B9A4-DDBA40E7AE5E}" type="slidenum">
              <a:rPr lang="en-US" smtClean="0"/>
              <a:pPr/>
              <a:t>‹#›</a:t>
            </a:fld>
            <a:endParaRPr lang="en-US"/>
          </a:p>
        </p:txBody>
      </p:sp>
    </p:spTree>
    <p:extLst>
      <p:ext uri="{BB962C8B-B14F-4D97-AF65-F5344CB8AC3E}">
        <p14:creationId xmlns:p14="http://schemas.microsoft.com/office/powerpoint/2010/main" val="19091263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DAB232-068A-4CD3-A307-CFF5D7711D4B}" type="datetimeFigureOut">
              <a:rPr lang="en-US" smtClean="0"/>
              <a:pPr/>
              <a:t>2/11/2019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79CB9B-896E-4808-B9A4-DDBA40E7AE5E}" type="slidenum">
              <a:rPr lang="en-US" smtClean="0"/>
              <a:pPr/>
              <a:t>‹#›</a:t>
            </a:fld>
            <a:endParaRPr lang="en-US"/>
          </a:p>
        </p:txBody>
      </p:sp>
    </p:spTree>
    <p:extLst>
      <p:ext uri="{BB962C8B-B14F-4D97-AF65-F5344CB8AC3E}">
        <p14:creationId xmlns:p14="http://schemas.microsoft.com/office/powerpoint/2010/main" val="3492747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F04E22E-AB78-47A9-9817-1D3B69F8520C}" type="datetimeFigureOut">
              <a:rPr lang="en-US" smtClean="0">
                <a:solidFill>
                  <a:prstClr val="black">
                    <a:tint val="75000"/>
                  </a:prstClr>
                </a:solidFill>
              </a:rPr>
              <a:pPr/>
              <a:t>2/11/2019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3D3C92-09E1-4667-A5FB-59267B281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17265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F04E22E-AB78-47A9-9817-1D3B69F8520C}" type="datetimeFigureOut">
              <a:rPr lang="en-US" smtClean="0">
                <a:solidFill>
                  <a:prstClr val="black">
                    <a:tint val="75000"/>
                  </a:prstClr>
                </a:solidFill>
              </a:rPr>
              <a:pPr/>
              <a:t>2/11/2019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3D3C92-09E1-4667-A5FB-59267B281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15600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F04E22E-AB78-47A9-9817-1D3B69F8520C}" type="datetimeFigureOut">
              <a:rPr lang="en-US" smtClean="0">
                <a:solidFill>
                  <a:prstClr val="black">
                    <a:tint val="75000"/>
                  </a:prstClr>
                </a:solidFill>
              </a:rPr>
              <a:pPr/>
              <a:t>2/11/2019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3D3C92-09E1-4667-A5FB-59267B281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65864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F04E22E-AB78-47A9-9817-1D3B69F8520C}" type="datetimeFigureOut">
              <a:rPr lang="en-US" smtClean="0">
                <a:solidFill>
                  <a:prstClr val="black">
                    <a:tint val="75000"/>
                  </a:prstClr>
                </a:solidFill>
              </a:rPr>
              <a:pPr/>
              <a:t>2/11/2019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3D3C92-09E1-4667-A5FB-59267B281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7853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Content Placeholder 3"/>
          <p:cNvSpPr>
            <a:spLocks noGrp="1"/>
          </p:cNvSpPr>
          <p:nvPr>
            <p:ph sz="quarter" idx="13"/>
          </p:nvPr>
        </p:nvSpPr>
        <p:spPr>
          <a:xfrm>
            <a:off x="685331" y="3051013"/>
            <a:ext cx="3829520" cy="27401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3" name="Content Placeholder 5"/>
          <p:cNvSpPr>
            <a:spLocks noGrp="1"/>
          </p:cNvSpPr>
          <p:nvPr>
            <p:ph sz="quarter" idx="14"/>
          </p:nvPr>
        </p:nvSpPr>
        <p:spPr>
          <a:xfrm>
            <a:off x="4629150" y="3051013"/>
            <a:ext cx="3829051" cy="27401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F04E22E-AB78-47A9-9817-1D3B69F8520C}" type="datetimeFigureOut">
              <a:rPr lang="en-US" smtClean="0">
                <a:solidFill>
                  <a:prstClr val="black">
                    <a:tint val="75000"/>
                  </a:prstClr>
                </a:solidFill>
              </a:rPr>
              <a:pPr/>
              <a:t>2/11/2019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F3D3C92-09E1-4667-A5FB-59267B281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79434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F04E22E-AB78-47A9-9817-1D3B69F8520C}" type="datetimeFigureOut">
              <a:rPr lang="en-US" smtClean="0">
                <a:solidFill>
                  <a:prstClr val="black">
                    <a:tint val="75000"/>
                  </a:prstClr>
                </a:solidFill>
              </a:rPr>
              <a:pPr/>
              <a:t>2/11/2019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F3D3C92-09E1-4667-A5FB-59267B281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7828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FF04E22E-AB78-47A9-9817-1D3B69F8520C}" type="datetimeFigureOut">
              <a:rPr lang="en-US" smtClean="0">
                <a:solidFill>
                  <a:prstClr val="black">
                    <a:tint val="75000"/>
                  </a:prstClr>
                </a:solidFill>
              </a:rPr>
              <a:pPr/>
              <a:t>2/11/2019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F3D3C92-09E1-4667-A5FB-59267B281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7026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19199" y="4484080"/>
            <a:ext cx="7239001" cy="762000"/>
          </a:xfrm>
        </p:spPr>
        <p:txBody>
          <a:bodyPr bIns="0"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3" name="Title 1"/>
          <p:cNvSpPr>
            <a:spLocks noGrp="1"/>
          </p:cNvSpPr>
          <p:nvPr>
            <p:ph type="title"/>
          </p:nvPr>
        </p:nvSpPr>
        <p:spPr>
          <a:xfrm>
            <a:off x="1219200" y="5257800"/>
            <a:ext cx="7239000" cy="1143000"/>
          </a:xfrm>
        </p:spPr>
        <p:txBody>
          <a:bodyPr>
            <a:noAutofit/>
          </a:bodyPr>
          <a:lstStyle>
            <a:lvl1pPr algn="l">
              <a:defRPr sz="7200" baseline="0">
                <a:ln w="12700">
                  <a:solidFill>
                    <a:schemeClr val="tx2"/>
                  </a:solidFill>
                </a:ln>
              </a:defRPr>
            </a:lvl1pPr>
          </a:lstStyle>
          <a:p>
            <a:r>
              <a:rPr lang="en-US" smtClean="0"/>
              <a:t>Click to edit Master title style</a:t>
            </a:r>
            <a:endParaRPr lang="en-US" dirty="0"/>
          </a:p>
        </p:txBody>
      </p:sp>
      <p:sp>
        <p:nvSpPr>
          <p:cNvPr id="19" name="Date Placeholder 18"/>
          <p:cNvSpPr>
            <a:spLocks noGrp="1"/>
          </p:cNvSpPr>
          <p:nvPr>
            <p:ph type="dt" sz="half" idx="10"/>
          </p:nvPr>
        </p:nvSpPr>
        <p:spPr/>
        <p:txBody>
          <a:bodyPr/>
          <a:lstStyle/>
          <a:p>
            <a:fld id="{C9B227EA-BB9F-48B4-A756-2CEA2C11073C}" type="datetimeFigureOut">
              <a:rPr lang="en-US" smtClean="0"/>
              <a:pPr/>
              <a:t>2/11/2019</a:t>
            </a:fld>
            <a:endParaRPr lang="en-US"/>
          </a:p>
        </p:txBody>
      </p:sp>
      <p:sp>
        <p:nvSpPr>
          <p:cNvPr id="20" name="Slide Number Placeholder 19"/>
          <p:cNvSpPr>
            <a:spLocks noGrp="1"/>
          </p:cNvSpPr>
          <p:nvPr>
            <p:ph type="sldNum" sz="quarter" idx="11"/>
          </p:nvPr>
        </p:nvSpPr>
        <p:spPr/>
        <p:txBody>
          <a:bodyPr/>
          <a:lstStyle/>
          <a:p>
            <a:fld id="{13E15001-CEAF-4122-9416-8BC39EBA01FB}" type="slidenum">
              <a:rPr lang="en-US" smtClean="0">
                <a:solidFill>
                  <a:srgbClr val="675D59">
                    <a:lumMod val="60000"/>
                    <a:lumOff val="40000"/>
                  </a:srgbClr>
                </a:solidFill>
              </a:rPr>
              <a:pPr/>
              <a:t>‹#›</a:t>
            </a:fld>
            <a:endParaRPr lang="en-US">
              <a:solidFill>
                <a:srgbClr val="675D59">
                  <a:lumMod val="60000"/>
                  <a:lumOff val="40000"/>
                </a:srgbClr>
              </a:solidFill>
            </a:endParaRPr>
          </a:p>
        </p:txBody>
      </p:sp>
      <p:sp>
        <p:nvSpPr>
          <p:cNvPr id="21" name="Footer Placeholder 20"/>
          <p:cNvSpPr>
            <a:spLocks noGrp="1"/>
          </p:cNvSpPr>
          <p:nvPr>
            <p:ph type="ftr" sz="quarter" idx="12"/>
          </p:nvPr>
        </p:nvSpPr>
        <p:spPr/>
        <p:txBody>
          <a:bodyPr/>
          <a:lstStyle/>
          <a:p>
            <a:endParaRPr lang="en-US">
              <a:solidFill>
                <a:srgbClr val="4D5B6B">
                  <a:lumMod val="60000"/>
                  <a:lumOff val="40000"/>
                </a:srgbClr>
              </a:solidFill>
            </a:endParaRPr>
          </a:p>
        </p:txBody>
      </p:sp>
    </p:spTree>
    <p:extLst>
      <p:ext uri="{BB962C8B-B14F-4D97-AF65-F5344CB8AC3E}">
        <p14:creationId xmlns:p14="http://schemas.microsoft.com/office/powerpoint/2010/main" val="1843662938"/>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F04E22E-AB78-47A9-9817-1D3B69F8520C}" type="datetimeFigureOut">
              <a:rPr lang="en-US" smtClean="0">
                <a:solidFill>
                  <a:prstClr val="black">
                    <a:tint val="75000"/>
                  </a:prstClr>
                </a:solidFill>
              </a:rPr>
              <a:pPr/>
              <a:t>2/11/2019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3D3C92-09E1-4667-A5FB-59267B281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49941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2" y="609600"/>
            <a:ext cx="4129618"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F04E22E-AB78-47A9-9817-1D3B69F8520C}" type="datetimeFigureOut">
              <a:rPr lang="en-US" smtClean="0">
                <a:solidFill>
                  <a:prstClr val="black">
                    <a:tint val="75000"/>
                  </a:prstClr>
                </a:solidFill>
              </a:rPr>
              <a:pPr/>
              <a:t>2/11/2019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3D3C92-09E1-4667-A5FB-59267B281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14853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9B227EA-BB9F-48B4-A756-2CEA2C11073C}" type="datetimeFigureOut">
              <a:rPr lang="en-US" smtClean="0"/>
              <a:pPr/>
              <a:t>2/11/2019</a:t>
            </a:fld>
            <a:endParaRPr lang="en-US"/>
          </a:p>
        </p:txBody>
      </p:sp>
      <p:sp>
        <p:nvSpPr>
          <p:cNvPr id="6" name="Footer Placeholder 5"/>
          <p:cNvSpPr>
            <a:spLocks noGrp="1"/>
          </p:cNvSpPr>
          <p:nvPr>
            <p:ph type="ftr" sz="quarter" idx="11"/>
          </p:nvPr>
        </p:nvSpPr>
        <p:spPr/>
        <p:txBody>
          <a:bodyPr/>
          <a:lstStyle/>
          <a:p>
            <a:endParaRPr lang="en-US">
              <a:solidFill>
                <a:srgbClr val="4D5B6B">
                  <a:lumMod val="60000"/>
                  <a:lumOff val="40000"/>
                </a:srgbClr>
              </a:solidFill>
            </a:endParaRPr>
          </a:p>
        </p:txBody>
      </p:sp>
      <p:sp>
        <p:nvSpPr>
          <p:cNvPr id="7" name="Slide Number Placeholder 6"/>
          <p:cNvSpPr>
            <a:spLocks noGrp="1"/>
          </p:cNvSpPr>
          <p:nvPr>
            <p:ph type="sldNum" sz="quarter" idx="12"/>
          </p:nvPr>
        </p:nvSpPr>
        <p:spPr/>
        <p:txBody>
          <a:bodyPr/>
          <a:lstStyle/>
          <a:p>
            <a:fld id="{13E15001-CEAF-4122-9416-8BC39EBA01FB}" type="slidenum">
              <a:rPr lang="en-US" smtClean="0">
                <a:solidFill>
                  <a:srgbClr val="675D59">
                    <a:lumMod val="60000"/>
                    <a:lumOff val="40000"/>
                  </a:srgbClr>
                </a:solidFill>
              </a:rPr>
              <a:pPr/>
              <a:t>‹#›</a:t>
            </a:fld>
            <a:endParaRPr lang="en-US">
              <a:solidFill>
                <a:srgbClr val="675D59">
                  <a:lumMod val="60000"/>
                  <a:lumOff val="40000"/>
                </a:srgbClr>
              </a:solidFill>
            </a:endParaRPr>
          </a:p>
        </p:txBody>
      </p:sp>
    </p:spTree>
    <p:extLst>
      <p:ext uri="{BB962C8B-B14F-4D97-AF65-F5344CB8AC3E}">
        <p14:creationId xmlns:p14="http://schemas.microsoft.com/office/powerpoint/2010/main" val="15425984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9B227EA-BB9F-48B4-A756-2CEA2C11073C}" type="datetimeFigureOut">
              <a:rPr lang="en-US" smtClean="0"/>
              <a:pPr/>
              <a:t>2/11/2019</a:t>
            </a:fld>
            <a:endParaRPr lang="en-US"/>
          </a:p>
        </p:txBody>
      </p:sp>
      <p:sp>
        <p:nvSpPr>
          <p:cNvPr id="6" name="Footer Placeholder 5"/>
          <p:cNvSpPr>
            <a:spLocks noGrp="1"/>
          </p:cNvSpPr>
          <p:nvPr>
            <p:ph type="ftr" sz="quarter" idx="11"/>
          </p:nvPr>
        </p:nvSpPr>
        <p:spPr/>
        <p:txBody>
          <a:bodyPr/>
          <a:lstStyle/>
          <a:p>
            <a:endParaRPr lang="en-US">
              <a:solidFill>
                <a:srgbClr val="4D5B6B">
                  <a:lumMod val="60000"/>
                  <a:lumOff val="40000"/>
                </a:srgbClr>
              </a:solidFill>
            </a:endParaRPr>
          </a:p>
        </p:txBody>
      </p:sp>
      <p:sp>
        <p:nvSpPr>
          <p:cNvPr id="7" name="Slide Number Placeholder 6"/>
          <p:cNvSpPr>
            <a:spLocks noGrp="1"/>
          </p:cNvSpPr>
          <p:nvPr>
            <p:ph type="sldNum" sz="quarter" idx="12"/>
          </p:nvPr>
        </p:nvSpPr>
        <p:spPr/>
        <p:txBody>
          <a:bodyPr/>
          <a:lstStyle/>
          <a:p>
            <a:fld id="{13E15001-CEAF-4122-9416-8BC39EBA01FB}" type="slidenum">
              <a:rPr lang="en-US" smtClean="0">
                <a:solidFill>
                  <a:srgbClr val="675D59">
                    <a:lumMod val="60000"/>
                    <a:lumOff val="40000"/>
                  </a:srgbClr>
                </a:solidFill>
              </a:rPr>
              <a:pPr/>
              <a:t>‹#›</a:t>
            </a:fld>
            <a:endParaRPr lang="en-US">
              <a:solidFill>
                <a:srgbClr val="675D59">
                  <a:lumMod val="60000"/>
                  <a:lumOff val="40000"/>
                </a:srgbClr>
              </a:solidFill>
            </a:endParaRPr>
          </a:p>
        </p:txBody>
      </p:sp>
    </p:spTree>
    <p:extLst>
      <p:ext uri="{BB962C8B-B14F-4D97-AF65-F5344CB8AC3E}">
        <p14:creationId xmlns:p14="http://schemas.microsoft.com/office/powerpoint/2010/main" val="29620737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872588"/>
            <a:ext cx="6977064" cy="2729915"/>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9B227EA-BB9F-48B4-A756-2CEA2C11073C}" type="datetimeFigureOut">
              <a:rPr lang="en-US" smtClean="0"/>
              <a:pPr/>
              <a:t>2/11/2019</a:t>
            </a:fld>
            <a:endParaRPr lang="en-US"/>
          </a:p>
        </p:txBody>
      </p:sp>
      <p:sp>
        <p:nvSpPr>
          <p:cNvPr id="6" name="Footer Placeholder 5"/>
          <p:cNvSpPr>
            <a:spLocks noGrp="1"/>
          </p:cNvSpPr>
          <p:nvPr>
            <p:ph type="ftr" sz="quarter" idx="11"/>
          </p:nvPr>
        </p:nvSpPr>
        <p:spPr/>
        <p:txBody>
          <a:bodyPr/>
          <a:lstStyle/>
          <a:p>
            <a:endParaRPr lang="en-US">
              <a:solidFill>
                <a:srgbClr val="4D5B6B">
                  <a:lumMod val="60000"/>
                  <a:lumOff val="40000"/>
                </a:srgbClr>
              </a:solidFill>
            </a:endParaRPr>
          </a:p>
        </p:txBody>
      </p:sp>
      <p:sp>
        <p:nvSpPr>
          <p:cNvPr id="7" name="Slide Number Placeholder 6"/>
          <p:cNvSpPr>
            <a:spLocks noGrp="1"/>
          </p:cNvSpPr>
          <p:nvPr>
            <p:ph type="sldNum" sz="quarter" idx="12"/>
          </p:nvPr>
        </p:nvSpPr>
        <p:spPr/>
        <p:txBody>
          <a:bodyPr/>
          <a:lstStyle/>
          <a:p>
            <a:fld id="{13E15001-CEAF-4122-9416-8BC39EBA01FB}" type="slidenum">
              <a:rPr lang="en-US" smtClean="0">
                <a:solidFill>
                  <a:srgbClr val="675D59">
                    <a:lumMod val="60000"/>
                    <a:lumOff val="40000"/>
                  </a:srgbClr>
                </a:solidFill>
              </a:rPr>
              <a:pPr/>
              <a:t>‹#›</a:t>
            </a:fld>
            <a:endParaRPr lang="en-US">
              <a:solidFill>
                <a:srgbClr val="675D59">
                  <a:lumMod val="60000"/>
                  <a:lumOff val="40000"/>
                </a:srgbClr>
              </a:solidFill>
            </a:endParaRPr>
          </a:p>
        </p:txBody>
      </p:sp>
      <p:sp>
        <p:nvSpPr>
          <p:cNvPr id="11" name="TextBox 10"/>
          <p:cNvSpPr txBox="1"/>
          <p:nvPr/>
        </p:nvSpPr>
        <p:spPr>
          <a:xfrm>
            <a:off x="737626" y="887859"/>
            <a:ext cx="546888"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850130" y="3120015"/>
            <a:ext cx="5536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2873716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9B227EA-BB9F-48B4-A756-2CEA2C11073C}" type="datetimeFigureOut">
              <a:rPr lang="en-US" smtClean="0"/>
              <a:pPr/>
              <a:t>2/11/2019</a:t>
            </a:fld>
            <a:endParaRPr lang="en-US"/>
          </a:p>
        </p:txBody>
      </p:sp>
      <p:sp>
        <p:nvSpPr>
          <p:cNvPr id="6" name="Footer Placeholder 5"/>
          <p:cNvSpPr>
            <a:spLocks noGrp="1"/>
          </p:cNvSpPr>
          <p:nvPr>
            <p:ph type="ftr" sz="quarter" idx="11"/>
          </p:nvPr>
        </p:nvSpPr>
        <p:spPr/>
        <p:txBody>
          <a:bodyPr/>
          <a:lstStyle/>
          <a:p>
            <a:endParaRPr lang="en-US">
              <a:solidFill>
                <a:srgbClr val="4D5B6B">
                  <a:lumMod val="60000"/>
                  <a:lumOff val="40000"/>
                </a:srgbClr>
              </a:solidFill>
            </a:endParaRPr>
          </a:p>
        </p:txBody>
      </p:sp>
      <p:sp>
        <p:nvSpPr>
          <p:cNvPr id="7" name="Slide Number Placeholder 6"/>
          <p:cNvSpPr>
            <a:spLocks noGrp="1"/>
          </p:cNvSpPr>
          <p:nvPr>
            <p:ph type="sldNum" sz="quarter" idx="12"/>
          </p:nvPr>
        </p:nvSpPr>
        <p:spPr/>
        <p:txBody>
          <a:bodyPr/>
          <a:lstStyle/>
          <a:p>
            <a:fld id="{13E15001-CEAF-4122-9416-8BC39EBA01FB}" type="slidenum">
              <a:rPr lang="en-US" smtClean="0">
                <a:solidFill>
                  <a:srgbClr val="675D59">
                    <a:lumMod val="60000"/>
                    <a:lumOff val="40000"/>
                  </a:srgbClr>
                </a:solidFill>
              </a:rPr>
              <a:pPr/>
              <a:t>‹#›</a:t>
            </a:fld>
            <a:endParaRPr lang="en-US">
              <a:solidFill>
                <a:srgbClr val="675D59">
                  <a:lumMod val="60000"/>
                  <a:lumOff val="40000"/>
                </a:srgbClr>
              </a:solidFill>
            </a:endParaRPr>
          </a:p>
        </p:txBody>
      </p:sp>
    </p:spTree>
    <p:extLst>
      <p:ext uri="{BB962C8B-B14F-4D97-AF65-F5344CB8AC3E}">
        <p14:creationId xmlns:p14="http://schemas.microsoft.com/office/powerpoint/2010/main" val="8746150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C9B227EA-BB9F-48B4-A756-2CEA2C11073C}" type="datetimeFigureOut">
              <a:rPr lang="en-US" smtClean="0"/>
              <a:pPr/>
              <a:t>2/11/2019</a:t>
            </a:fld>
            <a:endParaRPr lang="en-US"/>
          </a:p>
        </p:txBody>
      </p:sp>
      <p:sp>
        <p:nvSpPr>
          <p:cNvPr id="4" name="Footer Placeholder 3"/>
          <p:cNvSpPr>
            <a:spLocks noGrp="1"/>
          </p:cNvSpPr>
          <p:nvPr>
            <p:ph type="ftr" sz="quarter" idx="11"/>
          </p:nvPr>
        </p:nvSpPr>
        <p:spPr/>
        <p:txBody>
          <a:bodyPr/>
          <a:lstStyle/>
          <a:p>
            <a:endParaRPr lang="en-US">
              <a:solidFill>
                <a:srgbClr val="4D5B6B">
                  <a:lumMod val="60000"/>
                  <a:lumOff val="40000"/>
                </a:srgbClr>
              </a:solidFill>
            </a:endParaRPr>
          </a:p>
        </p:txBody>
      </p:sp>
      <p:sp>
        <p:nvSpPr>
          <p:cNvPr id="5" name="Slide Number Placeholder 4"/>
          <p:cNvSpPr>
            <a:spLocks noGrp="1"/>
          </p:cNvSpPr>
          <p:nvPr>
            <p:ph type="sldNum" sz="quarter" idx="12"/>
          </p:nvPr>
        </p:nvSpPr>
        <p:spPr/>
        <p:txBody>
          <a:bodyPr/>
          <a:lstStyle/>
          <a:p>
            <a:fld id="{13E15001-CEAF-4122-9416-8BC39EBA01FB}" type="slidenum">
              <a:rPr lang="en-US" smtClean="0">
                <a:solidFill>
                  <a:srgbClr val="675D59">
                    <a:lumMod val="60000"/>
                    <a:lumOff val="40000"/>
                  </a:srgbClr>
                </a:solidFill>
              </a:rPr>
              <a:pPr/>
              <a:t>‹#›</a:t>
            </a:fld>
            <a:endParaRPr lang="en-US">
              <a:solidFill>
                <a:srgbClr val="675D59">
                  <a:lumMod val="60000"/>
                  <a:lumOff val="40000"/>
                </a:srgbClr>
              </a:solidFill>
            </a:endParaRPr>
          </a:p>
        </p:txBody>
      </p:sp>
    </p:spTree>
    <p:extLst>
      <p:ext uri="{BB962C8B-B14F-4D97-AF65-F5344CB8AC3E}">
        <p14:creationId xmlns:p14="http://schemas.microsoft.com/office/powerpoint/2010/main" val="22338389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C9B227EA-BB9F-48B4-A756-2CEA2C11073C}" type="datetimeFigureOut">
              <a:rPr lang="en-US" smtClean="0"/>
              <a:pPr/>
              <a:t>2/11/2019</a:t>
            </a:fld>
            <a:endParaRPr lang="en-US"/>
          </a:p>
        </p:txBody>
      </p:sp>
      <p:sp>
        <p:nvSpPr>
          <p:cNvPr id="4" name="Footer Placeholder 3"/>
          <p:cNvSpPr>
            <a:spLocks noGrp="1"/>
          </p:cNvSpPr>
          <p:nvPr>
            <p:ph type="ftr" sz="quarter" idx="11"/>
          </p:nvPr>
        </p:nvSpPr>
        <p:spPr/>
        <p:txBody>
          <a:bodyPr/>
          <a:lstStyle/>
          <a:p>
            <a:endParaRPr lang="en-US">
              <a:solidFill>
                <a:srgbClr val="4D5B6B">
                  <a:lumMod val="60000"/>
                  <a:lumOff val="40000"/>
                </a:srgbClr>
              </a:solidFill>
            </a:endParaRPr>
          </a:p>
        </p:txBody>
      </p:sp>
      <p:sp>
        <p:nvSpPr>
          <p:cNvPr id="5" name="Slide Number Placeholder 4"/>
          <p:cNvSpPr>
            <a:spLocks noGrp="1"/>
          </p:cNvSpPr>
          <p:nvPr>
            <p:ph type="sldNum" sz="quarter" idx="12"/>
          </p:nvPr>
        </p:nvSpPr>
        <p:spPr/>
        <p:txBody>
          <a:bodyPr/>
          <a:lstStyle/>
          <a:p>
            <a:fld id="{13E15001-CEAF-4122-9416-8BC39EBA01FB}" type="slidenum">
              <a:rPr lang="en-US" smtClean="0">
                <a:solidFill>
                  <a:srgbClr val="675D59">
                    <a:lumMod val="60000"/>
                    <a:lumOff val="40000"/>
                  </a:srgbClr>
                </a:solidFill>
              </a:rPr>
              <a:pPr/>
              <a:t>‹#›</a:t>
            </a:fld>
            <a:endParaRPr lang="en-US">
              <a:solidFill>
                <a:srgbClr val="675D59">
                  <a:lumMod val="60000"/>
                  <a:lumOff val="40000"/>
                </a:srgbClr>
              </a:solidFill>
            </a:endParaRPr>
          </a:p>
        </p:txBody>
      </p:sp>
    </p:spTree>
    <p:extLst>
      <p:ext uri="{BB962C8B-B14F-4D97-AF65-F5344CB8AC3E}">
        <p14:creationId xmlns:p14="http://schemas.microsoft.com/office/powerpoint/2010/main" val="1155109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F04E22E-AB78-47A9-9817-1D3B69F8520C}" type="datetimeFigureOut">
              <a:rPr lang="en-US" smtClean="0">
                <a:solidFill>
                  <a:prstClr val="black">
                    <a:tint val="75000"/>
                  </a:prstClr>
                </a:solidFill>
              </a:rPr>
              <a:pPr/>
              <a:t>2/11/2019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3D3C92-09E1-4667-A5FB-59267B281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14685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F04E22E-AB78-47A9-9817-1D3B69F8520C}" type="datetimeFigureOut">
              <a:rPr lang="en-US" smtClean="0">
                <a:solidFill>
                  <a:prstClr val="black">
                    <a:tint val="75000"/>
                  </a:prstClr>
                </a:solidFill>
              </a:rPr>
              <a:pPr/>
              <a:t>2/11/2019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3D3C92-09E1-4667-A5FB-59267B281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168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C9B227EA-BB9F-48B4-A756-2CEA2C11073C}" type="datetimeFigureOut">
              <a:rPr lang="en-US" smtClean="0"/>
              <a:pPr/>
              <a:t>2/11/2019</a:t>
            </a:fld>
            <a:endParaRPr lang="en-US"/>
          </a:p>
        </p:txBody>
      </p:sp>
      <p:sp>
        <p:nvSpPr>
          <p:cNvPr id="6" name="Footer Placeholder 5"/>
          <p:cNvSpPr>
            <a:spLocks noGrp="1"/>
          </p:cNvSpPr>
          <p:nvPr>
            <p:ph type="ftr" sz="quarter" idx="11"/>
          </p:nvPr>
        </p:nvSpPr>
        <p:spPr/>
        <p:txBody>
          <a:bodyPr/>
          <a:lstStyle/>
          <a:p>
            <a:endParaRPr lang="en-US">
              <a:solidFill>
                <a:srgbClr val="4D5B6B">
                  <a:lumMod val="60000"/>
                  <a:lumOff val="40000"/>
                </a:srgbClr>
              </a:solidFill>
            </a:endParaRPr>
          </a:p>
        </p:txBody>
      </p:sp>
      <p:sp>
        <p:nvSpPr>
          <p:cNvPr id="7" name="Slide Number Placeholder 6"/>
          <p:cNvSpPr>
            <a:spLocks noGrp="1"/>
          </p:cNvSpPr>
          <p:nvPr>
            <p:ph type="sldNum" sz="quarter" idx="12"/>
          </p:nvPr>
        </p:nvSpPr>
        <p:spPr/>
        <p:txBody>
          <a:bodyPr/>
          <a:lstStyle/>
          <a:p>
            <a:fld id="{13E15001-CEAF-4122-9416-8BC39EBA01FB}" type="slidenum">
              <a:rPr lang="en-US" smtClean="0">
                <a:solidFill>
                  <a:srgbClr val="675D59">
                    <a:lumMod val="60000"/>
                    <a:lumOff val="40000"/>
                  </a:srgbClr>
                </a:solidFill>
              </a:rPr>
              <a:pPr/>
              <a:t>‹#›</a:t>
            </a:fld>
            <a:endParaRPr lang="en-US">
              <a:solidFill>
                <a:srgbClr val="675D59">
                  <a:lumMod val="60000"/>
                  <a:lumOff val="40000"/>
                </a:srgbClr>
              </a:solidFill>
            </a:endParaRPr>
          </a:p>
        </p:txBody>
      </p:sp>
      <p:sp>
        <p:nvSpPr>
          <p:cNvPr id="9" name="Content Placeholder 8"/>
          <p:cNvSpPr>
            <a:spLocks noGrp="1"/>
          </p:cNvSpPr>
          <p:nvPr>
            <p:ph sz="quarter" idx="13"/>
          </p:nvPr>
        </p:nvSpPr>
        <p:spPr>
          <a:xfrm>
            <a:off x="1216152" y="841248"/>
            <a:ext cx="3730752" cy="43891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5102352" y="841248"/>
            <a:ext cx="3730752" cy="43891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23892457"/>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7696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762000" y="1905000"/>
            <a:ext cx="7696200" cy="40386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7F761E-6DB5-47CD-8C01-E62C02E86C2E}" type="slidenum">
              <a:rPr lang="en-US" altLang="en-US"/>
              <a:pPr>
                <a:defRPr/>
              </a:pPr>
              <a:t>‹#›</a:t>
            </a:fld>
            <a:endParaRPr lang="en-US" altLang="en-US"/>
          </a:p>
        </p:txBody>
      </p:sp>
    </p:spTree>
    <p:extLst>
      <p:ext uri="{BB962C8B-B14F-4D97-AF65-F5344CB8AC3E}">
        <p14:creationId xmlns:p14="http://schemas.microsoft.com/office/powerpoint/2010/main" val="1064589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9E5BDA-667A-4D20-A2C7-B62F1513AC5D}" type="datetimeFigureOut">
              <a:rPr lang="en-US" smtClean="0"/>
              <a:t>2/11/2019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081D5B-4457-4F37-AE83-601F32B70190}" type="slidenum">
              <a:rPr lang="en-US" smtClean="0"/>
              <a:t>‹#›</a:t>
            </a:fld>
            <a:endParaRPr lang="en-US"/>
          </a:p>
        </p:txBody>
      </p:sp>
    </p:spTree>
    <p:extLst>
      <p:ext uri="{BB962C8B-B14F-4D97-AF65-F5344CB8AC3E}">
        <p14:creationId xmlns:p14="http://schemas.microsoft.com/office/powerpoint/2010/main" val="29885848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9E5BDA-667A-4D20-A2C7-B62F1513AC5D}" type="datetimeFigureOut">
              <a:rPr lang="en-US" smtClean="0"/>
              <a:t>2/11/2019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081D5B-4457-4F37-AE83-601F32B70190}" type="slidenum">
              <a:rPr lang="en-US" smtClean="0"/>
              <a:t>‹#›</a:t>
            </a:fld>
            <a:endParaRPr lang="en-US"/>
          </a:p>
        </p:txBody>
      </p:sp>
    </p:spTree>
    <p:extLst>
      <p:ext uri="{BB962C8B-B14F-4D97-AF65-F5344CB8AC3E}">
        <p14:creationId xmlns:p14="http://schemas.microsoft.com/office/powerpoint/2010/main" val="17935845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B9E5BDA-667A-4D20-A2C7-B62F1513AC5D}" type="datetimeFigureOut">
              <a:rPr lang="en-US" smtClean="0"/>
              <a:t>2/11/2019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081D5B-4457-4F37-AE83-601F32B70190}" type="slidenum">
              <a:rPr lang="en-US" smtClean="0"/>
              <a:t>‹#›</a:t>
            </a:fld>
            <a:endParaRPr lang="en-US"/>
          </a:p>
        </p:txBody>
      </p:sp>
    </p:spTree>
    <p:extLst>
      <p:ext uri="{BB962C8B-B14F-4D97-AF65-F5344CB8AC3E}">
        <p14:creationId xmlns:p14="http://schemas.microsoft.com/office/powerpoint/2010/main" val="34530289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9E5BDA-667A-4D20-A2C7-B62F1513AC5D}" type="datetimeFigureOut">
              <a:rPr lang="en-US" smtClean="0"/>
              <a:t>2/11/2019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081D5B-4457-4F37-AE83-601F32B70190}" type="slidenum">
              <a:rPr lang="en-US" smtClean="0"/>
              <a:t>‹#›</a:t>
            </a:fld>
            <a:endParaRPr lang="en-US"/>
          </a:p>
        </p:txBody>
      </p:sp>
    </p:spTree>
    <p:extLst>
      <p:ext uri="{BB962C8B-B14F-4D97-AF65-F5344CB8AC3E}">
        <p14:creationId xmlns:p14="http://schemas.microsoft.com/office/powerpoint/2010/main" val="15580060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9E5BDA-667A-4D20-A2C7-B62F1513AC5D}" type="datetimeFigureOut">
              <a:rPr lang="en-US" smtClean="0"/>
              <a:t>2/11/2019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081D5B-4457-4F37-AE83-601F32B70190}" type="slidenum">
              <a:rPr lang="en-US" smtClean="0"/>
              <a:t>‹#›</a:t>
            </a:fld>
            <a:endParaRPr lang="en-US"/>
          </a:p>
        </p:txBody>
      </p:sp>
    </p:spTree>
    <p:extLst>
      <p:ext uri="{BB962C8B-B14F-4D97-AF65-F5344CB8AC3E}">
        <p14:creationId xmlns:p14="http://schemas.microsoft.com/office/powerpoint/2010/main" val="18652556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9E5BDA-667A-4D20-A2C7-B62F1513AC5D}" type="datetimeFigureOut">
              <a:rPr lang="en-US" smtClean="0"/>
              <a:t>2/11/2019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081D5B-4457-4F37-AE83-601F32B70190}" type="slidenum">
              <a:rPr lang="en-US" smtClean="0"/>
              <a:t>‹#›</a:t>
            </a:fld>
            <a:endParaRPr lang="en-US"/>
          </a:p>
        </p:txBody>
      </p:sp>
    </p:spTree>
    <p:extLst>
      <p:ext uri="{BB962C8B-B14F-4D97-AF65-F5344CB8AC3E}">
        <p14:creationId xmlns:p14="http://schemas.microsoft.com/office/powerpoint/2010/main" val="1762762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9E5BDA-667A-4D20-A2C7-B62F1513AC5D}" type="datetimeFigureOut">
              <a:rPr lang="en-US" smtClean="0"/>
              <a:t>2/11/2019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081D5B-4457-4F37-AE83-601F32B70190}" type="slidenum">
              <a:rPr lang="en-US" smtClean="0"/>
              <a:t>‹#›</a:t>
            </a:fld>
            <a:endParaRPr lang="en-US"/>
          </a:p>
        </p:txBody>
      </p:sp>
    </p:spTree>
    <p:extLst>
      <p:ext uri="{BB962C8B-B14F-4D97-AF65-F5344CB8AC3E}">
        <p14:creationId xmlns:p14="http://schemas.microsoft.com/office/powerpoint/2010/main" val="13615424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5B9E5BDA-667A-4D20-A2C7-B62F1513AC5D}" type="datetimeFigureOut">
              <a:rPr lang="en-US" smtClean="0"/>
              <a:t>2/11/2019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081D5B-4457-4F37-AE83-601F32B70190}" type="slidenum">
              <a:rPr lang="en-US" smtClean="0"/>
              <a:t>‹#›</a:t>
            </a:fld>
            <a:endParaRPr lang="en-US"/>
          </a:p>
        </p:txBody>
      </p:sp>
    </p:spTree>
    <p:extLst>
      <p:ext uri="{BB962C8B-B14F-4D97-AF65-F5344CB8AC3E}">
        <p14:creationId xmlns:p14="http://schemas.microsoft.com/office/powerpoint/2010/main" val="21109971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5B9E5BDA-667A-4D20-A2C7-B62F1513AC5D}" type="datetimeFigureOut">
              <a:rPr lang="en-US" smtClean="0"/>
              <a:t>2/11/2019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081D5B-4457-4F37-AE83-601F32B70190}" type="slidenum">
              <a:rPr lang="en-US" smtClean="0"/>
              <a:t>‹#›</a:t>
            </a:fld>
            <a:endParaRPr lang="en-US"/>
          </a:p>
        </p:txBody>
      </p:sp>
    </p:spTree>
    <p:extLst>
      <p:ext uri="{BB962C8B-B14F-4D97-AF65-F5344CB8AC3E}">
        <p14:creationId xmlns:p14="http://schemas.microsoft.com/office/powerpoint/2010/main" val="3942949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19200" y="841248"/>
            <a:ext cx="3733800" cy="533400"/>
          </a:xfrm>
        </p:spPr>
        <p:txBody>
          <a:bodyPr anchor="t">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5105400" y="841248"/>
            <a:ext cx="3735267" cy="533400"/>
          </a:xfrm>
        </p:spPr>
        <p:txBody>
          <a:bodyPr anchor="t">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C9B227EA-BB9F-48B4-A756-2CEA2C11073C}" type="datetimeFigureOut">
              <a:rPr lang="en-US" smtClean="0"/>
              <a:pPr/>
              <a:t>2/11/2019</a:t>
            </a:fld>
            <a:endParaRPr lang="en-US"/>
          </a:p>
        </p:txBody>
      </p:sp>
      <p:sp>
        <p:nvSpPr>
          <p:cNvPr id="8" name="Footer Placeholder 7"/>
          <p:cNvSpPr>
            <a:spLocks noGrp="1"/>
          </p:cNvSpPr>
          <p:nvPr>
            <p:ph type="ftr" sz="quarter" idx="11"/>
          </p:nvPr>
        </p:nvSpPr>
        <p:spPr/>
        <p:txBody>
          <a:bodyPr/>
          <a:lstStyle/>
          <a:p>
            <a:endParaRPr lang="en-US">
              <a:solidFill>
                <a:srgbClr val="4D5B6B">
                  <a:lumMod val="60000"/>
                  <a:lumOff val="40000"/>
                </a:srgbClr>
              </a:solidFill>
            </a:endParaRPr>
          </a:p>
        </p:txBody>
      </p:sp>
      <p:sp>
        <p:nvSpPr>
          <p:cNvPr id="9" name="Slide Number Placeholder 8"/>
          <p:cNvSpPr>
            <a:spLocks noGrp="1"/>
          </p:cNvSpPr>
          <p:nvPr>
            <p:ph type="sldNum" sz="quarter" idx="12"/>
          </p:nvPr>
        </p:nvSpPr>
        <p:spPr/>
        <p:txBody>
          <a:bodyPr/>
          <a:lstStyle/>
          <a:p>
            <a:fld id="{13E15001-CEAF-4122-9416-8BC39EBA01FB}" type="slidenum">
              <a:rPr lang="en-US" smtClean="0">
                <a:solidFill>
                  <a:srgbClr val="675D59">
                    <a:lumMod val="60000"/>
                    <a:lumOff val="40000"/>
                  </a:srgbClr>
                </a:solidFill>
              </a:rPr>
              <a:pPr/>
              <a:t>‹#›</a:t>
            </a:fld>
            <a:endParaRPr lang="en-US">
              <a:solidFill>
                <a:srgbClr val="675D59">
                  <a:lumMod val="60000"/>
                  <a:lumOff val="40000"/>
                </a:srgbClr>
              </a:solidFill>
            </a:endParaRPr>
          </a:p>
        </p:txBody>
      </p:sp>
      <p:sp>
        <p:nvSpPr>
          <p:cNvPr id="11" name="Content Placeholder 10"/>
          <p:cNvSpPr>
            <a:spLocks noGrp="1"/>
          </p:cNvSpPr>
          <p:nvPr>
            <p:ph sz="quarter" idx="13"/>
          </p:nvPr>
        </p:nvSpPr>
        <p:spPr>
          <a:xfrm>
            <a:off x="1216152" y="1380744"/>
            <a:ext cx="3730752" cy="38404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14"/>
          </p:nvPr>
        </p:nvSpPr>
        <p:spPr>
          <a:xfrm>
            <a:off x="5102352" y="1380743"/>
            <a:ext cx="3730752" cy="38404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40223315"/>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9E5BDA-667A-4D20-A2C7-B62F1513AC5D}" type="datetimeFigureOut">
              <a:rPr lang="en-US" smtClean="0"/>
              <a:t>2/11/2019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081D5B-4457-4F37-AE83-601F32B70190}" type="slidenum">
              <a:rPr lang="en-US" smtClean="0"/>
              <a:t>‹#›</a:t>
            </a:fld>
            <a:endParaRPr lang="en-US"/>
          </a:p>
        </p:txBody>
      </p:sp>
    </p:spTree>
    <p:extLst>
      <p:ext uri="{BB962C8B-B14F-4D97-AF65-F5344CB8AC3E}">
        <p14:creationId xmlns:p14="http://schemas.microsoft.com/office/powerpoint/2010/main" val="30108013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9E5BDA-667A-4D20-A2C7-B62F1513AC5D}" type="datetimeFigureOut">
              <a:rPr lang="en-US" smtClean="0"/>
              <a:t>2/11/2019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081D5B-4457-4F37-AE83-601F32B70190}" type="slidenum">
              <a:rPr lang="en-US" smtClean="0"/>
              <a:t>‹#›</a:t>
            </a:fld>
            <a:endParaRPr lang="en-US"/>
          </a:p>
        </p:txBody>
      </p:sp>
    </p:spTree>
    <p:extLst>
      <p:ext uri="{BB962C8B-B14F-4D97-AF65-F5344CB8AC3E}">
        <p14:creationId xmlns:p14="http://schemas.microsoft.com/office/powerpoint/2010/main" val="2105336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9B227EA-BB9F-48B4-A756-2CEA2C11073C}" type="datetimeFigureOut">
              <a:rPr lang="en-US" smtClean="0"/>
              <a:pPr/>
              <a:t>2/11/2019</a:t>
            </a:fld>
            <a:endParaRPr lang="en-US"/>
          </a:p>
        </p:txBody>
      </p:sp>
      <p:sp>
        <p:nvSpPr>
          <p:cNvPr id="4" name="Footer Placeholder 3"/>
          <p:cNvSpPr>
            <a:spLocks noGrp="1"/>
          </p:cNvSpPr>
          <p:nvPr>
            <p:ph type="ftr" sz="quarter" idx="11"/>
          </p:nvPr>
        </p:nvSpPr>
        <p:spPr/>
        <p:txBody>
          <a:bodyPr/>
          <a:lstStyle/>
          <a:p>
            <a:endParaRPr lang="en-US">
              <a:solidFill>
                <a:srgbClr val="4D5B6B">
                  <a:lumMod val="60000"/>
                  <a:lumOff val="40000"/>
                </a:srgbClr>
              </a:solidFill>
            </a:endParaRPr>
          </a:p>
        </p:txBody>
      </p:sp>
      <p:sp>
        <p:nvSpPr>
          <p:cNvPr id="5" name="Slide Number Placeholder 4"/>
          <p:cNvSpPr>
            <a:spLocks noGrp="1"/>
          </p:cNvSpPr>
          <p:nvPr>
            <p:ph type="sldNum" sz="quarter" idx="12"/>
          </p:nvPr>
        </p:nvSpPr>
        <p:spPr/>
        <p:txBody>
          <a:bodyPr/>
          <a:lstStyle/>
          <a:p>
            <a:fld id="{13E15001-CEAF-4122-9416-8BC39EBA01FB}" type="slidenum">
              <a:rPr lang="en-US" smtClean="0">
                <a:solidFill>
                  <a:srgbClr val="675D59">
                    <a:lumMod val="60000"/>
                    <a:lumOff val="40000"/>
                  </a:srgbClr>
                </a:solidFill>
              </a:rPr>
              <a:pPr/>
              <a:t>‹#›</a:t>
            </a:fld>
            <a:endParaRPr lang="en-US">
              <a:solidFill>
                <a:srgbClr val="675D59">
                  <a:lumMod val="60000"/>
                  <a:lumOff val="40000"/>
                </a:srgbClr>
              </a:solidFill>
            </a:endParaRPr>
          </a:p>
        </p:txBody>
      </p:sp>
    </p:spTree>
    <p:extLst>
      <p:ext uri="{BB962C8B-B14F-4D97-AF65-F5344CB8AC3E}">
        <p14:creationId xmlns:p14="http://schemas.microsoft.com/office/powerpoint/2010/main" val="175062487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9B227EA-BB9F-48B4-A756-2CEA2C11073C}" type="datetimeFigureOut">
              <a:rPr lang="en-US" smtClean="0"/>
              <a:pPr/>
              <a:t>2/11/2019</a:t>
            </a:fld>
            <a:endParaRPr lang="en-US"/>
          </a:p>
        </p:txBody>
      </p:sp>
      <p:sp>
        <p:nvSpPr>
          <p:cNvPr id="6" name="Slide Number Placeholder 5"/>
          <p:cNvSpPr>
            <a:spLocks noGrp="1"/>
          </p:cNvSpPr>
          <p:nvPr>
            <p:ph type="sldNum" sz="quarter" idx="11"/>
          </p:nvPr>
        </p:nvSpPr>
        <p:spPr/>
        <p:txBody>
          <a:bodyPr/>
          <a:lstStyle/>
          <a:p>
            <a:fld id="{13E15001-CEAF-4122-9416-8BC39EBA01FB}" type="slidenum">
              <a:rPr lang="en-US" smtClean="0">
                <a:solidFill>
                  <a:srgbClr val="675D59">
                    <a:lumMod val="60000"/>
                    <a:lumOff val="40000"/>
                  </a:srgbClr>
                </a:solidFill>
              </a:rPr>
              <a:pPr/>
              <a:t>‹#›</a:t>
            </a:fld>
            <a:endParaRPr lang="en-US">
              <a:solidFill>
                <a:srgbClr val="675D59">
                  <a:lumMod val="60000"/>
                  <a:lumOff val="40000"/>
                </a:srgbClr>
              </a:solidFill>
            </a:endParaRPr>
          </a:p>
        </p:txBody>
      </p:sp>
      <p:sp>
        <p:nvSpPr>
          <p:cNvPr id="7" name="Footer Placeholder 6"/>
          <p:cNvSpPr>
            <a:spLocks noGrp="1"/>
          </p:cNvSpPr>
          <p:nvPr>
            <p:ph type="ftr" sz="quarter" idx="12"/>
          </p:nvPr>
        </p:nvSpPr>
        <p:spPr/>
        <p:txBody>
          <a:bodyPr/>
          <a:lstStyle/>
          <a:p>
            <a:endParaRPr lang="en-US">
              <a:solidFill>
                <a:srgbClr val="4D5B6B">
                  <a:lumMod val="60000"/>
                  <a:lumOff val="40000"/>
                </a:srgbClr>
              </a:solidFill>
            </a:endParaRPr>
          </a:p>
        </p:txBody>
      </p:sp>
    </p:spTree>
    <p:extLst>
      <p:ext uri="{BB962C8B-B14F-4D97-AF65-F5344CB8AC3E}">
        <p14:creationId xmlns:p14="http://schemas.microsoft.com/office/powerpoint/2010/main" val="113243714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15000" y="395287"/>
            <a:ext cx="3008313" cy="1162050"/>
          </a:xfrm>
        </p:spPr>
        <p:txBody>
          <a:bodyPr anchor="b"/>
          <a:lstStyle>
            <a:lvl1pPr algn="l">
              <a:defRPr sz="2000" b="1">
                <a:ln>
                  <a:noFill/>
                </a:ln>
                <a:solidFill>
                  <a:srgbClr val="FF7605"/>
                </a:solidFill>
                <a:effectLs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5715000" y="1557337"/>
            <a:ext cx="3008313" cy="4386263"/>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Content Placeholder 13"/>
          <p:cNvSpPr>
            <a:spLocks noGrp="1"/>
          </p:cNvSpPr>
          <p:nvPr>
            <p:ph sz="quarter" idx="13"/>
          </p:nvPr>
        </p:nvSpPr>
        <p:spPr>
          <a:xfrm>
            <a:off x="914400" y="381000"/>
            <a:ext cx="4800600" cy="594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Date Placeholder 8"/>
          <p:cNvSpPr>
            <a:spLocks noGrp="1"/>
          </p:cNvSpPr>
          <p:nvPr>
            <p:ph type="dt" sz="half" idx="14"/>
          </p:nvPr>
        </p:nvSpPr>
        <p:spPr/>
        <p:txBody>
          <a:bodyPr/>
          <a:lstStyle/>
          <a:p>
            <a:fld id="{C9B227EA-BB9F-48B4-A756-2CEA2C11073C}" type="datetimeFigureOut">
              <a:rPr lang="en-US" smtClean="0"/>
              <a:pPr/>
              <a:t>2/11/2019</a:t>
            </a:fld>
            <a:endParaRPr lang="en-US"/>
          </a:p>
        </p:txBody>
      </p:sp>
      <p:sp>
        <p:nvSpPr>
          <p:cNvPr id="10" name="Slide Number Placeholder 9"/>
          <p:cNvSpPr>
            <a:spLocks noGrp="1"/>
          </p:cNvSpPr>
          <p:nvPr>
            <p:ph type="sldNum" sz="quarter" idx="15"/>
          </p:nvPr>
        </p:nvSpPr>
        <p:spPr/>
        <p:txBody>
          <a:bodyPr/>
          <a:lstStyle/>
          <a:p>
            <a:fld id="{13E15001-CEAF-4122-9416-8BC39EBA01FB}" type="slidenum">
              <a:rPr lang="en-US" smtClean="0">
                <a:solidFill>
                  <a:srgbClr val="675D59">
                    <a:lumMod val="60000"/>
                    <a:lumOff val="40000"/>
                  </a:srgbClr>
                </a:solidFill>
              </a:rPr>
              <a:pPr/>
              <a:t>‹#›</a:t>
            </a:fld>
            <a:endParaRPr lang="en-US">
              <a:solidFill>
                <a:srgbClr val="675D59">
                  <a:lumMod val="60000"/>
                  <a:lumOff val="40000"/>
                </a:srgbClr>
              </a:solidFill>
            </a:endParaRPr>
          </a:p>
        </p:txBody>
      </p:sp>
      <p:sp>
        <p:nvSpPr>
          <p:cNvPr id="13" name="Footer Placeholder 12"/>
          <p:cNvSpPr>
            <a:spLocks noGrp="1"/>
          </p:cNvSpPr>
          <p:nvPr>
            <p:ph type="ftr" sz="quarter" idx="16"/>
          </p:nvPr>
        </p:nvSpPr>
        <p:spPr/>
        <p:txBody>
          <a:bodyPr/>
          <a:lstStyle/>
          <a:p>
            <a:endParaRPr lang="en-US">
              <a:solidFill>
                <a:srgbClr val="4D5B6B">
                  <a:lumMod val="60000"/>
                  <a:lumOff val="40000"/>
                </a:srgbClr>
              </a:solidFill>
            </a:endParaRPr>
          </a:p>
        </p:txBody>
      </p:sp>
    </p:spTree>
    <p:extLst>
      <p:ext uri="{BB962C8B-B14F-4D97-AF65-F5344CB8AC3E}">
        <p14:creationId xmlns:p14="http://schemas.microsoft.com/office/powerpoint/2010/main" val="240928004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4624754"/>
            <a:ext cx="5486400" cy="404446"/>
          </a:xfrm>
        </p:spPr>
        <p:txBody>
          <a:bodyPr bIns="0" anchor="b"/>
          <a:lstStyle>
            <a:lvl1pPr algn="l">
              <a:defRPr sz="2000" b="1">
                <a:ln w="12700">
                  <a:noFill/>
                </a:ln>
                <a:solidFill>
                  <a:schemeClr val="tx1"/>
                </a:solidFill>
                <a:effectLst/>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323975" y="381000"/>
            <a:ext cx="5867400" cy="408146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219200" y="5029200"/>
            <a:ext cx="4038600" cy="1371600"/>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B227EA-BB9F-48B4-A756-2CEA2C11073C}" type="datetimeFigureOut">
              <a:rPr lang="en-US" smtClean="0"/>
              <a:pPr/>
              <a:t>2/11/2019</a:t>
            </a:fld>
            <a:endParaRPr lang="en-US"/>
          </a:p>
        </p:txBody>
      </p:sp>
      <p:sp>
        <p:nvSpPr>
          <p:cNvPr id="6" name="Footer Placeholder 5"/>
          <p:cNvSpPr>
            <a:spLocks noGrp="1"/>
          </p:cNvSpPr>
          <p:nvPr>
            <p:ph type="ftr" sz="quarter" idx="11"/>
          </p:nvPr>
        </p:nvSpPr>
        <p:spPr/>
        <p:txBody>
          <a:bodyPr/>
          <a:lstStyle/>
          <a:p>
            <a:endParaRPr lang="en-US">
              <a:solidFill>
                <a:srgbClr val="4D5B6B">
                  <a:lumMod val="60000"/>
                  <a:lumOff val="40000"/>
                </a:srgbClr>
              </a:solidFill>
            </a:endParaRPr>
          </a:p>
        </p:txBody>
      </p:sp>
      <p:sp>
        <p:nvSpPr>
          <p:cNvPr id="7" name="Slide Number Placeholder 6"/>
          <p:cNvSpPr>
            <a:spLocks noGrp="1"/>
          </p:cNvSpPr>
          <p:nvPr>
            <p:ph type="sldNum" sz="quarter" idx="12"/>
          </p:nvPr>
        </p:nvSpPr>
        <p:spPr/>
        <p:txBody>
          <a:bodyPr/>
          <a:lstStyle/>
          <a:p>
            <a:fld id="{13E15001-CEAF-4122-9416-8BC39EBA01FB}" type="slidenum">
              <a:rPr lang="en-US" smtClean="0">
                <a:solidFill>
                  <a:srgbClr val="675D59">
                    <a:lumMod val="60000"/>
                    <a:lumOff val="40000"/>
                  </a:srgbClr>
                </a:solidFill>
              </a:rPr>
              <a:pPr/>
              <a:t>‹#›</a:t>
            </a:fld>
            <a:endParaRPr lang="en-US">
              <a:solidFill>
                <a:srgbClr val="675D59">
                  <a:lumMod val="60000"/>
                  <a:lumOff val="40000"/>
                </a:srgbClr>
              </a:solidFill>
            </a:endParaRPr>
          </a:p>
        </p:txBody>
      </p:sp>
    </p:spTree>
    <p:extLst>
      <p:ext uri="{BB962C8B-B14F-4D97-AF65-F5344CB8AC3E}">
        <p14:creationId xmlns:p14="http://schemas.microsoft.com/office/powerpoint/2010/main" val="288296723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image" Target="../media/image4.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2" name="Rectangle 11"/>
          <p:cNvSpPr/>
          <p:nvPr/>
        </p:nvSpPr>
        <p:spPr>
          <a:xfrm>
            <a:off x="0" y="0"/>
            <a:ext cx="228600" cy="6858000"/>
          </a:xfrm>
          <a:prstGeom prst="rect">
            <a:avLst/>
          </a:prstGeom>
          <a:gradFill>
            <a:gsLst>
              <a:gs pos="0">
                <a:schemeClr val="accent1"/>
              </a:gs>
              <a:gs pos="52000">
                <a:schemeClr val="accent6">
                  <a:lumMod val="75000"/>
                </a:schemeClr>
              </a:gs>
              <a:gs pos="100000">
                <a:schemeClr val="accent6">
                  <a:lumMod val="50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ffectLst>
                <a:innerShdw blurRad="63500" dist="50800" dir="18900000">
                  <a:prstClr val="black">
                    <a:alpha val="50000"/>
                  </a:prstClr>
                </a:innerShdw>
              </a:effectLst>
            </a:endParaRPr>
          </a:p>
        </p:txBody>
      </p:sp>
      <p:sp>
        <p:nvSpPr>
          <p:cNvPr id="13" name="Rectangle 12"/>
          <p:cNvSpPr/>
          <p:nvPr/>
        </p:nvSpPr>
        <p:spPr>
          <a:xfrm>
            <a:off x="0" y="0"/>
            <a:ext cx="228600" cy="6858000"/>
          </a:xfrm>
          <a:prstGeom prst="rect">
            <a:avLst/>
          </a:prstGeom>
          <a:gradFill>
            <a:gsLst>
              <a:gs pos="0">
                <a:schemeClr val="accent1">
                  <a:lumMod val="60000"/>
                  <a:lumOff val="40000"/>
                </a:schemeClr>
              </a:gs>
              <a:gs pos="50000">
                <a:schemeClr val="accent1"/>
              </a:gs>
              <a:gs pos="100000">
                <a:schemeClr val="accent6">
                  <a:lumMod val="75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ffectLst>
                <a:innerShdw blurRad="63500" dist="50800" dir="18900000">
                  <a:prstClr val="black">
                    <a:alpha val="50000"/>
                  </a:prstClr>
                </a:innerShdw>
              </a:effectLst>
            </a:endParaRPr>
          </a:p>
        </p:txBody>
      </p:sp>
      <p:sp>
        <p:nvSpPr>
          <p:cNvPr id="2" name="Title Placeholder 1"/>
          <p:cNvSpPr>
            <a:spLocks noGrp="1"/>
          </p:cNvSpPr>
          <p:nvPr>
            <p:ph type="title"/>
          </p:nvPr>
        </p:nvSpPr>
        <p:spPr>
          <a:xfrm>
            <a:off x="1219200" y="5257800"/>
            <a:ext cx="7239000" cy="1143000"/>
          </a:xfrm>
          <a:prstGeom prst="rect">
            <a:avLst/>
          </a:prstGeom>
        </p:spPr>
        <p:txBody>
          <a:bodyPr vert="horz" lIns="91440" tIns="45720" rIns="91440" bIns="45720" rtlCol="0" anchor="b">
            <a:noAutofit/>
          </a:bodyPr>
          <a:lstStyle/>
          <a:p>
            <a:endParaRPr lang="en-US" dirty="0"/>
          </a:p>
        </p:txBody>
      </p:sp>
      <p:sp>
        <p:nvSpPr>
          <p:cNvPr id="3" name="Text Placeholder 2"/>
          <p:cNvSpPr>
            <a:spLocks noGrp="1"/>
          </p:cNvSpPr>
          <p:nvPr>
            <p:ph type="body" idx="1"/>
          </p:nvPr>
        </p:nvSpPr>
        <p:spPr>
          <a:xfrm>
            <a:off x="1219200" y="838200"/>
            <a:ext cx="7467600" cy="4419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1259680" y="6553200"/>
            <a:ext cx="7162800" cy="228600"/>
          </a:xfrm>
          <a:prstGeom prst="rect">
            <a:avLst/>
          </a:prstGeom>
        </p:spPr>
        <p:txBody>
          <a:bodyPr vert="horz" lIns="91440" tIns="45720" rIns="91440" bIns="45720" rtlCol="0" anchor="ctr"/>
          <a:lstStyle>
            <a:lvl1pPr algn="l">
              <a:defRPr sz="1200">
                <a:solidFill>
                  <a:schemeClr val="tx1">
                    <a:lumMod val="60000"/>
                    <a:lumOff val="40000"/>
                  </a:schemeClr>
                </a:solidFill>
              </a:defRPr>
            </a:lvl1pPr>
          </a:lstStyle>
          <a:p>
            <a:endParaRPr lang="en-US">
              <a:solidFill>
                <a:srgbClr val="4D5B6B">
                  <a:lumMod val="60000"/>
                  <a:lumOff val="40000"/>
                </a:srgbClr>
              </a:solidFill>
            </a:endParaRPr>
          </a:p>
        </p:txBody>
      </p:sp>
      <p:sp>
        <p:nvSpPr>
          <p:cNvPr id="6" name="Slide Number Placeholder 5"/>
          <p:cNvSpPr>
            <a:spLocks noGrp="1"/>
          </p:cNvSpPr>
          <p:nvPr>
            <p:ph type="sldNum" sz="quarter" idx="4"/>
          </p:nvPr>
        </p:nvSpPr>
        <p:spPr>
          <a:xfrm>
            <a:off x="8686800" y="5740400"/>
            <a:ext cx="381000" cy="365125"/>
          </a:xfrm>
          <a:prstGeom prst="rect">
            <a:avLst/>
          </a:prstGeom>
        </p:spPr>
        <p:txBody>
          <a:bodyPr vert="horz" lIns="91440" tIns="45720" rIns="91440" bIns="45720" rtlCol="0" anchor="ctr"/>
          <a:lstStyle>
            <a:lvl1pPr algn="l">
              <a:defRPr sz="1200" b="0">
                <a:solidFill>
                  <a:schemeClr val="tx2">
                    <a:lumMod val="60000"/>
                    <a:lumOff val="40000"/>
                  </a:schemeClr>
                </a:solidFill>
              </a:defRPr>
            </a:lvl1pPr>
          </a:lstStyle>
          <a:p>
            <a:fld id="{13E15001-CEAF-4122-9416-8BC39EBA01FB}" type="slidenum">
              <a:rPr lang="en-US" smtClean="0">
                <a:solidFill>
                  <a:srgbClr val="675D59">
                    <a:lumMod val="60000"/>
                    <a:lumOff val="40000"/>
                  </a:srgbClr>
                </a:solidFill>
              </a:rPr>
              <a:pPr/>
              <a:t>‹#›</a:t>
            </a:fld>
            <a:endParaRPr lang="en-US">
              <a:solidFill>
                <a:srgbClr val="675D59">
                  <a:lumMod val="60000"/>
                  <a:lumOff val="40000"/>
                </a:srgbClr>
              </a:solidFill>
            </a:endParaRPr>
          </a:p>
        </p:txBody>
      </p:sp>
      <p:sp>
        <p:nvSpPr>
          <p:cNvPr id="16" name="Freeform 5"/>
          <p:cNvSpPr>
            <a:spLocks/>
          </p:cNvSpPr>
          <p:nvPr/>
        </p:nvSpPr>
        <p:spPr bwMode="auto">
          <a:xfrm>
            <a:off x="8453438" y="571500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solidFill>
            <a:schemeClr val="tx2">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4D5B6B"/>
              </a:solidFill>
            </a:endParaRPr>
          </a:p>
        </p:txBody>
      </p:sp>
      <p:sp>
        <p:nvSpPr>
          <p:cNvPr id="4" name="Date Placeholder 3"/>
          <p:cNvSpPr>
            <a:spLocks noGrp="1"/>
          </p:cNvSpPr>
          <p:nvPr>
            <p:ph type="dt" sz="half" idx="2"/>
          </p:nvPr>
        </p:nvSpPr>
        <p:spPr>
          <a:xfrm rot="16200000">
            <a:off x="-1198682" y="4821116"/>
            <a:ext cx="2625969" cy="228600"/>
          </a:xfrm>
          <a:prstGeom prst="rect">
            <a:avLst/>
          </a:prstGeom>
        </p:spPr>
        <p:txBody>
          <a:bodyPr vert="horz" lIns="91440" tIns="45720" rIns="91440" bIns="45720" rtlCol="0" anchor="ctr"/>
          <a:lstStyle>
            <a:lvl1pPr algn="l">
              <a:defRPr sz="1200">
                <a:solidFill>
                  <a:srgbClr val="FFFFFF"/>
                </a:solidFill>
              </a:defRPr>
            </a:lvl1pPr>
          </a:lstStyle>
          <a:p>
            <a:fld id="{C9B227EA-BB9F-48B4-A756-2CEA2C11073C}" type="datetimeFigureOut">
              <a:rPr lang="en-US" smtClean="0"/>
              <a:pPr/>
              <a:t>2/11/2019</a:t>
            </a:fld>
            <a:endParaRPr lang="en-US"/>
          </a:p>
        </p:txBody>
      </p:sp>
    </p:spTree>
    <p:extLst>
      <p:ext uri="{BB962C8B-B14F-4D97-AF65-F5344CB8AC3E}">
        <p14:creationId xmlns:p14="http://schemas.microsoft.com/office/powerpoint/2010/main" val="268736487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50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par>
                          <p:cTn id="8" fill="hold">
                            <p:stCondLst>
                              <p:cond delay="2500"/>
                            </p:stCondLst>
                            <p:childTnLst>
                              <p:par>
                                <p:cTn id="9" presetID="10" presetClass="entr" presetSubtype="0" fill="hold" grpId="1"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txStyles>
    <p:titleStyle>
      <a:lvl1pPr algn="l" defTabSz="914400" rtl="0" eaLnBrk="1" latinLnBrk="0" hangingPunct="1">
        <a:spcBef>
          <a:spcPct val="0"/>
        </a:spcBef>
        <a:buNone/>
        <a:defRPr sz="7200" b="1" kern="1200">
          <a:ln w="12700">
            <a:solidFill>
              <a:schemeClr val="tx2"/>
            </a:solidFill>
          </a:ln>
          <a:solidFill>
            <a:schemeClr val="bg1"/>
          </a:solidFill>
          <a:effectLst>
            <a:outerShdw blurRad="50800" dist="38100" dir="8100000" algn="tr" rotWithShape="0">
              <a:prstClr val="black">
                <a:alpha val="40000"/>
              </a:prst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Calibri"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Clr>
          <a:schemeClr val="tx1"/>
        </a:buClr>
        <a:buFont typeface="Calibri" pitchFamily="34" charset="0"/>
        <a:buChar char="&gt;"/>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Calibri"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Clr>
          <a:schemeClr val="tx1"/>
        </a:buClr>
        <a:buFont typeface="Calibri"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Clr>
          <a:schemeClr val="tx1"/>
        </a:buClr>
        <a:buFont typeface="Calibri"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ABDAB232-068A-4CD3-A307-CFF5D7711D4B}" type="datetimeFigureOut">
              <a:rPr lang="en-US" smtClean="0"/>
              <a:pPr/>
              <a:t>2/11/2019</a:t>
            </a:fld>
            <a:endParaRPr lang="en-US"/>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8579CB9B-896E-4808-B9A4-DDBA40E7AE5E}" type="slidenum">
              <a:rPr lang="en-US" smtClean="0"/>
              <a:pPr/>
              <a:t>‹#›</a:t>
            </a:fld>
            <a:endParaRPr lang="en-US"/>
          </a:p>
        </p:txBody>
      </p:sp>
    </p:spTree>
    <p:extLst>
      <p:ext uri="{BB962C8B-B14F-4D97-AF65-F5344CB8AC3E}">
        <p14:creationId xmlns:p14="http://schemas.microsoft.com/office/powerpoint/2010/main" val="282121055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fld id="{C9B227EA-BB9F-48B4-A756-2CEA2C11073C}" type="datetimeFigureOut">
              <a:rPr lang="en-US" smtClean="0"/>
              <a:pPr/>
              <a:t>2/11/2019</a:t>
            </a:fld>
            <a:endParaRPr lang="en-US"/>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endParaRPr lang="en-US">
              <a:solidFill>
                <a:srgbClr val="4D5B6B">
                  <a:lumMod val="60000"/>
                  <a:lumOff val="40000"/>
                </a:srgbClr>
              </a:solidFill>
            </a:endParaRPr>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fld id="{13E15001-CEAF-4122-9416-8BC39EBA01FB}" type="slidenum">
              <a:rPr lang="en-US" smtClean="0">
                <a:solidFill>
                  <a:srgbClr val="675D59">
                    <a:lumMod val="60000"/>
                    <a:lumOff val="40000"/>
                  </a:srgbClr>
                </a:solidFill>
              </a:rPr>
              <a:pPr/>
              <a:t>‹#›</a:t>
            </a:fld>
            <a:endParaRPr lang="en-US">
              <a:solidFill>
                <a:srgbClr val="675D59">
                  <a:lumMod val="60000"/>
                  <a:lumOff val="40000"/>
                </a:srgbClr>
              </a:solidFill>
            </a:endParaRPr>
          </a:p>
        </p:txBody>
      </p:sp>
    </p:spTree>
    <p:extLst>
      <p:ext uri="{BB962C8B-B14F-4D97-AF65-F5344CB8AC3E}">
        <p14:creationId xmlns:p14="http://schemas.microsoft.com/office/powerpoint/2010/main" val="940830198"/>
      </p:ext>
    </p:extLst>
  </p:cSld>
  <p:clrMap bg1="lt1" tx1="dk1" bg2="lt2" tx2="dk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 id="2147484101" r:id="rId12"/>
    <p:sldLayoutId id="2147484102" r:id="rId13"/>
    <p:sldLayoutId id="2147484103" r:id="rId14"/>
    <p:sldLayoutId id="2147484104" r:id="rId15"/>
    <p:sldLayoutId id="2147484105" r:id="rId16"/>
    <p:sldLayoutId id="2147484106" r:id="rId17"/>
    <p:sldLayoutId id="2147484107"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B9E5BDA-667A-4D20-A2C7-B62F1513AC5D}" type="datetimeFigureOut">
              <a:rPr lang="en-US" smtClean="0"/>
              <a:t>2/11/2019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2081D5B-4457-4F37-AE83-601F32B70190}" type="slidenum">
              <a:rPr lang="en-US" smtClean="0"/>
              <a:t>‹#›</a:t>
            </a:fld>
            <a:endParaRPr lang="en-US"/>
          </a:p>
        </p:txBody>
      </p:sp>
    </p:spTree>
    <p:extLst>
      <p:ext uri="{BB962C8B-B14F-4D97-AF65-F5344CB8AC3E}">
        <p14:creationId xmlns:p14="http://schemas.microsoft.com/office/powerpoint/2010/main" val="1491421421"/>
      </p:ext>
    </p:extLst>
  </p:cSld>
  <p:clrMap bg1="lt1" tx1="dk1" bg2="lt2" tx2="dk2" accent1="accent1" accent2="accent2" accent3="accent3" accent4="accent4" accent5="accent5" accent6="accent6" hlink="hlink" folHlink="folHlink"/>
  <p:sldLayoutIdLst>
    <p:sldLayoutId id="2147484109" r:id="rId1"/>
    <p:sldLayoutId id="2147484110" r:id="rId2"/>
    <p:sldLayoutId id="2147484111" r:id="rId3"/>
    <p:sldLayoutId id="2147484112" r:id="rId4"/>
    <p:sldLayoutId id="2147484113" r:id="rId5"/>
    <p:sldLayoutId id="2147484114" r:id="rId6"/>
    <p:sldLayoutId id="2147484115" r:id="rId7"/>
    <p:sldLayoutId id="2147484116" r:id="rId8"/>
    <p:sldLayoutId id="2147484117" r:id="rId9"/>
    <p:sldLayoutId id="2147484118" r:id="rId10"/>
    <p:sldLayoutId id="21474841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4.xml"/><Relationship Id="rId1" Type="http://schemas.openxmlformats.org/officeDocument/2006/relationships/vmlDrawing" Target="../drawings/vmlDrawing1.vml"/><Relationship Id="rId4" Type="http://schemas.openxmlformats.org/officeDocument/2006/relationships/image" Target="../media/image7.e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xml"/><Relationship Id="rId6" Type="http://schemas.openxmlformats.org/officeDocument/2006/relationships/hyperlink" Target="https://www.wevideo.com/view/1292745624" TargetMode="External"/><Relationship Id="rId5" Type="http://schemas.openxmlformats.org/officeDocument/2006/relationships/image" Target="../media/image13.jpeg"/><Relationship Id="rId4" Type="http://schemas.openxmlformats.org/officeDocument/2006/relationships/image" Target="../media/image1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1.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3.xml"/><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3.xml"/><Relationship Id="rId5" Type="http://schemas.openxmlformats.org/officeDocument/2006/relationships/image" Target="../media/image26.jpeg"/><Relationship Id="rId4" Type="http://schemas.openxmlformats.org/officeDocument/2006/relationships/image" Target="../media/image2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3.xml"/><Relationship Id="rId4" Type="http://schemas.openxmlformats.org/officeDocument/2006/relationships/image" Target="../media/image29.jpeg"/></Relationships>
</file>

<file path=ppt/slides/_rels/slide35.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Layout" Target="../slideLayouts/slideLayout24.xml"/><Relationship Id="rId6" Type="http://schemas.openxmlformats.org/officeDocument/2006/relationships/image" Target="../media/image34.png"/><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jpeg"/></Relationships>
</file>

<file path=ppt/slides/_rels/slide36.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24.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24.xml"/><Relationship Id="rId1" Type="http://schemas.openxmlformats.org/officeDocument/2006/relationships/vmlDrawing" Target="../drawings/vmlDrawing2.vml"/><Relationship Id="rId4" Type="http://schemas.openxmlformats.org/officeDocument/2006/relationships/image" Target="../media/image8.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hyperlink" Target="mailto:fairfieldcaresct@gmail.com" TargetMode="External"/><Relationship Id="rId2" Type="http://schemas.openxmlformats.org/officeDocument/2006/relationships/image" Target="../media/image49.jp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solidFill>
                  <a:srgbClr val="FF0000"/>
                </a:solidFill>
              </a:rPr>
              <a:t>     FAIRFIELD WARDE HIGH SCHOOL</a:t>
            </a:r>
            <a:br>
              <a:rPr lang="en-US" sz="3600" dirty="0" smtClean="0">
                <a:solidFill>
                  <a:srgbClr val="FF0000"/>
                </a:solidFill>
              </a:rPr>
            </a:br>
            <a:r>
              <a:rPr lang="en-US" sz="3600" dirty="0">
                <a:solidFill>
                  <a:srgbClr val="FF0000"/>
                </a:solidFill>
              </a:rPr>
              <a:t> </a:t>
            </a:r>
            <a:r>
              <a:rPr lang="en-US" sz="3600" dirty="0" smtClean="0">
                <a:solidFill>
                  <a:srgbClr val="FF0000"/>
                </a:solidFill>
              </a:rPr>
              <a:t>     </a:t>
            </a:r>
            <a:br>
              <a:rPr lang="en-US" sz="3600" dirty="0" smtClean="0">
                <a:solidFill>
                  <a:srgbClr val="FF0000"/>
                </a:solidFill>
              </a:rPr>
            </a:br>
            <a:r>
              <a:rPr lang="en-US" sz="3600" dirty="0">
                <a:solidFill>
                  <a:srgbClr val="FF0000"/>
                </a:solidFill>
              </a:rPr>
              <a:t>	</a:t>
            </a:r>
            <a:r>
              <a:rPr lang="en-US" sz="2800" i="1" dirty="0" smtClean="0">
                <a:solidFill>
                  <a:srgbClr val="FF0000"/>
                </a:solidFill>
              </a:rPr>
              <a:t>follow us on twitter at @</a:t>
            </a:r>
            <a:r>
              <a:rPr lang="en-US" sz="2800" i="1" dirty="0" err="1" smtClean="0">
                <a:solidFill>
                  <a:srgbClr val="FF0000"/>
                </a:solidFill>
              </a:rPr>
              <a:t>fwhsmustangs</a:t>
            </a:r>
            <a:endParaRPr lang="en-US" sz="2800" i="1" dirty="0">
              <a:solidFill>
                <a:srgbClr val="FF0000"/>
              </a:solidFill>
            </a:endParaRPr>
          </a:p>
        </p:txBody>
      </p:sp>
      <p:sp>
        <p:nvSpPr>
          <p:cNvPr id="3" name="Subtitle 2"/>
          <p:cNvSpPr>
            <a:spLocks noGrp="1"/>
          </p:cNvSpPr>
          <p:nvPr>
            <p:ph type="subTitle" idx="1"/>
          </p:nvPr>
        </p:nvSpPr>
        <p:spPr>
          <a:xfrm>
            <a:off x="685800" y="304800"/>
            <a:ext cx="8077200" cy="5562600"/>
          </a:xfrm>
        </p:spPr>
        <p:txBody>
          <a:bodyPr>
            <a:normAutofit fontScale="85000" lnSpcReduction="20000"/>
          </a:bodyPr>
          <a:lstStyle/>
          <a:p>
            <a:pPr algn="just"/>
            <a:r>
              <a:rPr lang="en-US" sz="6000" dirty="0" smtClean="0">
                <a:solidFill>
                  <a:schemeClr val="tx1"/>
                </a:solidFill>
              </a:rPr>
              <a:t>  COURSE </a:t>
            </a:r>
            <a:r>
              <a:rPr lang="en-US" sz="6000" dirty="0" err="1" smtClean="0">
                <a:solidFill>
                  <a:schemeClr val="tx1"/>
                </a:solidFill>
              </a:rPr>
              <a:t>SELECTIOn</a:t>
            </a:r>
            <a:r>
              <a:rPr lang="en-US" dirty="0" smtClean="0"/>
              <a:t>	</a:t>
            </a:r>
          </a:p>
          <a:p>
            <a:pPr algn="just"/>
            <a:endParaRPr lang="en-US" dirty="0"/>
          </a:p>
          <a:p>
            <a:pPr algn="just"/>
            <a:r>
              <a:rPr lang="en-US" dirty="0" smtClean="0"/>
              <a:t>		</a:t>
            </a:r>
          </a:p>
          <a:p>
            <a:pPr algn="just"/>
            <a:r>
              <a:rPr lang="en-US" dirty="0" smtClean="0"/>
              <a:t>			</a:t>
            </a:r>
          </a:p>
          <a:p>
            <a:pPr algn="just"/>
            <a:r>
              <a:rPr lang="en-US" dirty="0" smtClean="0"/>
              <a:t>			</a:t>
            </a:r>
          </a:p>
          <a:p>
            <a:pPr algn="just"/>
            <a:endParaRPr lang="en-US" dirty="0" smtClean="0"/>
          </a:p>
          <a:p>
            <a:endParaRPr lang="en-US" dirty="0" smtClean="0"/>
          </a:p>
          <a:p>
            <a:endParaRPr lang="en-US" dirty="0" smtClean="0"/>
          </a:p>
          <a:p>
            <a:endParaRPr lang="en-US" dirty="0"/>
          </a:p>
          <a:p>
            <a:endParaRPr lang="en-US" dirty="0" smtClean="0"/>
          </a:p>
          <a:p>
            <a:r>
              <a:rPr lang="en-US" dirty="0" smtClean="0"/>
              <a:t>David Ebling, </a:t>
            </a:r>
            <a:r>
              <a:rPr lang="en-US" dirty="0" err="1" smtClean="0"/>
              <a:t>HeadMaster</a:t>
            </a:r>
            <a:endParaRPr lang="en-US" dirty="0" smtClean="0"/>
          </a:p>
          <a:p>
            <a:r>
              <a:rPr lang="en-US" dirty="0" smtClean="0"/>
              <a:t>Caryn Campbell, director of student services</a:t>
            </a:r>
            <a:endParaRPr lang="en-US" dirty="0"/>
          </a:p>
        </p:txBody>
      </p:sp>
    </p:spTree>
    <p:extLst>
      <p:ext uri="{BB962C8B-B14F-4D97-AF65-F5344CB8AC3E}">
        <p14:creationId xmlns:p14="http://schemas.microsoft.com/office/powerpoint/2010/main" val="2317200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439738"/>
            <a:ext cx="8077200" cy="1303337"/>
          </a:xfrm>
        </p:spPr>
        <p:txBody>
          <a:bodyPr>
            <a:noAutofit/>
          </a:bodyPr>
          <a:lstStyle/>
          <a:p>
            <a:pPr algn="ctr"/>
            <a:r>
              <a:rPr lang="en-US" b="1" dirty="0" smtClean="0">
                <a:solidFill>
                  <a:srgbClr val="FF0000"/>
                </a:solidFill>
              </a:rPr>
              <a:t>Core </a:t>
            </a:r>
            <a:r>
              <a:rPr lang="en-US" dirty="0" smtClean="0">
                <a:solidFill>
                  <a:srgbClr val="FF0000"/>
                </a:solidFill>
              </a:rPr>
              <a:t>Concepts</a:t>
            </a:r>
            <a:r>
              <a:rPr lang="en-US" b="1" dirty="0" smtClean="0">
                <a:solidFill>
                  <a:srgbClr val="FF0000"/>
                </a:solidFill>
              </a:rPr>
              <a:t> in Mathematics</a:t>
            </a:r>
            <a:endParaRPr lang="en-US" b="1" dirty="0">
              <a:solidFill>
                <a:srgbClr val="FF0000"/>
              </a:solidFill>
            </a:endParaRPr>
          </a:p>
        </p:txBody>
      </p:sp>
      <p:sp>
        <p:nvSpPr>
          <p:cNvPr id="3" name="Content Placeholder 2"/>
          <p:cNvSpPr>
            <a:spLocks noGrp="1"/>
          </p:cNvSpPr>
          <p:nvPr>
            <p:ph sz="half" idx="4294967295"/>
          </p:nvPr>
        </p:nvSpPr>
        <p:spPr>
          <a:xfrm>
            <a:off x="1676400" y="1743075"/>
            <a:ext cx="7467600" cy="4572000"/>
          </a:xfrm>
        </p:spPr>
        <p:txBody>
          <a:bodyPr>
            <a:normAutofit lnSpcReduction="10000"/>
          </a:bodyPr>
          <a:lstStyle/>
          <a:p>
            <a:pPr marL="0" indent="0" fontAlgn="t">
              <a:buNone/>
            </a:pPr>
            <a:r>
              <a:rPr lang="en-US" b="1" dirty="0"/>
              <a:t>Standards of Mathematical Practice</a:t>
            </a:r>
            <a:endParaRPr lang="en-US" dirty="0"/>
          </a:p>
          <a:p>
            <a:pPr fontAlgn="t"/>
            <a:r>
              <a:rPr lang="en-US" dirty="0" smtClean="0"/>
              <a:t>Make </a:t>
            </a:r>
            <a:r>
              <a:rPr lang="en-US" dirty="0"/>
              <a:t>sense of problems and persevere in solving them.</a:t>
            </a:r>
          </a:p>
          <a:p>
            <a:pPr fontAlgn="t"/>
            <a:r>
              <a:rPr lang="en-US" dirty="0" smtClean="0"/>
              <a:t>Reason </a:t>
            </a:r>
            <a:r>
              <a:rPr lang="en-US" dirty="0"/>
              <a:t>abstractly and quantitatively.</a:t>
            </a:r>
          </a:p>
          <a:p>
            <a:pPr fontAlgn="t"/>
            <a:r>
              <a:rPr lang="en-US" dirty="0" smtClean="0"/>
              <a:t>Construct </a:t>
            </a:r>
            <a:r>
              <a:rPr lang="en-US" dirty="0"/>
              <a:t>viable arguments and critique the reasoning of others.</a:t>
            </a:r>
          </a:p>
          <a:p>
            <a:pPr fontAlgn="t"/>
            <a:r>
              <a:rPr lang="en-US" dirty="0" smtClean="0"/>
              <a:t>Model </a:t>
            </a:r>
            <a:r>
              <a:rPr lang="en-US" dirty="0"/>
              <a:t>with mathematics. </a:t>
            </a:r>
          </a:p>
          <a:p>
            <a:pPr fontAlgn="t"/>
            <a:r>
              <a:rPr lang="en-US" dirty="0" smtClean="0"/>
              <a:t>Use </a:t>
            </a:r>
            <a:r>
              <a:rPr lang="en-US" dirty="0"/>
              <a:t>appropriate tools strategically. </a:t>
            </a:r>
          </a:p>
          <a:p>
            <a:pPr fontAlgn="t"/>
            <a:r>
              <a:rPr lang="en-US" dirty="0" smtClean="0"/>
              <a:t>Attend </a:t>
            </a:r>
            <a:r>
              <a:rPr lang="en-US" dirty="0"/>
              <a:t>to precision.</a:t>
            </a:r>
          </a:p>
          <a:p>
            <a:pPr fontAlgn="t"/>
            <a:r>
              <a:rPr lang="en-US" dirty="0" smtClean="0"/>
              <a:t>Look </a:t>
            </a:r>
            <a:r>
              <a:rPr lang="en-US" dirty="0"/>
              <a:t>for and make use of structure. </a:t>
            </a:r>
          </a:p>
          <a:p>
            <a:pPr fontAlgn="t"/>
            <a:r>
              <a:rPr lang="en-US" dirty="0" smtClean="0"/>
              <a:t>Look </a:t>
            </a:r>
            <a:r>
              <a:rPr lang="en-US" dirty="0"/>
              <a:t>for and express regularity in repeated reasoning. </a:t>
            </a:r>
          </a:p>
        </p:txBody>
      </p:sp>
    </p:spTree>
    <p:extLst>
      <p:ext uri="{BB962C8B-B14F-4D97-AF65-F5344CB8AC3E}">
        <p14:creationId xmlns:p14="http://schemas.microsoft.com/office/powerpoint/2010/main" val="322860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37644" y="496605"/>
            <a:ext cx="2514600" cy="769441"/>
          </a:xfrm>
          <a:prstGeom prst="rect">
            <a:avLst/>
          </a:prstGeom>
        </p:spPr>
        <p:txBody>
          <a:bodyPr wrap="square">
            <a:spAutoFit/>
          </a:bodyPr>
          <a:lstStyle/>
          <a:p>
            <a:r>
              <a:rPr lang="en-US" sz="4400" b="1" dirty="0" smtClean="0">
                <a:solidFill>
                  <a:srgbClr val="FF0000"/>
                </a:solidFill>
              </a:rPr>
              <a:t>ENGLISH</a:t>
            </a:r>
            <a:endParaRPr lang="en-US" sz="4400" dirty="0">
              <a:solidFill>
                <a:srgbClr val="FF0000"/>
              </a:solidFill>
            </a:endParaRPr>
          </a:p>
        </p:txBody>
      </p:sp>
      <p:sp>
        <p:nvSpPr>
          <p:cNvPr id="4" name="Text Box 87"/>
          <p:cNvSpPr txBox="1">
            <a:spLocks noChangeArrowheads="1"/>
          </p:cNvSpPr>
          <p:nvPr/>
        </p:nvSpPr>
        <p:spPr bwMode="auto">
          <a:xfrm>
            <a:off x="2555936" y="1196640"/>
            <a:ext cx="4312603" cy="555929"/>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mj-lt"/>
                <a:ea typeface="Times New Roman" pitchFamily="18" charset="0"/>
                <a:cs typeface="Arial" pitchFamily="34" charset="0"/>
              </a:rPr>
              <a:t>Ninth Grade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mj-lt"/>
                <a:ea typeface="Times New Roman" pitchFamily="18" charset="0"/>
                <a:cs typeface="Arial" pitchFamily="34" charset="0"/>
              </a:rPr>
              <a:t>English</a:t>
            </a:r>
            <a:r>
              <a:rPr lang="en-US" altLang="en-US" sz="1400" dirty="0" smtClean="0">
                <a:solidFill>
                  <a:srgbClr val="000000"/>
                </a:solidFill>
                <a:latin typeface="+mj-lt"/>
                <a:ea typeface="Times New Roman" pitchFamily="18" charset="0"/>
                <a:cs typeface="Arial" pitchFamily="34" charset="0"/>
              </a:rPr>
              <a:t> 9 or 9H</a:t>
            </a:r>
            <a:endParaRPr kumimoji="0" lang="en-US" altLang="en-US" sz="2000" b="0" i="0" u="none" strike="noStrike" cap="none" normalizeH="0" baseline="0" dirty="0" smtClean="0">
              <a:ln>
                <a:noFill/>
              </a:ln>
              <a:solidFill>
                <a:schemeClr val="tx1"/>
              </a:solidFill>
              <a:effectLst/>
              <a:latin typeface="+mj-lt"/>
              <a:cs typeface="Arial" pitchFamily="34" charset="0"/>
            </a:endParaRPr>
          </a:p>
        </p:txBody>
      </p:sp>
      <p:sp>
        <p:nvSpPr>
          <p:cNvPr id="5" name="Text Box 80"/>
          <p:cNvSpPr txBox="1">
            <a:spLocks noChangeArrowheads="1"/>
          </p:cNvSpPr>
          <p:nvPr/>
        </p:nvSpPr>
        <p:spPr bwMode="auto">
          <a:xfrm>
            <a:off x="2580740" y="2131597"/>
            <a:ext cx="4329895" cy="54273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mj-lt"/>
                <a:ea typeface="Times New Roman" pitchFamily="18" charset="0"/>
                <a:cs typeface="Arial" pitchFamily="34" charset="0"/>
              </a:rPr>
              <a:t>Tenth Grade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mj-lt"/>
                <a:ea typeface="Times New Roman" pitchFamily="18" charset="0"/>
                <a:cs typeface="Arial" pitchFamily="34" charset="0"/>
              </a:rPr>
              <a:t>English</a:t>
            </a:r>
            <a:r>
              <a:rPr lang="en-US" altLang="en-US" sz="1400" dirty="0" smtClean="0">
                <a:latin typeface="+mj-lt"/>
                <a:cs typeface="Arial" pitchFamily="34" charset="0"/>
              </a:rPr>
              <a:t> </a:t>
            </a:r>
            <a:r>
              <a:rPr lang="en-US" altLang="en-US" sz="1400" dirty="0" smtClean="0">
                <a:solidFill>
                  <a:srgbClr val="000000"/>
                </a:solidFill>
                <a:latin typeface="+mj-lt"/>
                <a:cs typeface="Arial" pitchFamily="34" charset="0"/>
              </a:rPr>
              <a:t>10 or 10H</a:t>
            </a:r>
            <a:endParaRPr kumimoji="0" lang="en-US" altLang="en-US" sz="1400" b="0" i="0" u="none" strike="noStrike" cap="none" normalizeH="0" baseline="0" dirty="0" smtClean="0">
              <a:ln>
                <a:noFill/>
              </a:ln>
              <a:solidFill>
                <a:schemeClr val="tx1"/>
              </a:solidFill>
              <a:effectLst/>
              <a:latin typeface="+mj-lt"/>
              <a:cs typeface="Arial" pitchFamily="34" charset="0"/>
            </a:endParaRPr>
          </a:p>
        </p:txBody>
      </p:sp>
      <p:sp>
        <p:nvSpPr>
          <p:cNvPr id="6" name="Text Box 75"/>
          <p:cNvSpPr txBox="1">
            <a:spLocks noChangeArrowheads="1"/>
          </p:cNvSpPr>
          <p:nvPr/>
        </p:nvSpPr>
        <p:spPr bwMode="auto">
          <a:xfrm>
            <a:off x="2555936" y="3044078"/>
            <a:ext cx="4329895" cy="936866"/>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mj-lt"/>
                <a:ea typeface="Times New Roman" pitchFamily="18" charset="0"/>
                <a:cs typeface="Arial" pitchFamily="34" charset="0"/>
              </a:rPr>
              <a:t>Eleventh Grade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mj-lt"/>
                <a:ea typeface="Times New Roman" pitchFamily="18" charset="0"/>
                <a:cs typeface="Arial" pitchFamily="34" charset="0"/>
              </a:rPr>
              <a:t>English</a:t>
            </a:r>
            <a:r>
              <a:rPr lang="en-US" altLang="en-US" sz="1400" dirty="0" smtClean="0">
                <a:solidFill>
                  <a:srgbClr val="000000"/>
                </a:solidFill>
                <a:latin typeface="+mj-lt"/>
                <a:ea typeface="Times New Roman" pitchFamily="18" charset="0"/>
                <a:cs typeface="Arial" pitchFamily="34" charset="0"/>
              </a:rPr>
              <a:t> 11 or 11H</a:t>
            </a:r>
            <a:endParaRPr kumimoji="0" lang="en-US" altLang="en-US" sz="1400" b="0" i="0" u="none" strike="noStrike" cap="none" normalizeH="0" baseline="0" dirty="0" smtClean="0">
              <a:ln>
                <a:noFill/>
              </a:ln>
              <a:solidFill>
                <a:srgbClr val="000000"/>
              </a:solidFill>
              <a:effectLst/>
              <a:latin typeface="+mj-lt"/>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lang="en-US" altLang="en-US" sz="1400" dirty="0" smtClean="0">
                <a:solidFill>
                  <a:srgbClr val="000000"/>
                </a:solidFill>
                <a:latin typeface="+mj-lt"/>
                <a:ea typeface="Times New Roman" pitchFamily="18" charset="0"/>
                <a:cs typeface="Arial" pitchFamily="34" charset="0"/>
              </a:rPr>
              <a:t>AP Language and Composition</a:t>
            </a:r>
          </a:p>
          <a:p>
            <a:pPr algn="ctr" fontAlgn="base">
              <a:spcBef>
                <a:spcPct val="0"/>
              </a:spcBef>
              <a:spcAft>
                <a:spcPct val="0"/>
              </a:spcAft>
            </a:pPr>
            <a:r>
              <a:rPr lang="en-US" altLang="en-US" sz="1400" dirty="0">
                <a:solidFill>
                  <a:srgbClr val="000000"/>
                </a:solidFill>
                <a:ea typeface="Times New Roman" pitchFamily="18" charset="0"/>
                <a:cs typeface="Arial" pitchFamily="34" charset="0"/>
              </a:rPr>
              <a:t>AP American Studies </a:t>
            </a:r>
            <a:endParaRPr lang="en-US" altLang="en-US" sz="1400" dirty="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en-US" altLang="en-US" sz="1400" dirty="0" smtClean="0">
              <a:solidFill>
                <a:srgbClr val="000000"/>
              </a:solidFill>
              <a:latin typeface="+mj-lt"/>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dirty="0" smtClean="0">
              <a:ln>
                <a:noFill/>
              </a:ln>
              <a:solidFill>
                <a:srgbClr val="000000"/>
              </a:solidFill>
              <a:effectLst/>
              <a:latin typeface="+mj-lt"/>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dirty="0" smtClean="0">
              <a:ln>
                <a:noFill/>
              </a:ln>
              <a:solidFill>
                <a:schemeClr val="tx1"/>
              </a:solidFill>
              <a:effectLst/>
              <a:latin typeface="+mj-lt"/>
              <a:cs typeface="Arial" pitchFamily="34" charset="0"/>
            </a:endParaRPr>
          </a:p>
        </p:txBody>
      </p:sp>
      <p:sp>
        <p:nvSpPr>
          <p:cNvPr id="7" name="Text Box 70"/>
          <p:cNvSpPr txBox="1">
            <a:spLocks noChangeArrowheads="1"/>
          </p:cNvSpPr>
          <p:nvPr/>
        </p:nvSpPr>
        <p:spPr bwMode="auto">
          <a:xfrm>
            <a:off x="2641077" y="4336009"/>
            <a:ext cx="4329895" cy="960794"/>
          </a:xfrm>
          <a:prstGeom prst="rect">
            <a:avLst/>
          </a:prstGeom>
          <a:noFill/>
          <a:ln w="9525">
            <a:solidFill>
              <a:srgbClr val="000000"/>
            </a:solidFill>
            <a:miter lim="800000"/>
            <a:headEnd/>
            <a:tailEnd/>
          </a:ln>
          <a:effectLst/>
          <a:extLst/>
        </p:spPr>
        <p:txBody>
          <a:bodyPr vert="horz" wrap="square" lIns="91440" tIns="45720" rIns="91440" bIns="45720" numCol="1" anchor="t" anchorCtr="0" compatLnSpc="1">
            <a:prstTxWarp prst="textNoShape">
              <a:avLst/>
            </a:prstTxWarp>
          </a:bodyPr>
          <a:lstStyle/>
          <a:p>
            <a:pPr algn="ctr"/>
            <a:r>
              <a:rPr lang="en-US" sz="1400" b="1" dirty="0" smtClean="0"/>
              <a:t>Twelfth Grade</a:t>
            </a:r>
          </a:p>
          <a:p>
            <a:pPr algn="ctr"/>
            <a:r>
              <a:rPr lang="en-US" sz="1400" dirty="0" smtClean="0"/>
              <a:t>English 12 or 12H</a:t>
            </a:r>
          </a:p>
          <a:p>
            <a:pPr algn="ctr"/>
            <a:r>
              <a:rPr lang="en-US" sz="1400" dirty="0" smtClean="0"/>
              <a:t>AP Literature and Composition</a:t>
            </a:r>
          </a:p>
          <a:p>
            <a:pPr algn="ctr"/>
            <a:r>
              <a:rPr lang="en-US" sz="1400" dirty="0" smtClean="0"/>
              <a:t>English Electives*</a:t>
            </a:r>
            <a:endParaRPr lang="en-US" sz="1400" dirty="0"/>
          </a:p>
        </p:txBody>
      </p:sp>
      <p:cxnSp>
        <p:nvCxnSpPr>
          <p:cNvPr id="10" name="Straight Arrow Connector 9"/>
          <p:cNvCxnSpPr/>
          <p:nvPr/>
        </p:nvCxnSpPr>
        <p:spPr>
          <a:xfrm>
            <a:off x="4796589" y="1828800"/>
            <a:ext cx="0" cy="2286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p:cNvCxnSpPr/>
          <p:nvPr/>
        </p:nvCxnSpPr>
        <p:spPr>
          <a:xfrm>
            <a:off x="4806025" y="2743200"/>
            <a:ext cx="0" cy="2286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p:cNvCxnSpPr/>
          <p:nvPr/>
        </p:nvCxnSpPr>
        <p:spPr>
          <a:xfrm>
            <a:off x="4876800" y="4038600"/>
            <a:ext cx="0" cy="2286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 name="TextBox 2"/>
          <p:cNvSpPr txBox="1"/>
          <p:nvPr/>
        </p:nvSpPr>
        <p:spPr>
          <a:xfrm rot="21600000">
            <a:off x="990600" y="5431268"/>
            <a:ext cx="7315200" cy="738664"/>
          </a:xfrm>
          <a:prstGeom prst="rect">
            <a:avLst/>
          </a:prstGeom>
          <a:noFill/>
        </p:spPr>
        <p:txBody>
          <a:bodyPr wrap="square" rtlCol="0">
            <a:spAutoFit/>
          </a:bodyPr>
          <a:lstStyle/>
          <a:p>
            <a:pPr lvl="0"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dirty="0">
                <a:ea typeface="Times New Roman" pitchFamily="18" charset="0"/>
                <a:cs typeface="Arial" pitchFamily="34" charset="0"/>
              </a:rPr>
              <a:t>*Available to all seniors as the required English courses or in addition to other English courses. If taken as the required English courses, must take one writing and one literature course. </a:t>
            </a:r>
            <a:r>
              <a:rPr lang="en-US" altLang="en-US" sz="1400" dirty="0" smtClean="0">
                <a:ea typeface="Times New Roman" pitchFamily="18" charset="0"/>
                <a:cs typeface="Arial" pitchFamily="34" charset="0"/>
              </a:rPr>
              <a:t>Also </a:t>
            </a:r>
            <a:r>
              <a:rPr lang="en-US" altLang="en-US" sz="1400" dirty="0">
                <a:ea typeface="Times New Roman" pitchFamily="18" charset="0"/>
                <a:cs typeface="Arial" pitchFamily="34" charset="0"/>
              </a:rPr>
              <a:t>available to juniors in addition to their required full-year course.</a:t>
            </a:r>
            <a:endParaRPr lang="en-US" altLang="en-US" sz="1400" dirty="0">
              <a:cs typeface="Arial" pitchFamily="34" charset="0"/>
            </a:endParaRPr>
          </a:p>
        </p:txBody>
      </p:sp>
    </p:spTree>
    <p:extLst>
      <p:ext uri="{BB962C8B-B14F-4D97-AF65-F5344CB8AC3E}">
        <p14:creationId xmlns:p14="http://schemas.microsoft.com/office/powerpoint/2010/main" val="4134028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439738"/>
            <a:ext cx="8763000" cy="1303337"/>
          </a:xfrm>
        </p:spPr>
        <p:txBody>
          <a:bodyPr>
            <a:noAutofit/>
          </a:bodyPr>
          <a:lstStyle/>
          <a:p>
            <a:pPr algn="ctr"/>
            <a:r>
              <a:rPr lang="en-US" sz="4000" b="1" dirty="0" smtClean="0">
                <a:solidFill>
                  <a:srgbClr val="FF0000"/>
                </a:solidFill>
              </a:rPr>
              <a:t>Core </a:t>
            </a:r>
            <a:r>
              <a:rPr lang="en-US" sz="4000" dirty="0" smtClean="0">
                <a:solidFill>
                  <a:srgbClr val="FF0000"/>
                </a:solidFill>
              </a:rPr>
              <a:t>Concepts in</a:t>
            </a:r>
            <a:r>
              <a:rPr lang="en-US" sz="4000" b="1" dirty="0" smtClean="0">
                <a:solidFill>
                  <a:srgbClr val="FF0000"/>
                </a:solidFill>
              </a:rPr>
              <a:t> English</a:t>
            </a:r>
            <a:endParaRPr lang="en-US" sz="4000" b="1" dirty="0">
              <a:solidFill>
                <a:srgbClr val="FF0000"/>
              </a:solidFill>
            </a:endParaRPr>
          </a:p>
        </p:txBody>
      </p:sp>
      <p:sp>
        <p:nvSpPr>
          <p:cNvPr id="3" name="Content Placeholder 2"/>
          <p:cNvSpPr>
            <a:spLocks noGrp="1"/>
          </p:cNvSpPr>
          <p:nvPr>
            <p:ph sz="half" idx="4294967295"/>
          </p:nvPr>
        </p:nvSpPr>
        <p:spPr>
          <a:xfrm>
            <a:off x="1905000" y="1743075"/>
            <a:ext cx="7239000" cy="4352925"/>
          </a:xfrm>
        </p:spPr>
        <p:txBody>
          <a:bodyPr>
            <a:normAutofit fontScale="47500" lnSpcReduction="20000"/>
          </a:bodyPr>
          <a:lstStyle/>
          <a:p>
            <a:pPr marL="0" indent="0">
              <a:buNone/>
            </a:pPr>
            <a:r>
              <a:rPr lang="en-US" sz="2900" b="1" dirty="0"/>
              <a:t>Critical Reading of Literary Texts</a:t>
            </a:r>
            <a:endParaRPr lang="en-US" sz="2900" dirty="0"/>
          </a:p>
          <a:p>
            <a:pPr marL="233363" indent="0">
              <a:buNone/>
            </a:pPr>
            <a:r>
              <a:rPr lang="en-US" sz="2900" dirty="0" smtClean="0"/>
              <a:t>Students </a:t>
            </a:r>
            <a:r>
              <a:rPr lang="en-US" sz="2900" dirty="0"/>
              <a:t>actively engage and interact with texts and apply certain processes, models, questions, and theories that result in enhanced clarity and comprehension</a:t>
            </a:r>
            <a:r>
              <a:rPr lang="en-US" sz="2900" dirty="0" smtClean="0"/>
              <a:t>.</a:t>
            </a:r>
            <a:endParaRPr lang="en-US" sz="2900" dirty="0"/>
          </a:p>
          <a:p>
            <a:pPr marL="0" indent="0">
              <a:buNone/>
            </a:pPr>
            <a:r>
              <a:rPr lang="en-US" sz="2900" b="1" dirty="0"/>
              <a:t>Creative and Analytical Writing</a:t>
            </a:r>
            <a:endParaRPr lang="en-US" sz="2900" dirty="0"/>
          </a:p>
          <a:p>
            <a:pPr marL="233363" indent="0">
              <a:buNone/>
            </a:pPr>
            <a:r>
              <a:rPr lang="en-US" sz="2900" dirty="0" smtClean="0"/>
              <a:t>Students </a:t>
            </a:r>
            <a:r>
              <a:rPr lang="en-US" sz="2900" dirty="0"/>
              <a:t>write in a variety of modes for distinct purposes and audiences to communicate ideas in response to the world around them. </a:t>
            </a:r>
          </a:p>
          <a:p>
            <a:pPr marL="0" indent="0">
              <a:buNone/>
            </a:pPr>
            <a:r>
              <a:rPr lang="en-US" sz="2900" b="1" dirty="0"/>
              <a:t>Academic Discussions - Respond to Opinions and Theories </a:t>
            </a:r>
            <a:endParaRPr lang="en-US" sz="2900" dirty="0"/>
          </a:p>
          <a:p>
            <a:pPr marL="233363" indent="0">
              <a:buNone/>
            </a:pPr>
            <a:r>
              <a:rPr lang="en-US" sz="2900" dirty="0"/>
              <a:t>Students discuss tasks or ideas and question one another, negotiate meaning, clarify their own understanding, and make their ideas comprehensible. </a:t>
            </a:r>
          </a:p>
          <a:p>
            <a:pPr marL="0" indent="0">
              <a:buNone/>
            </a:pPr>
            <a:r>
              <a:rPr lang="en-US" sz="2900" b="1" dirty="0"/>
              <a:t>Conventions of Standard English Grammar and Usage</a:t>
            </a:r>
            <a:endParaRPr lang="en-US" sz="2900" dirty="0"/>
          </a:p>
          <a:p>
            <a:pPr marL="233363" indent="0">
              <a:buNone/>
            </a:pPr>
            <a:r>
              <a:rPr lang="en-US" sz="2900" dirty="0"/>
              <a:t>Students demonstrate increasing sophistication in all aspects of language use, from grammar, usage, mechanics, vocabulary and syntax, to the development and organization of ideas</a:t>
            </a:r>
            <a:r>
              <a:rPr lang="en-US" sz="2900" dirty="0" smtClean="0"/>
              <a:t>.</a:t>
            </a:r>
            <a:endParaRPr lang="en-US" sz="2900" dirty="0"/>
          </a:p>
          <a:p>
            <a:endParaRPr lang="en-US" dirty="0"/>
          </a:p>
        </p:txBody>
      </p:sp>
    </p:spTree>
    <p:extLst>
      <p:ext uri="{BB962C8B-B14F-4D97-AF65-F5344CB8AC3E}">
        <p14:creationId xmlns:p14="http://schemas.microsoft.com/office/powerpoint/2010/main" val="3414414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6866" y="609600"/>
            <a:ext cx="6798734" cy="1219199"/>
          </a:xfrm>
        </p:spPr>
        <p:txBody>
          <a:bodyPr>
            <a:normAutofit fontScale="90000"/>
          </a:bodyPr>
          <a:lstStyle/>
          <a:p>
            <a:r>
              <a:rPr lang="en-US" sz="4900" b="1" dirty="0" smtClean="0">
                <a:solidFill>
                  <a:srgbClr val="FF0000"/>
                </a:solidFill>
              </a:rPr>
              <a:t>Senior English Electives</a:t>
            </a:r>
            <a:r>
              <a:rPr lang="en-US" b="1" dirty="0">
                <a:solidFill>
                  <a:srgbClr val="00B0F0"/>
                </a:solidFill>
              </a:rPr>
              <a:t/>
            </a:r>
            <a:br>
              <a:rPr lang="en-US" b="1" dirty="0">
                <a:solidFill>
                  <a:srgbClr val="00B0F0"/>
                </a:solidFill>
              </a:rPr>
            </a:br>
            <a:r>
              <a:rPr lang="en-US" sz="2000" b="1" dirty="0" smtClean="0">
                <a:solidFill>
                  <a:srgbClr val="FF0000"/>
                </a:solidFill>
              </a:rPr>
              <a:t>Two categories: Literature Courses &amp; Writing Courses</a:t>
            </a:r>
            <a:endParaRPr lang="en-US" sz="2000" b="1" dirty="0">
              <a:solidFill>
                <a:srgbClr val="FF0000"/>
              </a:solidFill>
            </a:endParaRPr>
          </a:p>
        </p:txBody>
      </p:sp>
      <p:graphicFrame>
        <p:nvGraphicFramePr>
          <p:cNvPr id="4" name="Content Placeholder 3"/>
          <p:cNvGraphicFramePr>
            <a:graphicFrameLocks noGrp="1"/>
          </p:cNvGraphicFramePr>
          <p:nvPr>
            <p:ph sz="quarter" idx="13"/>
            <p:extLst>
              <p:ext uri="{D42A27DB-BD31-4B8C-83A1-F6EECF244321}">
                <p14:modId xmlns:p14="http://schemas.microsoft.com/office/powerpoint/2010/main" val="1400686894"/>
              </p:ext>
            </p:extLst>
          </p:nvPr>
        </p:nvGraphicFramePr>
        <p:xfrm>
          <a:off x="1176338" y="1828798"/>
          <a:ext cx="6799262" cy="4445239"/>
        </p:xfrm>
        <a:graphic>
          <a:graphicData uri="http://schemas.openxmlformats.org/drawingml/2006/table">
            <a:tbl>
              <a:tblPr firstRow="1" bandRow="1">
                <a:tableStyleId>{073A0DAA-6AF3-43AB-8588-CEC1D06C72B9}</a:tableStyleId>
              </a:tblPr>
              <a:tblGrid>
                <a:gridCol w="3399631">
                  <a:extLst>
                    <a:ext uri="{9D8B030D-6E8A-4147-A177-3AD203B41FA5}">
                      <a16:colId xmlns:a16="http://schemas.microsoft.com/office/drawing/2014/main" val="4145471853"/>
                    </a:ext>
                  </a:extLst>
                </a:gridCol>
                <a:gridCol w="3399631">
                  <a:extLst>
                    <a:ext uri="{9D8B030D-6E8A-4147-A177-3AD203B41FA5}">
                      <a16:colId xmlns:a16="http://schemas.microsoft.com/office/drawing/2014/main" val="1473488549"/>
                    </a:ext>
                  </a:extLst>
                </a:gridCol>
              </a:tblGrid>
              <a:tr h="756608">
                <a:tc>
                  <a:txBody>
                    <a:bodyPr/>
                    <a:lstStyle/>
                    <a:p>
                      <a:pPr algn="ctr"/>
                      <a:r>
                        <a:rPr lang="en-US" sz="3200" dirty="0" smtClean="0"/>
                        <a:t>Literature</a:t>
                      </a:r>
                      <a:endParaRPr lang="en-US" sz="3200" dirty="0"/>
                    </a:p>
                  </a:txBody>
                  <a:tcPr/>
                </a:tc>
                <a:tc>
                  <a:txBody>
                    <a:bodyPr/>
                    <a:lstStyle/>
                    <a:p>
                      <a:pPr algn="ctr"/>
                      <a:r>
                        <a:rPr lang="en-US" sz="3200" dirty="0" smtClean="0"/>
                        <a:t>Writing</a:t>
                      </a:r>
                      <a:endParaRPr lang="en-US" sz="3200" dirty="0"/>
                    </a:p>
                  </a:txBody>
                  <a:tcPr/>
                </a:tc>
                <a:extLst>
                  <a:ext uri="{0D108BD9-81ED-4DB2-BD59-A6C34878D82A}">
                    <a16:rowId xmlns:a16="http://schemas.microsoft.com/office/drawing/2014/main" val="870282123"/>
                  </a:ext>
                </a:extLst>
              </a:tr>
              <a:tr h="484495">
                <a:tc>
                  <a:txBody>
                    <a:bodyPr/>
                    <a:lstStyle/>
                    <a:p>
                      <a:pPr algn="ctr"/>
                      <a:r>
                        <a:rPr lang="en-US" dirty="0" smtClean="0"/>
                        <a:t>Contemporary Global Literature</a:t>
                      </a:r>
                      <a:endParaRPr lang="en-US" dirty="0"/>
                    </a:p>
                  </a:txBody>
                  <a:tcPr/>
                </a:tc>
                <a:tc>
                  <a:txBody>
                    <a:bodyPr/>
                    <a:lstStyle/>
                    <a:p>
                      <a:pPr algn="ctr"/>
                      <a:r>
                        <a:rPr lang="en-US" dirty="0" smtClean="0"/>
                        <a:t>Creative Writing Workshop</a:t>
                      </a:r>
                    </a:p>
                  </a:txBody>
                  <a:tcPr/>
                </a:tc>
                <a:extLst>
                  <a:ext uri="{0D108BD9-81ED-4DB2-BD59-A6C34878D82A}">
                    <a16:rowId xmlns:a16="http://schemas.microsoft.com/office/drawing/2014/main" val="3733971947"/>
                  </a:ext>
                </a:extLst>
              </a:tr>
              <a:tr h="484495">
                <a:tc>
                  <a:txBody>
                    <a:bodyPr/>
                    <a:lstStyle/>
                    <a:p>
                      <a:pPr algn="ctr"/>
                      <a:r>
                        <a:rPr lang="en-US" dirty="0" smtClean="0"/>
                        <a:t>Call of the Wild</a:t>
                      </a:r>
                      <a:endParaRPr lang="en-US" dirty="0"/>
                    </a:p>
                  </a:txBody>
                  <a:tcPr/>
                </a:tc>
                <a:tc>
                  <a:txBody>
                    <a:bodyPr/>
                    <a:lstStyle/>
                    <a:p>
                      <a:pPr algn="ctr"/>
                      <a:r>
                        <a:rPr lang="en-US" dirty="0" smtClean="0"/>
                        <a:t>Poetry</a:t>
                      </a:r>
                    </a:p>
                  </a:txBody>
                  <a:tcPr/>
                </a:tc>
                <a:extLst>
                  <a:ext uri="{0D108BD9-81ED-4DB2-BD59-A6C34878D82A}">
                    <a16:rowId xmlns:a16="http://schemas.microsoft.com/office/drawing/2014/main" val="1715742836"/>
                  </a:ext>
                </a:extLst>
              </a:tr>
              <a:tr h="484495">
                <a:tc>
                  <a:txBody>
                    <a:bodyPr/>
                    <a:lstStyle/>
                    <a:p>
                      <a:pPr algn="ctr"/>
                      <a:r>
                        <a:rPr lang="en-US" dirty="0" smtClean="0"/>
                        <a:t>Gender Perspectives in</a:t>
                      </a:r>
                      <a:r>
                        <a:rPr lang="en-US" baseline="0" dirty="0" smtClean="0"/>
                        <a:t> Literature</a:t>
                      </a:r>
                      <a:endParaRPr lang="en-US" dirty="0"/>
                    </a:p>
                  </a:txBody>
                  <a:tcPr/>
                </a:tc>
                <a:tc>
                  <a:txBody>
                    <a:bodyPr/>
                    <a:lstStyle/>
                    <a:p>
                      <a:pPr algn="ctr"/>
                      <a:r>
                        <a:rPr lang="en-US" dirty="0" smtClean="0"/>
                        <a:t>Satire</a:t>
                      </a:r>
                    </a:p>
                  </a:txBody>
                  <a:tcPr/>
                </a:tc>
                <a:extLst>
                  <a:ext uri="{0D108BD9-81ED-4DB2-BD59-A6C34878D82A}">
                    <a16:rowId xmlns:a16="http://schemas.microsoft.com/office/drawing/2014/main" val="21290368"/>
                  </a:ext>
                </a:extLst>
              </a:tr>
              <a:tr h="484495">
                <a:tc>
                  <a:txBody>
                    <a:bodyPr/>
                    <a:lstStyle/>
                    <a:p>
                      <a:pPr algn="ctr"/>
                      <a:r>
                        <a:rPr lang="en-US" dirty="0" smtClean="0"/>
                        <a:t>The Supernatural in Literature</a:t>
                      </a:r>
                      <a:endParaRPr lang="en-US" dirty="0"/>
                    </a:p>
                  </a:txBody>
                  <a:tcPr/>
                </a:tc>
                <a:tc>
                  <a:txBody>
                    <a:bodyPr/>
                    <a:lstStyle/>
                    <a:p>
                      <a:pPr algn="ctr"/>
                      <a:r>
                        <a:rPr lang="en-US" dirty="0" smtClean="0"/>
                        <a:t>Film Analysis and Criticism</a:t>
                      </a:r>
                      <a:endParaRPr lang="en-US" dirty="0"/>
                    </a:p>
                  </a:txBody>
                  <a:tcPr/>
                </a:tc>
                <a:extLst>
                  <a:ext uri="{0D108BD9-81ED-4DB2-BD59-A6C34878D82A}">
                    <a16:rowId xmlns:a16="http://schemas.microsoft.com/office/drawing/2014/main" val="3610741510"/>
                  </a:ext>
                </a:extLst>
              </a:tr>
              <a:tr h="836251">
                <a:tc>
                  <a:txBody>
                    <a:bodyPr/>
                    <a:lstStyle/>
                    <a:p>
                      <a:pPr algn="ctr"/>
                      <a:r>
                        <a:rPr lang="en-US" dirty="0" smtClean="0"/>
                        <a:t>Dramatic Literature &amp; Performance</a:t>
                      </a:r>
                      <a:endParaRPr lang="en-US" dirty="0"/>
                    </a:p>
                  </a:txBody>
                  <a:tcPr/>
                </a:tc>
                <a:tc>
                  <a:txBody>
                    <a:bodyPr/>
                    <a:lstStyle/>
                    <a:p>
                      <a:pPr algn="ctr"/>
                      <a:r>
                        <a:rPr lang="en-US" dirty="0" smtClean="0"/>
                        <a:t>Journalism</a:t>
                      </a:r>
                      <a:endParaRPr lang="en-US" dirty="0"/>
                    </a:p>
                  </a:txBody>
                  <a:tcPr/>
                </a:tc>
                <a:extLst>
                  <a:ext uri="{0D108BD9-81ED-4DB2-BD59-A6C34878D82A}">
                    <a16:rowId xmlns:a16="http://schemas.microsoft.com/office/drawing/2014/main" val="2888893046"/>
                  </a:ext>
                </a:extLst>
              </a:tr>
              <a:tr h="836251">
                <a:tc>
                  <a:txBody>
                    <a:bodyPr/>
                    <a:lstStyle/>
                    <a:p>
                      <a:pPr algn="ctr"/>
                      <a:r>
                        <a:rPr lang="en-US" dirty="0" smtClean="0"/>
                        <a:t>*Literature of Well-Being: Exploring Ideas of Health and Happiness</a:t>
                      </a:r>
                      <a:endParaRPr lang="en-US" dirty="0"/>
                    </a:p>
                  </a:txBody>
                  <a:tcPr/>
                </a:tc>
                <a:tc>
                  <a:txBody>
                    <a:bodyPr/>
                    <a:lstStyle/>
                    <a:p>
                      <a:pPr algn="ctr"/>
                      <a:endParaRPr lang="en-US" dirty="0"/>
                    </a:p>
                  </a:txBody>
                  <a:tcPr/>
                </a:tc>
                <a:extLst>
                  <a:ext uri="{0D108BD9-81ED-4DB2-BD59-A6C34878D82A}">
                    <a16:rowId xmlns:a16="http://schemas.microsoft.com/office/drawing/2014/main" val="2340969418"/>
                  </a:ext>
                </a:extLst>
              </a:tr>
            </a:tbl>
          </a:graphicData>
        </a:graphic>
      </p:graphicFrame>
    </p:spTree>
    <p:extLst>
      <p:ext uri="{BB962C8B-B14F-4D97-AF65-F5344CB8AC3E}">
        <p14:creationId xmlns:p14="http://schemas.microsoft.com/office/powerpoint/2010/main" val="1657057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84"/>
          <p:cNvSpPr txBox="1">
            <a:spLocks noChangeArrowheads="1"/>
          </p:cNvSpPr>
          <p:nvPr/>
        </p:nvSpPr>
        <p:spPr bwMode="auto">
          <a:xfrm>
            <a:off x="1028700" y="457200"/>
            <a:ext cx="241300" cy="64135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rgbClr val="000000"/>
                </a:solidFill>
                <a:effectLst/>
                <a:latin typeface="+mj-lt"/>
                <a:ea typeface="Times New Roman" pitchFamily="18" charset="0"/>
                <a:cs typeface="Arial" pitchFamily="34" charset="0"/>
              </a:rPr>
              <a:t> </a:t>
            </a:r>
            <a:endParaRPr kumimoji="0" lang="en-US" altLang="en-US" sz="1050" b="0" i="0" u="none" strike="noStrike" cap="none" normalizeH="0" baseline="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mj-lt"/>
              <a:cs typeface="Arial" pitchFamily="34" charset="0"/>
            </a:endParaRPr>
          </a:p>
        </p:txBody>
      </p:sp>
      <p:sp>
        <p:nvSpPr>
          <p:cNvPr id="22" name="Text Box 83"/>
          <p:cNvSpPr txBox="1">
            <a:spLocks noChangeArrowheads="1"/>
          </p:cNvSpPr>
          <p:nvPr/>
        </p:nvSpPr>
        <p:spPr bwMode="auto">
          <a:xfrm>
            <a:off x="1447800" y="457200"/>
            <a:ext cx="184150" cy="366713"/>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mj-lt"/>
              <a:cs typeface="Arial" pitchFamily="34" charset="0"/>
            </a:endParaRPr>
          </a:p>
        </p:txBody>
      </p:sp>
      <p:sp>
        <p:nvSpPr>
          <p:cNvPr id="23" name="Text Box 78"/>
          <p:cNvSpPr txBox="1">
            <a:spLocks noChangeArrowheads="1"/>
          </p:cNvSpPr>
          <p:nvPr/>
        </p:nvSpPr>
        <p:spPr bwMode="auto">
          <a:xfrm>
            <a:off x="589056" y="2198695"/>
            <a:ext cx="592377" cy="232102"/>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chemeClr val="tx1"/>
                </a:solidFill>
                <a:effectLst/>
                <a:latin typeface="+mj-lt"/>
                <a:ea typeface="Times New Roman" pitchFamily="18" charset="0"/>
                <a:cs typeface="Arial" pitchFamily="34" charset="0"/>
              </a:rPr>
              <a:t>10</a:t>
            </a:r>
            <a:r>
              <a:rPr kumimoji="0" lang="en-US" altLang="en-US" sz="1600" b="1" i="0" u="none" strike="noStrike" cap="none" normalizeH="0" baseline="30000" dirty="0" smtClean="0">
                <a:ln>
                  <a:noFill/>
                </a:ln>
                <a:solidFill>
                  <a:schemeClr val="tx1"/>
                </a:solidFill>
                <a:effectLst/>
                <a:latin typeface="+mj-lt"/>
                <a:ea typeface="Times New Roman" pitchFamily="18" charset="0"/>
                <a:cs typeface="Arial" pitchFamily="34" charset="0"/>
              </a:rPr>
              <a:t>th</a:t>
            </a:r>
            <a:endParaRPr kumimoji="0" lang="en-US" altLang="en-US" sz="2400" b="0" i="0" u="none" strike="noStrike" cap="none" normalizeH="0" baseline="0" dirty="0" smtClean="0">
              <a:ln>
                <a:noFill/>
              </a:ln>
              <a:solidFill>
                <a:schemeClr val="tx1"/>
              </a:solidFill>
              <a:effectLst/>
              <a:latin typeface="+mj-lt"/>
              <a:cs typeface="Arial" pitchFamily="34" charset="0"/>
            </a:endParaRPr>
          </a:p>
        </p:txBody>
      </p:sp>
      <p:sp>
        <p:nvSpPr>
          <p:cNvPr id="24" name="Text Box 73"/>
          <p:cNvSpPr txBox="1">
            <a:spLocks noChangeArrowheads="1"/>
          </p:cNvSpPr>
          <p:nvPr/>
        </p:nvSpPr>
        <p:spPr bwMode="auto">
          <a:xfrm>
            <a:off x="610922" y="2972455"/>
            <a:ext cx="609600" cy="3429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chemeClr val="tx1"/>
                </a:solidFill>
                <a:effectLst/>
                <a:latin typeface="+mj-lt"/>
                <a:ea typeface="Times New Roman" pitchFamily="18" charset="0"/>
                <a:cs typeface="Arial" pitchFamily="34" charset="0"/>
              </a:rPr>
              <a:t>11</a:t>
            </a:r>
            <a:r>
              <a:rPr kumimoji="0" lang="en-US" altLang="en-US" sz="1600" b="1" i="0" u="none" strike="noStrike" cap="none" normalizeH="0" baseline="30000" dirty="0" smtClean="0">
                <a:ln>
                  <a:noFill/>
                </a:ln>
                <a:solidFill>
                  <a:schemeClr val="tx1"/>
                </a:solidFill>
                <a:effectLst/>
                <a:latin typeface="+mj-lt"/>
                <a:ea typeface="Times New Roman" pitchFamily="18" charset="0"/>
                <a:cs typeface="Arial" pitchFamily="34" charset="0"/>
              </a:rPr>
              <a:t>th</a:t>
            </a:r>
            <a:endParaRPr kumimoji="0" lang="en-US" altLang="en-US" sz="2400" b="0" i="0" u="none" strike="noStrike" cap="none" normalizeH="0" baseline="0" dirty="0" smtClean="0">
              <a:ln>
                <a:noFill/>
              </a:ln>
              <a:solidFill>
                <a:schemeClr val="tx1"/>
              </a:solidFill>
              <a:effectLst/>
              <a:latin typeface="+mj-lt"/>
              <a:cs typeface="Arial" pitchFamily="34" charset="0"/>
            </a:endParaRPr>
          </a:p>
        </p:txBody>
      </p:sp>
      <p:sp>
        <p:nvSpPr>
          <p:cNvPr id="25" name="Text Box 66"/>
          <p:cNvSpPr txBox="1">
            <a:spLocks noChangeArrowheads="1"/>
          </p:cNvSpPr>
          <p:nvPr/>
        </p:nvSpPr>
        <p:spPr bwMode="auto">
          <a:xfrm>
            <a:off x="506412" y="4911686"/>
            <a:ext cx="663575" cy="808595"/>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chemeClr val="tx1"/>
                </a:solidFill>
                <a:effectLst/>
                <a:latin typeface="+mj-lt"/>
                <a:ea typeface="Times New Roman" pitchFamily="18" charset="0"/>
                <a:cs typeface="Arial" pitchFamily="34" charset="0"/>
              </a:rPr>
              <a:t> 11</a:t>
            </a:r>
            <a:r>
              <a:rPr kumimoji="0" lang="en-US" altLang="en-US" sz="1600" b="1" i="0" u="none" strike="noStrike" cap="none" normalizeH="0" baseline="30000" dirty="0" smtClean="0">
                <a:ln>
                  <a:noFill/>
                </a:ln>
                <a:solidFill>
                  <a:schemeClr val="tx1"/>
                </a:solidFill>
                <a:effectLst/>
                <a:latin typeface="+mj-lt"/>
                <a:ea typeface="Times New Roman" pitchFamily="18" charset="0"/>
                <a:cs typeface="Arial" pitchFamily="34" charset="0"/>
              </a:rPr>
              <a:t>th</a:t>
            </a:r>
            <a:r>
              <a:rPr kumimoji="0" lang="en-US" altLang="en-US" sz="1600" b="1" i="0" u="none" strike="noStrike" cap="none" normalizeH="0" baseline="0" dirty="0" smtClean="0">
                <a:ln>
                  <a:noFill/>
                </a:ln>
                <a:solidFill>
                  <a:schemeClr val="tx1"/>
                </a:solidFill>
                <a:effectLst/>
                <a:latin typeface="+mj-lt"/>
                <a:ea typeface="Times New Roman" pitchFamily="18" charset="0"/>
                <a:cs typeface="Arial" pitchFamily="34" charset="0"/>
              </a:rPr>
              <a:t> or 12</a:t>
            </a:r>
            <a:r>
              <a:rPr kumimoji="0" lang="en-US" altLang="en-US" sz="1600" b="1" i="0" u="none" strike="noStrike" cap="none" normalizeH="0" baseline="30000" dirty="0" smtClean="0">
                <a:ln>
                  <a:noFill/>
                </a:ln>
                <a:solidFill>
                  <a:schemeClr val="tx1"/>
                </a:solidFill>
                <a:effectLst/>
                <a:latin typeface="+mj-lt"/>
                <a:ea typeface="Times New Roman" pitchFamily="18" charset="0"/>
                <a:cs typeface="Arial" pitchFamily="34" charset="0"/>
              </a:rPr>
              <a:t>th</a:t>
            </a:r>
            <a:endParaRPr kumimoji="0" lang="en-US" altLang="en-US" sz="2400" b="0" i="0" u="none" strike="noStrike" cap="none" normalizeH="0" baseline="0" dirty="0" smtClean="0">
              <a:ln>
                <a:noFill/>
              </a:ln>
              <a:solidFill>
                <a:schemeClr val="tx1"/>
              </a:solidFill>
              <a:effectLst/>
              <a:latin typeface="+mj-lt"/>
              <a:cs typeface="Arial" pitchFamily="34" charset="0"/>
            </a:endParaRPr>
          </a:p>
        </p:txBody>
      </p:sp>
      <p:sp>
        <p:nvSpPr>
          <p:cNvPr id="26" name="Text Box 67"/>
          <p:cNvSpPr txBox="1">
            <a:spLocks noChangeArrowheads="1"/>
          </p:cNvSpPr>
          <p:nvPr/>
        </p:nvSpPr>
        <p:spPr bwMode="auto">
          <a:xfrm>
            <a:off x="1447800" y="4827958"/>
            <a:ext cx="6705600" cy="1367016"/>
          </a:xfrm>
          <a:prstGeom prst="rect">
            <a:avLst/>
          </a:prstGeom>
          <a:no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lvl1pPr fontAlgn="base">
              <a:spcBef>
                <a:spcPct val="0"/>
              </a:spcBef>
              <a:spcAft>
                <a:spcPct val="0"/>
              </a:spcAft>
              <a:tabLst>
                <a:tab pos="228600" algn="l"/>
                <a:tab pos="2571750" algn="l"/>
              </a:tabLst>
              <a:defRPr>
                <a:solidFill>
                  <a:schemeClr val="tx1"/>
                </a:solidFill>
                <a:latin typeface="Arial" pitchFamily="34" charset="0"/>
                <a:cs typeface="Arial" pitchFamily="34" charset="0"/>
              </a:defRPr>
            </a:lvl1pPr>
            <a:lvl2pPr fontAlgn="base">
              <a:spcBef>
                <a:spcPct val="0"/>
              </a:spcBef>
              <a:spcAft>
                <a:spcPct val="0"/>
              </a:spcAft>
              <a:tabLst>
                <a:tab pos="228600" algn="l"/>
                <a:tab pos="2571750" algn="l"/>
              </a:tabLst>
              <a:defRPr>
                <a:solidFill>
                  <a:schemeClr val="tx1"/>
                </a:solidFill>
                <a:latin typeface="Arial" pitchFamily="34" charset="0"/>
                <a:cs typeface="Arial" pitchFamily="34" charset="0"/>
              </a:defRPr>
            </a:lvl2pPr>
            <a:lvl3pPr fontAlgn="base">
              <a:spcBef>
                <a:spcPct val="0"/>
              </a:spcBef>
              <a:spcAft>
                <a:spcPct val="0"/>
              </a:spcAft>
              <a:tabLst>
                <a:tab pos="228600" algn="l"/>
                <a:tab pos="2571750" algn="l"/>
              </a:tabLst>
              <a:defRPr>
                <a:solidFill>
                  <a:schemeClr val="tx1"/>
                </a:solidFill>
                <a:latin typeface="Arial" pitchFamily="34" charset="0"/>
                <a:cs typeface="Arial" pitchFamily="34" charset="0"/>
              </a:defRPr>
            </a:lvl3pPr>
            <a:lvl4pPr fontAlgn="base">
              <a:spcBef>
                <a:spcPct val="0"/>
              </a:spcBef>
              <a:spcAft>
                <a:spcPct val="0"/>
              </a:spcAft>
              <a:tabLst>
                <a:tab pos="228600" algn="l"/>
                <a:tab pos="2571750" algn="l"/>
              </a:tabLst>
              <a:defRPr>
                <a:solidFill>
                  <a:schemeClr val="tx1"/>
                </a:solidFill>
                <a:latin typeface="Arial" pitchFamily="34" charset="0"/>
                <a:cs typeface="Arial" pitchFamily="34" charset="0"/>
              </a:defRPr>
            </a:lvl4pPr>
            <a:lvl5pPr fontAlgn="base">
              <a:spcBef>
                <a:spcPct val="0"/>
              </a:spcBef>
              <a:spcAft>
                <a:spcPct val="0"/>
              </a:spcAft>
              <a:tabLst>
                <a:tab pos="228600" algn="l"/>
                <a:tab pos="2571750" algn="l"/>
              </a:tabLst>
              <a:defRPr>
                <a:solidFill>
                  <a:schemeClr val="tx1"/>
                </a:solidFill>
                <a:latin typeface="Arial" pitchFamily="34" charset="0"/>
                <a:cs typeface="Arial" pitchFamily="34" charset="0"/>
              </a:defRPr>
            </a:lvl5pPr>
            <a:lvl6pPr fontAlgn="base">
              <a:spcBef>
                <a:spcPct val="0"/>
              </a:spcBef>
              <a:spcAft>
                <a:spcPct val="0"/>
              </a:spcAft>
              <a:tabLst>
                <a:tab pos="228600" algn="l"/>
                <a:tab pos="2571750" algn="l"/>
              </a:tabLst>
              <a:defRPr>
                <a:solidFill>
                  <a:schemeClr val="tx1"/>
                </a:solidFill>
                <a:latin typeface="Arial" pitchFamily="34" charset="0"/>
                <a:cs typeface="Arial" pitchFamily="34" charset="0"/>
              </a:defRPr>
            </a:lvl6pPr>
            <a:lvl7pPr fontAlgn="base">
              <a:spcBef>
                <a:spcPct val="0"/>
              </a:spcBef>
              <a:spcAft>
                <a:spcPct val="0"/>
              </a:spcAft>
              <a:tabLst>
                <a:tab pos="228600" algn="l"/>
                <a:tab pos="2571750" algn="l"/>
              </a:tabLst>
              <a:defRPr>
                <a:solidFill>
                  <a:schemeClr val="tx1"/>
                </a:solidFill>
                <a:latin typeface="Arial" pitchFamily="34" charset="0"/>
                <a:cs typeface="Arial" pitchFamily="34" charset="0"/>
              </a:defRPr>
            </a:lvl7pPr>
            <a:lvl8pPr fontAlgn="base">
              <a:spcBef>
                <a:spcPct val="0"/>
              </a:spcBef>
              <a:spcAft>
                <a:spcPct val="0"/>
              </a:spcAft>
              <a:tabLst>
                <a:tab pos="228600" algn="l"/>
                <a:tab pos="2571750" algn="l"/>
              </a:tabLst>
              <a:defRPr>
                <a:solidFill>
                  <a:schemeClr val="tx1"/>
                </a:solidFill>
                <a:latin typeface="Arial" pitchFamily="34" charset="0"/>
                <a:cs typeface="Arial" pitchFamily="34" charset="0"/>
              </a:defRPr>
            </a:lvl8pPr>
            <a:lvl9pPr fontAlgn="base">
              <a:spcBef>
                <a:spcPct val="0"/>
              </a:spcBef>
              <a:spcAft>
                <a:spcPct val="0"/>
              </a:spcAft>
              <a:tabLst>
                <a:tab pos="228600" algn="l"/>
                <a:tab pos="2571750" algn="l"/>
              </a:tabLst>
              <a:defRPr>
                <a:solidFill>
                  <a:schemeClr val="tx1"/>
                </a:solidFill>
                <a:latin typeface="Arial" pitchFamily="34" charset="0"/>
                <a:cs typeface="Arial" pitchFamily="34" charset="0"/>
              </a:defRPr>
            </a:lvl9pPr>
          </a:lstStyle>
          <a:p>
            <a:pPr algn="ctr"/>
            <a:r>
              <a:rPr lang="en-US" sz="1400" b="1" i="1" u="sng" dirty="0">
                <a:latin typeface="+mn-lt"/>
              </a:rPr>
              <a:t>Elective Courses</a:t>
            </a:r>
            <a:endParaRPr lang="en-US" sz="1400" dirty="0">
              <a:latin typeface="+mn-lt"/>
            </a:endParaRPr>
          </a:p>
          <a:p>
            <a:r>
              <a:rPr lang="en-US" sz="1400" dirty="0">
                <a:latin typeface="+mn-lt"/>
              </a:rPr>
              <a:t>AP Comparative Government and Politics	Contemporary United States History</a:t>
            </a:r>
          </a:p>
          <a:p>
            <a:r>
              <a:rPr lang="en-US" sz="1400" dirty="0">
                <a:latin typeface="+mn-lt"/>
              </a:rPr>
              <a:t>AP Modern European History 			Economics</a:t>
            </a:r>
          </a:p>
          <a:p>
            <a:r>
              <a:rPr lang="en-US" sz="1400" dirty="0">
                <a:latin typeface="+mn-lt"/>
              </a:rPr>
              <a:t>AP Psychology 			Humanities 			</a:t>
            </a:r>
          </a:p>
          <a:p>
            <a:r>
              <a:rPr lang="en-US" sz="1400" dirty="0">
                <a:latin typeface="+mn-lt"/>
              </a:rPr>
              <a:t>AP US Government and Politics 			Psychology</a:t>
            </a:r>
          </a:p>
          <a:p>
            <a:r>
              <a:rPr lang="en-US" sz="1400" dirty="0">
                <a:latin typeface="+mn-lt"/>
              </a:rPr>
              <a:t>				Sociology</a:t>
            </a:r>
          </a:p>
        </p:txBody>
      </p:sp>
      <p:sp>
        <p:nvSpPr>
          <p:cNvPr id="27" name="Text Box 85"/>
          <p:cNvSpPr txBox="1">
            <a:spLocks noChangeArrowheads="1"/>
          </p:cNvSpPr>
          <p:nvPr/>
        </p:nvSpPr>
        <p:spPr bwMode="auto">
          <a:xfrm>
            <a:off x="574827" y="1554025"/>
            <a:ext cx="495300" cy="296862"/>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chemeClr val="tx1"/>
                </a:solidFill>
                <a:effectLst/>
                <a:latin typeface="+mj-lt"/>
                <a:ea typeface="Times New Roman" pitchFamily="18" charset="0"/>
                <a:cs typeface="Arial" pitchFamily="34" charset="0"/>
              </a:rPr>
              <a:t> 9</a:t>
            </a:r>
            <a:r>
              <a:rPr kumimoji="0" lang="en-US" altLang="en-US" sz="1600" b="1" i="0" u="none" strike="noStrike" cap="none" normalizeH="0" baseline="30000" dirty="0" smtClean="0">
                <a:ln>
                  <a:noFill/>
                </a:ln>
                <a:solidFill>
                  <a:schemeClr val="tx1"/>
                </a:solidFill>
                <a:effectLst/>
                <a:latin typeface="+mj-lt"/>
                <a:ea typeface="Times New Roman" pitchFamily="18" charset="0"/>
                <a:cs typeface="Arial" pitchFamily="34" charset="0"/>
              </a:rPr>
              <a:t>th</a:t>
            </a:r>
            <a:endParaRPr kumimoji="0" lang="en-US" altLang="en-US" sz="2400" b="0" i="0" u="none" strike="noStrike" cap="none" normalizeH="0" baseline="0" dirty="0" smtClean="0">
              <a:ln>
                <a:noFill/>
              </a:ln>
              <a:solidFill>
                <a:schemeClr val="tx1"/>
              </a:solidFill>
              <a:effectLst/>
              <a:latin typeface="+mj-lt"/>
              <a:cs typeface="Arial" pitchFamily="34" charset="0"/>
            </a:endParaRPr>
          </a:p>
        </p:txBody>
      </p:sp>
      <p:sp>
        <p:nvSpPr>
          <p:cNvPr id="28" name="Text Box 87"/>
          <p:cNvSpPr txBox="1">
            <a:spLocks noChangeArrowheads="1"/>
          </p:cNvSpPr>
          <p:nvPr/>
        </p:nvSpPr>
        <p:spPr bwMode="auto">
          <a:xfrm>
            <a:off x="2559452" y="1308738"/>
            <a:ext cx="4312603" cy="533116"/>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mj-lt"/>
                <a:ea typeface="Times New Roman" pitchFamily="18" charset="0"/>
                <a:cs typeface="Arial" pitchFamily="34" charset="0"/>
              </a:rPr>
              <a:t>Global Studies</a:t>
            </a:r>
          </a:p>
          <a:p>
            <a:pPr marL="0" marR="0" lvl="0" indent="0" algn="ctr" defTabSz="914400" rtl="0" eaLnBrk="1" fontAlgn="base" latinLnBrk="0" hangingPunct="1">
              <a:lnSpc>
                <a:spcPct val="100000"/>
              </a:lnSpc>
              <a:spcBef>
                <a:spcPct val="0"/>
              </a:spcBef>
              <a:spcAft>
                <a:spcPct val="0"/>
              </a:spcAft>
              <a:buClrTx/>
              <a:buSzTx/>
              <a:buFontTx/>
              <a:buNone/>
              <a:tabLst/>
            </a:pPr>
            <a:r>
              <a:rPr lang="en-US" altLang="en-US" sz="1400" dirty="0" smtClean="0">
                <a:solidFill>
                  <a:srgbClr val="000000"/>
                </a:solidFill>
                <a:latin typeface="+mj-lt"/>
                <a:cs typeface="Arial" pitchFamily="34" charset="0"/>
              </a:rPr>
              <a:t>9 or 9H</a:t>
            </a:r>
            <a:endParaRPr kumimoji="0" lang="en-US" altLang="en-US" sz="2000" b="0" i="0" u="none" strike="noStrike" cap="none" normalizeH="0" baseline="0" dirty="0" smtClean="0">
              <a:ln>
                <a:noFill/>
              </a:ln>
              <a:solidFill>
                <a:schemeClr val="tx1"/>
              </a:solidFill>
              <a:effectLst/>
              <a:latin typeface="+mj-lt"/>
              <a:cs typeface="Arial" pitchFamily="34" charset="0"/>
            </a:endParaRPr>
          </a:p>
        </p:txBody>
      </p:sp>
      <p:sp>
        <p:nvSpPr>
          <p:cNvPr id="29" name="Straight Connector 81"/>
          <p:cNvSpPr>
            <a:spLocks noChangeShapeType="1"/>
          </p:cNvSpPr>
          <p:nvPr/>
        </p:nvSpPr>
        <p:spPr bwMode="auto">
          <a:xfrm>
            <a:off x="4596005" y="1827772"/>
            <a:ext cx="9132" cy="193675"/>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vert="horz" wrap="square" lIns="91440" tIns="45720" rIns="91440" bIns="45720" numCol="1" anchor="t" anchorCtr="0" compatLnSpc="1">
            <a:prstTxWarp prst="textNoShape">
              <a:avLst/>
            </a:prstTxWarp>
          </a:bodyPr>
          <a:lstStyle/>
          <a:p>
            <a:endParaRPr lang="en-US" sz="2400">
              <a:latin typeface="+mj-lt"/>
            </a:endParaRPr>
          </a:p>
        </p:txBody>
      </p:sp>
      <p:sp>
        <p:nvSpPr>
          <p:cNvPr id="30" name="Text Box 80"/>
          <p:cNvSpPr txBox="1">
            <a:spLocks noChangeArrowheads="1"/>
          </p:cNvSpPr>
          <p:nvPr/>
        </p:nvSpPr>
        <p:spPr bwMode="auto">
          <a:xfrm>
            <a:off x="2559452" y="2039101"/>
            <a:ext cx="4329895" cy="569749"/>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mj-lt"/>
                <a:ea typeface="Times New Roman" pitchFamily="18" charset="0"/>
                <a:cs typeface="Arial" pitchFamily="34" charset="0"/>
              </a:rPr>
              <a:t>Modern Global Studies</a:t>
            </a:r>
            <a:endParaRPr kumimoji="0" lang="en-US" altLang="en-US" sz="1400" b="0" i="0" u="none" strike="noStrike" cap="none" normalizeH="0" baseline="0" dirty="0" smtClean="0">
              <a:ln>
                <a:noFill/>
              </a:ln>
              <a:solidFill>
                <a:schemeClr val="tx1"/>
              </a:solidFill>
              <a:effectLst/>
              <a:latin typeface="+mj-l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mj-lt"/>
                <a:ea typeface="Times New Roman" pitchFamily="18" charset="0"/>
                <a:cs typeface="Arial" pitchFamily="34" charset="0"/>
              </a:rPr>
              <a:t> </a:t>
            </a:r>
            <a:r>
              <a:rPr lang="en-US" altLang="en-US" sz="1400" dirty="0" smtClean="0">
                <a:solidFill>
                  <a:srgbClr val="000000"/>
                </a:solidFill>
                <a:latin typeface="+mj-lt"/>
                <a:ea typeface="Times New Roman" pitchFamily="18" charset="0"/>
                <a:cs typeface="Arial" pitchFamily="34" charset="0"/>
              </a:rPr>
              <a:t>10 or 10H</a:t>
            </a:r>
            <a:endParaRPr kumimoji="0" lang="en-US" altLang="en-US" sz="1400" b="0" i="0" u="none" strike="noStrike" cap="none" normalizeH="0" baseline="0" dirty="0" smtClean="0">
              <a:ln>
                <a:noFill/>
              </a:ln>
              <a:solidFill>
                <a:schemeClr val="tx1"/>
              </a:solidFill>
              <a:effectLst/>
              <a:latin typeface="+mj-lt"/>
              <a:cs typeface="Arial" pitchFamily="34" charset="0"/>
            </a:endParaRPr>
          </a:p>
        </p:txBody>
      </p:sp>
      <p:sp>
        <p:nvSpPr>
          <p:cNvPr id="31" name="Straight Connector 77"/>
          <p:cNvSpPr>
            <a:spLocks noChangeShapeType="1"/>
          </p:cNvSpPr>
          <p:nvPr/>
        </p:nvSpPr>
        <p:spPr bwMode="auto">
          <a:xfrm>
            <a:off x="4614927" y="2613792"/>
            <a:ext cx="0" cy="177941"/>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vert="horz" wrap="square" lIns="91440" tIns="45720" rIns="91440" bIns="45720" numCol="1" anchor="t" anchorCtr="0" compatLnSpc="1">
            <a:prstTxWarp prst="textNoShape">
              <a:avLst/>
            </a:prstTxWarp>
          </a:bodyPr>
          <a:lstStyle/>
          <a:p>
            <a:endParaRPr lang="en-US" sz="2400">
              <a:latin typeface="+mj-lt"/>
            </a:endParaRPr>
          </a:p>
        </p:txBody>
      </p:sp>
      <p:sp>
        <p:nvSpPr>
          <p:cNvPr id="32" name="Text Box 75"/>
          <p:cNvSpPr txBox="1">
            <a:spLocks noChangeArrowheads="1"/>
          </p:cNvSpPr>
          <p:nvPr/>
        </p:nvSpPr>
        <p:spPr bwMode="auto">
          <a:xfrm>
            <a:off x="2559452" y="2791733"/>
            <a:ext cx="4329895" cy="73196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mj-lt"/>
                <a:ea typeface="Times New Roman" pitchFamily="18" charset="0"/>
                <a:cs typeface="Arial" pitchFamily="34" charset="0"/>
              </a:rPr>
              <a:t>United States History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mj-lt"/>
                <a:ea typeface="Times New Roman" pitchFamily="18" charset="0"/>
                <a:cs typeface="Arial" pitchFamily="34" charset="0"/>
              </a:rPr>
              <a:t>AP, </a:t>
            </a:r>
            <a:r>
              <a:rPr lang="en-US" altLang="en-US" sz="1400" dirty="0" smtClean="0">
                <a:solidFill>
                  <a:srgbClr val="000000"/>
                </a:solidFill>
                <a:latin typeface="+mj-lt"/>
                <a:ea typeface="Times New Roman" pitchFamily="18" charset="0"/>
                <a:cs typeface="Arial" pitchFamily="34" charset="0"/>
              </a:rPr>
              <a:t>H, or CP</a:t>
            </a:r>
            <a:endParaRPr kumimoji="0" lang="en-US" altLang="en-US" sz="1400" b="0" i="0" u="none" strike="noStrike" cap="none" normalizeH="0" baseline="0" dirty="0" smtClean="0">
              <a:ln>
                <a:noFill/>
              </a:ln>
              <a:solidFill>
                <a:schemeClr val="tx1"/>
              </a:solidFill>
              <a:effectLst/>
              <a:latin typeface="+mj-l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mj-lt"/>
                <a:ea typeface="Times New Roman" pitchFamily="18" charset="0"/>
                <a:cs typeface="Arial" pitchFamily="34" charset="0"/>
              </a:rPr>
              <a:t>AP American Studies </a:t>
            </a:r>
            <a:endParaRPr kumimoji="0" lang="en-US" altLang="en-US" sz="1400" b="0" i="0" u="none" strike="noStrike" cap="none" normalizeH="0" baseline="0" dirty="0" smtClean="0">
              <a:ln>
                <a:noFill/>
              </a:ln>
              <a:solidFill>
                <a:schemeClr val="tx1"/>
              </a:solidFill>
              <a:effectLst/>
              <a:latin typeface="+mj-lt"/>
              <a:cs typeface="Arial" pitchFamily="34" charset="0"/>
            </a:endParaRPr>
          </a:p>
        </p:txBody>
      </p:sp>
      <p:sp>
        <p:nvSpPr>
          <p:cNvPr id="33" name="Text Box 69"/>
          <p:cNvSpPr txBox="1">
            <a:spLocks noChangeArrowheads="1"/>
          </p:cNvSpPr>
          <p:nvPr/>
        </p:nvSpPr>
        <p:spPr bwMode="auto">
          <a:xfrm>
            <a:off x="610922" y="3704939"/>
            <a:ext cx="659078" cy="101924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chemeClr val="tx1"/>
                </a:solidFill>
                <a:effectLst/>
                <a:latin typeface="+mj-lt"/>
                <a:ea typeface="Times New Roman" pitchFamily="18" charset="0"/>
                <a:cs typeface="Arial" pitchFamily="34" charset="0"/>
              </a:rPr>
              <a:t>11</a:t>
            </a:r>
            <a:r>
              <a:rPr kumimoji="0" lang="en-US" altLang="en-US" sz="1600" b="1" i="0" u="none" strike="noStrike" cap="none" normalizeH="0" baseline="30000" dirty="0" smtClean="0">
                <a:ln>
                  <a:noFill/>
                </a:ln>
                <a:solidFill>
                  <a:schemeClr val="tx1"/>
                </a:solidFill>
                <a:effectLst/>
                <a:latin typeface="+mj-lt"/>
                <a:ea typeface="Times New Roman" pitchFamily="18" charset="0"/>
                <a:cs typeface="Arial" pitchFamily="34" charset="0"/>
              </a:rPr>
              <a:t>th</a:t>
            </a:r>
            <a:r>
              <a:rPr kumimoji="0" lang="en-US" altLang="en-US" sz="1600" b="1" i="0" u="none" strike="noStrike" cap="none" normalizeH="0" baseline="0" dirty="0" smtClean="0">
                <a:ln>
                  <a:noFill/>
                </a:ln>
                <a:solidFill>
                  <a:schemeClr val="tx1"/>
                </a:solidFill>
                <a:effectLst/>
                <a:latin typeface="+mj-lt"/>
                <a:ea typeface="Times New Roman" pitchFamily="18" charset="0"/>
                <a:cs typeface="Arial" pitchFamily="34" charset="0"/>
              </a:rPr>
              <a:t> or 12</a:t>
            </a:r>
            <a:r>
              <a:rPr kumimoji="0" lang="en-US" altLang="en-US" sz="1600" b="1" i="0" u="none" strike="noStrike" cap="none" normalizeH="0" baseline="30000" dirty="0" smtClean="0">
                <a:ln>
                  <a:noFill/>
                </a:ln>
                <a:solidFill>
                  <a:schemeClr val="tx1"/>
                </a:solidFill>
                <a:effectLst/>
                <a:latin typeface="+mj-lt"/>
                <a:ea typeface="Times New Roman" pitchFamily="18" charset="0"/>
                <a:cs typeface="Arial" pitchFamily="34" charset="0"/>
              </a:rPr>
              <a:t>th </a:t>
            </a:r>
            <a:r>
              <a:rPr kumimoji="0" lang="en-US" altLang="en-US" sz="1600" b="1" i="0" u="none" strike="noStrike" cap="none" normalizeH="0" baseline="0" dirty="0" smtClean="0">
                <a:ln>
                  <a:noFill/>
                </a:ln>
                <a:solidFill>
                  <a:schemeClr val="tx1"/>
                </a:solidFill>
                <a:effectLst/>
                <a:latin typeface="+mj-lt"/>
                <a:ea typeface="Times New Roman" pitchFamily="18" charset="0"/>
                <a:cs typeface="Arial" pitchFamily="34" charset="0"/>
              </a:rPr>
              <a:t>*</a:t>
            </a:r>
            <a:endParaRPr kumimoji="0" lang="en-US" altLang="en-US" sz="2400" b="0" i="0" u="none" strike="noStrike" cap="none" normalizeH="0" baseline="0" dirty="0" smtClean="0">
              <a:ln>
                <a:noFill/>
              </a:ln>
              <a:solidFill>
                <a:schemeClr val="tx1"/>
              </a:solidFill>
              <a:effectLst/>
              <a:latin typeface="+mj-lt"/>
              <a:cs typeface="Arial" pitchFamily="34" charset="0"/>
            </a:endParaRPr>
          </a:p>
        </p:txBody>
      </p:sp>
      <p:sp>
        <p:nvSpPr>
          <p:cNvPr id="34" name="Text Box 70"/>
          <p:cNvSpPr txBox="1">
            <a:spLocks noChangeArrowheads="1"/>
          </p:cNvSpPr>
          <p:nvPr/>
        </p:nvSpPr>
        <p:spPr bwMode="auto">
          <a:xfrm>
            <a:off x="1714500" y="3707226"/>
            <a:ext cx="6172200" cy="914598"/>
          </a:xfrm>
          <a:prstGeom prst="rect">
            <a:avLst/>
          </a:prstGeom>
          <a:noFill/>
          <a:ln w="9525">
            <a:solidFill>
              <a:srgbClr val="000000"/>
            </a:solidFill>
            <a:miter lim="800000"/>
            <a:headEnd/>
            <a:tailEnd/>
          </a:ln>
          <a:effectLst/>
          <a:extLst/>
        </p:spPr>
        <p:txBody>
          <a:bodyPr vert="horz" wrap="square" lIns="91440" tIns="45720" rIns="91440" bIns="45720" numCol="1" anchor="t" anchorCtr="0" compatLnSpc="1">
            <a:prstTxWarp prst="textNoShape">
              <a:avLst/>
            </a:prstTxWarp>
          </a:bodyPr>
          <a:lstStyle/>
          <a:p>
            <a:pPr algn="ctr"/>
            <a:r>
              <a:rPr lang="en-US" sz="1400" b="1" i="1" u="sng" dirty="0"/>
              <a:t>Civics</a:t>
            </a:r>
            <a:r>
              <a:rPr lang="en-US" sz="1400" b="1" dirty="0"/>
              <a:t>*</a:t>
            </a:r>
            <a:endParaRPr lang="en-US" sz="1400" dirty="0"/>
          </a:p>
          <a:p>
            <a:r>
              <a:rPr lang="en-US" sz="1400" dirty="0"/>
              <a:t>Civics – International Relations      </a:t>
            </a:r>
            <a:r>
              <a:rPr lang="en-US" sz="1400" dirty="0" smtClean="0"/>
              <a:t>	AP </a:t>
            </a:r>
            <a:r>
              <a:rPr lang="en-US" sz="1400" dirty="0"/>
              <a:t>Comparative Government and Politics</a:t>
            </a:r>
          </a:p>
          <a:p>
            <a:r>
              <a:rPr lang="en-US" sz="1400" dirty="0"/>
              <a:t>Civics – Contemporary Issues         </a:t>
            </a:r>
            <a:r>
              <a:rPr lang="en-US" sz="1400" dirty="0" smtClean="0"/>
              <a:t>	AP </a:t>
            </a:r>
            <a:r>
              <a:rPr lang="en-US" sz="1400" dirty="0"/>
              <a:t>US Government and Politics</a:t>
            </a:r>
          </a:p>
          <a:p>
            <a:r>
              <a:rPr lang="en-US" sz="1400" dirty="0"/>
              <a:t>Civics – Youth &amp; the Law          </a:t>
            </a:r>
            <a:endParaRPr lang="en-US" sz="1400" dirty="0">
              <a:effectLst/>
            </a:endParaRPr>
          </a:p>
        </p:txBody>
      </p:sp>
      <p:sp>
        <p:nvSpPr>
          <p:cNvPr id="35" name="Straight Connector 71"/>
          <p:cNvSpPr>
            <a:spLocks noChangeShapeType="1"/>
          </p:cNvSpPr>
          <p:nvPr/>
        </p:nvSpPr>
        <p:spPr bwMode="auto">
          <a:xfrm>
            <a:off x="4650127" y="3511173"/>
            <a:ext cx="13699" cy="200025"/>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vert="horz" wrap="square" lIns="91440" tIns="45720" rIns="91440" bIns="45720" numCol="1" anchor="t" anchorCtr="0" compatLnSpc="1">
            <a:prstTxWarp prst="textNoShape">
              <a:avLst/>
            </a:prstTxWarp>
          </a:bodyPr>
          <a:lstStyle/>
          <a:p>
            <a:endParaRPr lang="en-US" sz="2400">
              <a:latin typeface="+mj-lt"/>
            </a:endParaRPr>
          </a:p>
        </p:txBody>
      </p:sp>
      <p:sp>
        <p:nvSpPr>
          <p:cNvPr id="36" name="Straight Connector 68"/>
          <p:cNvSpPr>
            <a:spLocks noChangeShapeType="1"/>
          </p:cNvSpPr>
          <p:nvPr/>
        </p:nvSpPr>
        <p:spPr bwMode="auto">
          <a:xfrm>
            <a:off x="4710697" y="4621824"/>
            <a:ext cx="0" cy="217488"/>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vert="horz" wrap="square" lIns="91440" tIns="45720" rIns="91440" bIns="45720" numCol="1" anchor="t" anchorCtr="0" compatLnSpc="1">
            <a:prstTxWarp prst="textNoShape">
              <a:avLst/>
            </a:prstTxWarp>
          </a:bodyPr>
          <a:lstStyle/>
          <a:p>
            <a:endParaRPr lang="en-US" sz="2400">
              <a:latin typeface="+mj-lt"/>
            </a:endParaRPr>
          </a:p>
        </p:txBody>
      </p:sp>
      <p:sp>
        <p:nvSpPr>
          <p:cNvPr id="37" name="Rectangle 47"/>
          <p:cNvSpPr>
            <a:spLocks noChangeArrowheads="1"/>
          </p:cNvSpPr>
          <p:nvPr/>
        </p:nvSpPr>
        <p:spPr bwMode="auto">
          <a:xfrm>
            <a:off x="685800" y="286808"/>
            <a:ext cx="76962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057400" algn="ctr"/>
                <a:tab pos="4514850" algn="ctr"/>
              </a:tabLst>
              <a:defRPr>
                <a:solidFill>
                  <a:schemeClr val="tx1"/>
                </a:solidFill>
                <a:latin typeface="Arial" pitchFamily="34" charset="0"/>
                <a:cs typeface="Arial" pitchFamily="34" charset="0"/>
              </a:defRPr>
            </a:lvl1pPr>
            <a:lvl2pPr fontAlgn="base">
              <a:spcBef>
                <a:spcPct val="0"/>
              </a:spcBef>
              <a:spcAft>
                <a:spcPct val="0"/>
              </a:spcAft>
              <a:tabLst>
                <a:tab pos="2057400" algn="ctr"/>
                <a:tab pos="4514850" algn="ctr"/>
              </a:tabLst>
              <a:defRPr>
                <a:solidFill>
                  <a:schemeClr val="tx1"/>
                </a:solidFill>
                <a:latin typeface="Arial" pitchFamily="34" charset="0"/>
                <a:cs typeface="Arial" pitchFamily="34" charset="0"/>
              </a:defRPr>
            </a:lvl2pPr>
            <a:lvl3pPr fontAlgn="base">
              <a:spcBef>
                <a:spcPct val="0"/>
              </a:spcBef>
              <a:spcAft>
                <a:spcPct val="0"/>
              </a:spcAft>
              <a:tabLst>
                <a:tab pos="2057400" algn="ctr"/>
                <a:tab pos="4514850" algn="ctr"/>
              </a:tabLst>
              <a:defRPr>
                <a:solidFill>
                  <a:schemeClr val="tx1"/>
                </a:solidFill>
                <a:latin typeface="Arial" pitchFamily="34" charset="0"/>
                <a:cs typeface="Arial" pitchFamily="34" charset="0"/>
              </a:defRPr>
            </a:lvl3pPr>
            <a:lvl4pPr fontAlgn="base">
              <a:spcBef>
                <a:spcPct val="0"/>
              </a:spcBef>
              <a:spcAft>
                <a:spcPct val="0"/>
              </a:spcAft>
              <a:tabLst>
                <a:tab pos="2057400" algn="ctr"/>
                <a:tab pos="4514850" algn="ctr"/>
              </a:tabLst>
              <a:defRPr>
                <a:solidFill>
                  <a:schemeClr val="tx1"/>
                </a:solidFill>
                <a:latin typeface="Arial" pitchFamily="34" charset="0"/>
                <a:cs typeface="Arial" pitchFamily="34" charset="0"/>
              </a:defRPr>
            </a:lvl4pPr>
            <a:lvl5pPr fontAlgn="base">
              <a:spcBef>
                <a:spcPct val="0"/>
              </a:spcBef>
              <a:spcAft>
                <a:spcPct val="0"/>
              </a:spcAft>
              <a:tabLst>
                <a:tab pos="2057400" algn="ctr"/>
                <a:tab pos="4514850" algn="ctr"/>
              </a:tabLst>
              <a:defRPr>
                <a:solidFill>
                  <a:schemeClr val="tx1"/>
                </a:solidFill>
                <a:latin typeface="Arial" pitchFamily="34" charset="0"/>
                <a:cs typeface="Arial" pitchFamily="34" charset="0"/>
              </a:defRPr>
            </a:lvl5pPr>
            <a:lvl6pPr fontAlgn="base">
              <a:spcBef>
                <a:spcPct val="0"/>
              </a:spcBef>
              <a:spcAft>
                <a:spcPct val="0"/>
              </a:spcAft>
              <a:tabLst>
                <a:tab pos="2057400" algn="ctr"/>
                <a:tab pos="4514850" algn="ctr"/>
              </a:tabLst>
              <a:defRPr>
                <a:solidFill>
                  <a:schemeClr val="tx1"/>
                </a:solidFill>
                <a:latin typeface="Arial" pitchFamily="34" charset="0"/>
                <a:cs typeface="Arial" pitchFamily="34" charset="0"/>
              </a:defRPr>
            </a:lvl6pPr>
            <a:lvl7pPr fontAlgn="base">
              <a:spcBef>
                <a:spcPct val="0"/>
              </a:spcBef>
              <a:spcAft>
                <a:spcPct val="0"/>
              </a:spcAft>
              <a:tabLst>
                <a:tab pos="2057400" algn="ctr"/>
                <a:tab pos="4514850" algn="ctr"/>
              </a:tabLst>
              <a:defRPr>
                <a:solidFill>
                  <a:schemeClr val="tx1"/>
                </a:solidFill>
                <a:latin typeface="Arial" pitchFamily="34" charset="0"/>
                <a:cs typeface="Arial" pitchFamily="34" charset="0"/>
              </a:defRPr>
            </a:lvl7pPr>
            <a:lvl8pPr fontAlgn="base">
              <a:spcBef>
                <a:spcPct val="0"/>
              </a:spcBef>
              <a:spcAft>
                <a:spcPct val="0"/>
              </a:spcAft>
              <a:tabLst>
                <a:tab pos="2057400" algn="ctr"/>
                <a:tab pos="4514850" algn="ctr"/>
              </a:tabLst>
              <a:defRPr>
                <a:solidFill>
                  <a:schemeClr val="tx1"/>
                </a:solidFill>
                <a:latin typeface="Arial" pitchFamily="34" charset="0"/>
                <a:cs typeface="Arial" pitchFamily="34" charset="0"/>
              </a:defRPr>
            </a:lvl8pPr>
            <a:lvl9pPr fontAlgn="base">
              <a:spcBef>
                <a:spcPct val="0"/>
              </a:spcBef>
              <a:spcAft>
                <a:spcPct val="0"/>
              </a:spcAft>
              <a:tabLst>
                <a:tab pos="2057400" algn="ctr"/>
                <a:tab pos="4514850" algn="ctr"/>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057400" algn="ctr"/>
                <a:tab pos="4514850" algn="ctr"/>
              </a:tabLst>
            </a:pPr>
            <a:r>
              <a:rPr kumimoji="0" lang="en-US" altLang="en-US" sz="3600" b="1" i="0" u="none" strike="noStrike" cap="none" normalizeH="0" baseline="0" dirty="0" smtClean="0">
                <a:ln>
                  <a:noFill/>
                </a:ln>
                <a:solidFill>
                  <a:srgbClr val="FF0000"/>
                </a:solidFill>
                <a:effectLst/>
                <a:latin typeface="+mj-lt"/>
                <a:ea typeface="Times New Roman" pitchFamily="18" charset="0"/>
                <a:cs typeface="Arial" pitchFamily="34" charset="0"/>
              </a:rPr>
              <a:t>SOCIAL STUDIES</a:t>
            </a:r>
            <a:endParaRPr kumimoji="0" lang="en-US" altLang="en-US" sz="3600" b="1" i="0" u="none" strike="noStrike" cap="none" normalizeH="0" baseline="0" dirty="0" smtClean="0">
              <a:ln>
                <a:noFill/>
              </a:ln>
              <a:solidFill>
                <a:srgbClr val="FF0000"/>
              </a:solidFill>
              <a:effectLst/>
              <a:latin typeface="+mj-l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2057400" algn="ctr"/>
                <a:tab pos="4514850" algn="ctr"/>
              </a:tabLst>
            </a:pPr>
            <a:r>
              <a:rPr kumimoji="0" lang="en-US" altLang="en-US" sz="1400" b="1" i="0" u="none" strike="noStrike" cap="none" normalizeH="0" baseline="0" dirty="0" smtClean="0">
                <a:ln>
                  <a:noFill/>
                </a:ln>
                <a:solidFill>
                  <a:schemeClr val="tx1"/>
                </a:solidFill>
                <a:effectLst/>
                <a:latin typeface="+mj-lt"/>
                <a:ea typeface="Times New Roman" pitchFamily="18" charset="0"/>
                <a:cs typeface="Arial" pitchFamily="34" charset="0"/>
              </a:rPr>
              <a:t>Three and one-half years of Social Studies is required.  The course sequence is described below: </a:t>
            </a:r>
            <a:r>
              <a:rPr kumimoji="0" lang="en-US" altLang="en-US" sz="1400" b="0" i="0" u="none" strike="noStrike" cap="none" normalizeH="0" baseline="0" dirty="0" smtClean="0">
                <a:ln>
                  <a:noFill/>
                </a:ln>
                <a:solidFill>
                  <a:schemeClr val="tx1"/>
                </a:solidFill>
                <a:effectLst/>
                <a:latin typeface="+mj-lt"/>
                <a:ea typeface="Times New Roman" pitchFamily="18" charset="0"/>
                <a:cs typeface="Arial"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tab pos="2057400" algn="ctr"/>
                <a:tab pos="4514850" algn="ctr"/>
              </a:tabLst>
            </a:pPr>
            <a:r>
              <a:rPr kumimoji="0" lang="en-US" altLang="en-US" sz="1400" b="0" i="0" u="none" strike="noStrike" cap="none" normalizeH="0" baseline="0" dirty="0" smtClean="0">
                <a:ln>
                  <a:noFill/>
                </a:ln>
                <a:solidFill>
                  <a:schemeClr val="tx1"/>
                </a:solidFill>
                <a:effectLst/>
                <a:latin typeface="+mj-lt"/>
                <a:ea typeface="Times New Roman" pitchFamily="18" charset="0"/>
                <a:cs typeface="Arial" pitchFamily="34" charset="0"/>
              </a:rPr>
              <a:t>(7 Credit Requirement)</a:t>
            </a:r>
            <a:endParaRPr kumimoji="0" lang="en-US" altLang="en-US" sz="1050" b="0" i="0" u="none" strike="noStrike" cap="none" normalizeH="0" baseline="0" dirty="0" smtClean="0">
              <a:ln>
                <a:noFill/>
              </a:ln>
              <a:solidFill>
                <a:schemeClr val="tx1"/>
              </a:solidFill>
              <a:effectLst/>
              <a:latin typeface="+mj-lt"/>
              <a:cs typeface="Arial" pitchFamily="34" charset="0"/>
            </a:endParaRPr>
          </a:p>
        </p:txBody>
      </p:sp>
      <p:sp>
        <p:nvSpPr>
          <p:cNvPr id="38" name="Rectangle 60"/>
          <p:cNvSpPr>
            <a:spLocks noChangeArrowheads="1"/>
          </p:cNvSpPr>
          <p:nvPr/>
        </p:nvSpPr>
        <p:spPr bwMode="auto">
          <a:xfrm>
            <a:off x="4479634" y="203285"/>
            <a:ext cx="184731"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chemeClr val="tx1"/>
                </a:solidFill>
                <a:effectLst/>
                <a:latin typeface="Arial" pitchFamily="34" charset="0"/>
                <a:cs typeface="Arial" pitchFamily="34" charset="0"/>
              </a:rPr>
              <a:t/>
            </a:r>
            <a:br>
              <a:rPr kumimoji="0" lang="en-US" altLang="en-US" sz="900" b="0" i="0" u="none" strike="noStrike" cap="none" normalizeH="0" baseline="0" dirty="0" smtClean="0">
                <a:ln>
                  <a:noFill/>
                </a:ln>
                <a:solidFill>
                  <a:schemeClr val="tx1"/>
                </a:solidFill>
                <a:effectLst/>
                <a:latin typeface="Arial" pitchFamily="34" charset="0"/>
                <a:cs typeface="Arial" pitchFamily="34" charset="0"/>
              </a:rPr>
            </a:b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9" name="Rectangle 38"/>
          <p:cNvSpPr/>
          <p:nvPr/>
        </p:nvSpPr>
        <p:spPr>
          <a:xfrm>
            <a:off x="838200" y="6569985"/>
            <a:ext cx="7772400" cy="307777"/>
          </a:xfrm>
          <a:prstGeom prst="rect">
            <a:avLst/>
          </a:prstGeom>
        </p:spPr>
        <p:txBody>
          <a:bodyPr wrap="square">
            <a:spAutoFit/>
          </a:bodyPr>
          <a:lstStyle/>
          <a:p>
            <a:pPr lvl="0" algn="ctr" eaLnBrk="0" fontAlgn="base" hangingPunct="0">
              <a:spcBef>
                <a:spcPct val="0"/>
              </a:spcBef>
              <a:spcAft>
                <a:spcPct val="0"/>
              </a:spcAft>
            </a:pPr>
            <a:r>
              <a:rPr lang="en-US" altLang="en-US" sz="1400" dirty="0" smtClean="0">
                <a:solidFill>
                  <a:prstClr val="black"/>
                </a:solidFill>
                <a:latin typeface="+mj-lt"/>
                <a:ea typeface="Times New Roman" pitchFamily="18" charset="0"/>
                <a:cs typeface="Arial" pitchFamily="34" charset="0"/>
              </a:rPr>
              <a:t>*One Civics course is a requirement for graduation</a:t>
            </a:r>
            <a:endParaRPr lang="en-US" altLang="en-US" sz="1050" dirty="0">
              <a:solidFill>
                <a:prstClr val="black"/>
              </a:solidFill>
              <a:latin typeface="+mj-lt"/>
              <a:cs typeface="Arial" pitchFamily="34" charset="0"/>
            </a:endParaRPr>
          </a:p>
        </p:txBody>
      </p:sp>
    </p:spTree>
    <p:extLst>
      <p:ext uri="{BB962C8B-B14F-4D97-AF65-F5344CB8AC3E}">
        <p14:creationId xmlns:p14="http://schemas.microsoft.com/office/powerpoint/2010/main" val="3353787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439738"/>
            <a:ext cx="8686800" cy="1303337"/>
          </a:xfrm>
        </p:spPr>
        <p:txBody>
          <a:bodyPr>
            <a:noAutofit/>
          </a:bodyPr>
          <a:lstStyle/>
          <a:p>
            <a:pPr algn="ctr"/>
            <a:r>
              <a:rPr lang="en-US" sz="3600" b="1" dirty="0" smtClean="0">
                <a:solidFill>
                  <a:srgbClr val="FF0000"/>
                </a:solidFill>
              </a:rPr>
              <a:t>Core Concepts in Social Studies</a:t>
            </a:r>
            <a:endParaRPr lang="en-US" sz="3600" b="1" dirty="0">
              <a:solidFill>
                <a:srgbClr val="FF0000"/>
              </a:solidFill>
            </a:endParaRPr>
          </a:p>
        </p:txBody>
      </p:sp>
      <p:sp>
        <p:nvSpPr>
          <p:cNvPr id="3" name="Content Placeholder 2"/>
          <p:cNvSpPr>
            <a:spLocks noGrp="1"/>
          </p:cNvSpPr>
          <p:nvPr>
            <p:ph sz="half" idx="4294967295"/>
          </p:nvPr>
        </p:nvSpPr>
        <p:spPr>
          <a:xfrm>
            <a:off x="1676400" y="1731963"/>
            <a:ext cx="7467600" cy="4440237"/>
          </a:xfrm>
        </p:spPr>
        <p:txBody>
          <a:bodyPr>
            <a:normAutofit/>
          </a:bodyPr>
          <a:lstStyle/>
          <a:p>
            <a:pPr marL="0" indent="0">
              <a:buNone/>
            </a:pPr>
            <a:r>
              <a:rPr lang="en-US" sz="2200" b="1" dirty="0"/>
              <a:t>Disciplinary Concepts (Content Knowledge)</a:t>
            </a:r>
          </a:p>
          <a:p>
            <a:pPr marL="457200" lvl="1" indent="0">
              <a:buNone/>
            </a:pPr>
            <a:r>
              <a:rPr lang="en-US" dirty="0"/>
              <a:t>Knowledge of concepts and information from social studies is necessary to promote understanding of our nation and our world, and to foster citizenship. </a:t>
            </a:r>
          </a:p>
          <a:p>
            <a:pPr marL="0" indent="0">
              <a:buNone/>
            </a:pPr>
            <a:r>
              <a:rPr lang="en-US" sz="2200" b="1" dirty="0"/>
              <a:t>Social Studies Literacy Skills</a:t>
            </a:r>
          </a:p>
          <a:p>
            <a:pPr marL="457200" lvl="1" indent="0">
              <a:buNone/>
            </a:pPr>
            <a:r>
              <a:rPr lang="en-US" dirty="0"/>
              <a:t>Competence in literacy (reading and writing), inquiry, and research skills is necessary to analyze, evaluate, and apply social studies concepts.</a:t>
            </a:r>
          </a:p>
          <a:p>
            <a:pPr marL="0" indent="0">
              <a:buNone/>
            </a:pPr>
            <a:r>
              <a:rPr lang="en-US" sz="2200" b="1" dirty="0"/>
              <a:t>Academic Expectations</a:t>
            </a:r>
          </a:p>
          <a:p>
            <a:pPr lvl="1">
              <a:spcBef>
                <a:spcPts val="0"/>
              </a:spcBef>
              <a:spcAft>
                <a:spcPts val="0"/>
              </a:spcAft>
            </a:pPr>
            <a:r>
              <a:rPr lang="en-US" dirty="0"/>
              <a:t>Critical and Creative Thinking </a:t>
            </a:r>
          </a:p>
          <a:p>
            <a:pPr lvl="1">
              <a:spcBef>
                <a:spcPts val="0"/>
              </a:spcBef>
              <a:spcAft>
                <a:spcPts val="0"/>
              </a:spcAft>
            </a:pPr>
            <a:r>
              <a:rPr lang="en-US" dirty="0"/>
              <a:t>Communicating and Collaborating </a:t>
            </a:r>
          </a:p>
          <a:p>
            <a:endParaRPr lang="en-US" dirty="0"/>
          </a:p>
          <a:p>
            <a:endParaRPr lang="en-US" dirty="0"/>
          </a:p>
        </p:txBody>
      </p:sp>
    </p:spTree>
    <p:extLst>
      <p:ext uri="{BB962C8B-B14F-4D97-AF65-F5344CB8AC3E}">
        <p14:creationId xmlns:p14="http://schemas.microsoft.com/office/powerpoint/2010/main" val="40770860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1523206" y="381000"/>
            <a:ext cx="6096000" cy="1107996"/>
          </a:xfrm>
          <a:prstGeom prst="rect">
            <a:avLst/>
          </a:prstGeom>
          <a:noFill/>
        </p:spPr>
        <p:txBody>
          <a:bodyPr wrap="square" rtlCol="0">
            <a:spAutoFit/>
          </a:bodyPr>
          <a:lstStyle/>
          <a:p>
            <a:pPr algn="ctr"/>
            <a:r>
              <a:rPr lang="en-US" sz="4800" b="1" dirty="0">
                <a:solidFill>
                  <a:srgbClr val="FF0000"/>
                </a:solidFill>
              </a:rPr>
              <a:t>SCIENCE</a:t>
            </a:r>
          </a:p>
          <a:p>
            <a:pPr algn="ctr"/>
            <a:r>
              <a:rPr lang="en-US" b="1" i="1" dirty="0"/>
              <a:t>SUGGESTED</a:t>
            </a:r>
            <a:r>
              <a:rPr lang="en-US" b="1" dirty="0"/>
              <a:t> COURSE SEQUENCE</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1083004685"/>
              </p:ext>
            </p:extLst>
          </p:nvPr>
        </p:nvGraphicFramePr>
        <p:xfrm>
          <a:off x="990498" y="1524000"/>
          <a:ext cx="7161416" cy="4572000"/>
        </p:xfrm>
        <a:graphic>
          <a:graphicData uri="http://schemas.openxmlformats.org/drawingml/2006/table">
            <a:tbl>
              <a:tblPr firstRow="1" firstCol="1" bandRow="1">
                <a:tableStyleId>{5C22544A-7EE6-4342-B048-85BDC9FD1C3A}</a:tableStyleId>
              </a:tblPr>
              <a:tblGrid>
                <a:gridCol w="2391394">
                  <a:extLst>
                    <a:ext uri="{9D8B030D-6E8A-4147-A177-3AD203B41FA5}">
                      <a16:colId xmlns:a16="http://schemas.microsoft.com/office/drawing/2014/main" val="3657605266"/>
                    </a:ext>
                  </a:extLst>
                </a:gridCol>
                <a:gridCol w="2471759">
                  <a:extLst>
                    <a:ext uri="{9D8B030D-6E8A-4147-A177-3AD203B41FA5}">
                      <a16:colId xmlns:a16="http://schemas.microsoft.com/office/drawing/2014/main" val="3419757660"/>
                    </a:ext>
                  </a:extLst>
                </a:gridCol>
                <a:gridCol w="2298263">
                  <a:extLst>
                    <a:ext uri="{9D8B030D-6E8A-4147-A177-3AD203B41FA5}">
                      <a16:colId xmlns:a16="http://schemas.microsoft.com/office/drawing/2014/main" val="1904198118"/>
                    </a:ext>
                  </a:extLst>
                </a:gridCol>
              </a:tblGrid>
              <a:tr h="286885">
                <a:tc>
                  <a:txBody>
                    <a:bodyPr/>
                    <a:lstStyle/>
                    <a:p>
                      <a:pPr marL="0" marR="0" algn="ctr">
                        <a:spcBef>
                          <a:spcPts val="0"/>
                        </a:spcBef>
                        <a:spcAft>
                          <a:spcPts val="0"/>
                        </a:spcAft>
                      </a:pPr>
                      <a:r>
                        <a:rPr lang="en-US" sz="1600" dirty="0">
                          <a:effectLst/>
                        </a:rPr>
                        <a:t>Grade 9</a:t>
                      </a:r>
                      <a:endParaRPr lang="en-US" sz="1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dirty="0">
                          <a:effectLst/>
                        </a:rPr>
                        <a:t>Grades 10, 11 or 12</a:t>
                      </a:r>
                      <a:endParaRPr lang="en-US" sz="1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Grades 11 or 12</a:t>
                      </a:r>
                      <a:endParaRPr lang="en-US" sz="1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105015392"/>
                  </a:ext>
                </a:extLst>
              </a:tr>
              <a:tr h="4285115">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solidFill>
                            <a:sysClr val="windowText" lastClr="000000"/>
                          </a:solidFill>
                          <a:effectLst/>
                        </a:rPr>
                        <a:t>Biology </a:t>
                      </a:r>
                      <a:r>
                        <a:rPr lang="en-US" sz="1400" dirty="0" smtClean="0">
                          <a:solidFill>
                            <a:sysClr val="windowText" lastClr="000000"/>
                          </a:solidFill>
                          <a:effectLst/>
                        </a:rPr>
                        <a:t>9H </a:t>
                      </a:r>
                      <a:r>
                        <a:rPr lang="en-US" sz="1400" dirty="0">
                          <a:solidFill>
                            <a:sysClr val="windowText" lastClr="000000"/>
                          </a:solidFill>
                          <a:effectLst/>
                        </a:rPr>
                        <a:t>(L) OR Biology </a:t>
                      </a:r>
                      <a:r>
                        <a:rPr lang="en-US" sz="1400" dirty="0" smtClean="0">
                          <a:solidFill>
                            <a:sysClr val="windowText" lastClr="000000"/>
                          </a:solidFill>
                          <a:effectLst/>
                        </a:rPr>
                        <a:t>9 </a:t>
                      </a:r>
                      <a:r>
                        <a:rPr lang="en-US" sz="1400" dirty="0">
                          <a:solidFill>
                            <a:sysClr val="windowText" lastClr="000000"/>
                          </a:solidFill>
                          <a:effectLst/>
                        </a:rPr>
                        <a:t>(L) </a:t>
                      </a:r>
                    </a:p>
                    <a:p>
                      <a:pPr marL="152400" marR="0">
                        <a:lnSpc>
                          <a:spcPct val="107000"/>
                        </a:lnSpc>
                        <a:spcBef>
                          <a:spcPts val="0"/>
                        </a:spcBef>
                        <a:spcAft>
                          <a:spcPts val="800"/>
                        </a:spcAft>
                      </a:pPr>
                      <a:r>
                        <a:rPr lang="en-US" sz="1400" dirty="0">
                          <a:solidFill>
                            <a:sysClr val="windowText" lastClr="000000"/>
                          </a:solidFill>
                          <a:effectLst/>
                        </a:rPr>
                        <a:t> </a:t>
                      </a:r>
                    </a:p>
                    <a:p>
                      <a:pPr marL="0" marR="0">
                        <a:spcBef>
                          <a:spcPts val="0"/>
                        </a:spcBef>
                        <a:spcAft>
                          <a:spcPts val="0"/>
                        </a:spcAft>
                      </a:pPr>
                      <a:r>
                        <a:rPr lang="en-US" sz="1600" i="1" dirty="0">
                          <a:solidFill>
                            <a:sysClr val="windowText" lastClr="000000"/>
                          </a:solidFill>
                          <a:effectLst/>
                        </a:rPr>
                        <a:t>Courses in addition to Biology may be taken with permission of the Director of  Science (pre-requisites must be met)</a:t>
                      </a:r>
                    </a:p>
                    <a:p>
                      <a:pPr marL="0" marR="0">
                        <a:spcBef>
                          <a:spcPts val="0"/>
                        </a:spcBef>
                        <a:spcAft>
                          <a:spcPts val="0"/>
                        </a:spcAft>
                      </a:pPr>
                      <a:r>
                        <a:rPr lang="en-US" sz="1600" i="1" dirty="0">
                          <a:effectLst/>
                        </a:rPr>
                        <a:t> </a:t>
                      </a:r>
                      <a:endParaRPr lang="en-US" sz="1600" i="1" dirty="0">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rPr>
                        <a:t>Dangerous Planet (E)*</a:t>
                      </a:r>
                    </a:p>
                    <a:p>
                      <a:pPr marL="342900" marR="0" lvl="0" indent="-342900">
                        <a:lnSpc>
                          <a:spcPct val="107000"/>
                        </a:lnSpc>
                        <a:spcBef>
                          <a:spcPts val="0"/>
                        </a:spcBef>
                        <a:spcAft>
                          <a:spcPts val="0"/>
                        </a:spcAft>
                        <a:buFont typeface="Symbol" panose="05050102010706020507" pitchFamily="18" charset="2"/>
                        <a:buChar char=""/>
                      </a:pPr>
                      <a:r>
                        <a:rPr lang="en-US" sz="1400" dirty="0">
                          <a:effectLst/>
                        </a:rPr>
                        <a:t>Cosmos (E)*</a:t>
                      </a:r>
                    </a:p>
                    <a:p>
                      <a:pPr marL="342900" marR="0" lvl="0" indent="-342900">
                        <a:lnSpc>
                          <a:spcPct val="107000"/>
                        </a:lnSpc>
                        <a:spcBef>
                          <a:spcPts val="0"/>
                        </a:spcBef>
                        <a:spcAft>
                          <a:spcPts val="0"/>
                        </a:spcAft>
                        <a:buFont typeface="Symbol" panose="05050102010706020507" pitchFamily="18" charset="2"/>
                        <a:buChar char=""/>
                      </a:pPr>
                      <a:r>
                        <a:rPr lang="en-US" sz="1400" dirty="0">
                          <a:effectLst/>
                        </a:rPr>
                        <a:t>Dynamic Environment(E)*</a:t>
                      </a:r>
                    </a:p>
                    <a:p>
                      <a:pPr marL="342900" marR="0" lvl="0" indent="-342900">
                        <a:lnSpc>
                          <a:spcPct val="107000"/>
                        </a:lnSpc>
                        <a:spcBef>
                          <a:spcPts val="0"/>
                        </a:spcBef>
                        <a:spcAft>
                          <a:spcPts val="0"/>
                        </a:spcAft>
                        <a:buFont typeface="Symbol" panose="05050102010706020507" pitchFamily="18" charset="2"/>
                        <a:buChar char=""/>
                      </a:pPr>
                      <a:r>
                        <a:rPr lang="en-US" sz="1400" dirty="0">
                          <a:effectLst/>
                        </a:rPr>
                        <a:t>Earth’s Waters (E/L)*</a:t>
                      </a:r>
                    </a:p>
                    <a:p>
                      <a:pPr marL="342900" marR="0" lvl="0" indent="-342900">
                        <a:lnSpc>
                          <a:spcPct val="107000"/>
                        </a:lnSpc>
                        <a:spcBef>
                          <a:spcPts val="0"/>
                        </a:spcBef>
                        <a:spcAft>
                          <a:spcPts val="0"/>
                        </a:spcAft>
                        <a:buFont typeface="Symbol" panose="05050102010706020507" pitchFamily="18" charset="2"/>
                        <a:buChar char=""/>
                      </a:pPr>
                      <a:r>
                        <a:rPr lang="en-US" sz="1400" dirty="0">
                          <a:effectLst/>
                        </a:rPr>
                        <a:t>Marine Science(E/L)*</a:t>
                      </a:r>
                    </a:p>
                    <a:p>
                      <a:pPr marL="342900" marR="0" lvl="0" indent="-342900">
                        <a:lnSpc>
                          <a:spcPct val="107000"/>
                        </a:lnSpc>
                        <a:spcBef>
                          <a:spcPts val="0"/>
                        </a:spcBef>
                        <a:spcAft>
                          <a:spcPts val="0"/>
                        </a:spcAft>
                        <a:buFont typeface="Symbol" panose="05050102010706020507" pitchFamily="18" charset="2"/>
                        <a:buChar char=""/>
                      </a:pPr>
                      <a:r>
                        <a:rPr lang="en-US" sz="1400" dirty="0">
                          <a:effectLst/>
                        </a:rPr>
                        <a:t>Chemistry </a:t>
                      </a:r>
                      <a:r>
                        <a:rPr lang="en-US" sz="1400" dirty="0" smtClean="0">
                          <a:effectLst/>
                        </a:rPr>
                        <a:t>H </a:t>
                      </a:r>
                      <a:r>
                        <a:rPr lang="en-US" sz="1400" dirty="0">
                          <a:effectLst/>
                        </a:rPr>
                        <a:t>(P)</a:t>
                      </a:r>
                    </a:p>
                    <a:p>
                      <a:pPr marL="342900" marR="0" lvl="0" indent="-342900">
                        <a:lnSpc>
                          <a:spcPct val="107000"/>
                        </a:lnSpc>
                        <a:spcBef>
                          <a:spcPts val="0"/>
                        </a:spcBef>
                        <a:spcAft>
                          <a:spcPts val="0"/>
                        </a:spcAft>
                        <a:buFont typeface="Symbol" panose="05050102010706020507" pitchFamily="18" charset="2"/>
                        <a:buChar char=""/>
                      </a:pPr>
                      <a:r>
                        <a:rPr lang="en-US" sz="1400" dirty="0">
                          <a:effectLst/>
                        </a:rPr>
                        <a:t>Chemistry </a:t>
                      </a:r>
                      <a:r>
                        <a:rPr lang="en-US" sz="1400" dirty="0" smtClean="0">
                          <a:effectLst/>
                        </a:rPr>
                        <a:t> </a:t>
                      </a:r>
                      <a:r>
                        <a:rPr lang="en-US" sz="1400" dirty="0">
                          <a:effectLst/>
                        </a:rPr>
                        <a:t>(P)</a:t>
                      </a:r>
                    </a:p>
                    <a:p>
                      <a:pPr marL="342900" marR="0" lvl="0" indent="-342900">
                        <a:lnSpc>
                          <a:spcPct val="107000"/>
                        </a:lnSpc>
                        <a:spcBef>
                          <a:spcPts val="0"/>
                        </a:spcBef>
                        <a:spcAft>
                          <a:spcPts val="0"/>
                        </a:spcAft>
                        <a:buFont typeface="Symbol" panose="05050102010706020507" pitchFamily="18" charset="2"/>
                        <a:buChar char=""/>
                      </a:pPr>
                      <a:r>
                        <a:rPr lang="en-US" sz="1400" dirty="0" smtClean="0">
                          <a:effectLst/>
                        </a:rPr>
                        <a:t>Physics </a:t>
                      </a:r>
                      <a:r>
                        <a:rPr lang="en-US" sz="1400" dirty="0">
                          <a:effectLst/>
                        </a:rPr>
                        <a:t>(P)</a:t>
                      </a:r>
                    </a:p>
                    <a:p>
                      <a:pPr marL="342900" marR="0" lvl="0" indent="-342900">
                        <a:lnSpc>
                          <a:spcPct val="107000"/>
                        </a:lnSpc>
                        <a:spcBef>
                          <a:spcPts val="0"/>
                        </a:spcBef>
                        <a:spcAft>
                          <a:spcPts val="0"/>
                        </a:spcAft>
                        <a:buFont typeface="Symbol" panose="05050102010706020507" pitchFamily="18" charset="2"/>
                        <a:buChar char=""/>
                      </a:pPr>
                      <a:r>
                        <a:rPr lang="en-US" sz="1400" dirty="0">
                          <a:effectLst/>
                        </a:rPr>
                        <a:t>Forensics I: Without a Trace (L/P)*</a:t>
                      </a:r>
                    </a:p>
                    <a:p>
                      <a:pPr marL="342900" marR="0" lvl="0" indent="-342900">
                        <a:lnSpc>
                          <a:spcPct val="107000"/>
                        </a:lnSpc>
                        <a:spcBef>
                          <a:spcPts val="0"/>
                        </a:spcBef>
                        <a:spcAft>
                          <a:spcPts val="0"/>
                        </a:spcAft>
                        <a:buFont typeface="Symbol" panose="05050102010706020507" pitchFamily="18" charset="2"/>
                        <a:buChar char=""/>
                      </a:pPr>
                      <a:r>
                        <a:rPr lang="en-US" sz="1400" dirty="0">
                          <a:effectLst/>
                        </a:rPr>
                        <a:t>Forensics II: Fake the Prints (L/P)*</a:t>
                      </a:r>
                    </a:p>
                    <a:p>
                      <a:pPr marL="342900" marR="0" lvl="0" indent="-342900">
                        <a:lnSpc>
                          <a:spcPct val="107000"/>
                        </a:lnSpc>
                        <a:spcBef>
                          <a:spcPts val="0"/>
                        </a:spcBef>
                        <a:spcAft>
                          <a:spcPts val="0"/>
                        </a:spcAft>
                        <a:buFont typeface="Symbol" panose="05050102010706020507" pitchFamily="18" charset="2"/>
                        <a:buChar char=""/>
                      </a:pPr>
                      <a:r>
                        <a:rPr lang="en-US" sz="1400" dirty="0">
                          <a:effectLst/>
                        </a:rPr>
                        <a:t>AP Physics 1 (P)</a:t>
                      </a:r>
                    </a:p>
                    <a:p>
                      <a:pPr marL="342900" marR="0" lvl="0" indent="-342900">
                        <a:lnSpc>
                          <a:spcPct val="107000"/>
                        </a:lnSpc>
                        <a:spcBef>
                          <a:spcPts val="0"/>
                        </a:spcBef>
                        <a:spcAft>
                          <a:spcPts val="0"/>
                        </a:spcAft>
                        <a:buFont typeface="Symbol" panose="05050102010706020507" pitchFamily="18" charset="2"/>
                        <a:buChar char=""/>
                      </a:pPr>
                      <a:r>
                        <a:rPr lang="en-US" sz="1400" dirty="0">
                          <a:effectLst/>
                        </a:rPr>
                        <a:t>AP Chemistry (P)</a:t>
                      </a:r>
                    </a:p>
                    <a:p>
                      <a:pPr marL="342900" marR="0" lvl="0" indent="-342900">
                        <a:lnSpc>
                          <a:spcPct val="107000"/>
                        </a:lnSpc>
                        <a:spcBef>
                          <a:spcPts val="0"/>
                        </a:spcBef>
                        <a:spcAft>
                          <a:spcPts val="0"/>
                        </a:spcAft>
                        <a:buFont typeface="Symbol" panose="05050102010706020507" pitchFamily="18" charset="2"/>
                        <a:buChar char=""/>
                      </a:pPr>
                      <a:r>
                        <a:rPr lang="en-US" sz="1400" dirty="0">
                          <a:effectLst/>
                        </a:rPr>
                        <a:t>AP Environmental Science(E)</a:t>
                      </a:r>
                    </a:p>
                    <a:p>
                      <a:pPr marL="21971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rPr>
                        <a:t>HAP – Blood, Guts, Senses &amp; Defenses (L)*</a:t>
                      </a:r>
                    </a:p>
                    <a:p>
                      <a:pPr marL="342900" marR="0" lvl="0" indent="-342900">
                        <a:lnSpc>
                          <a:spcPct val="107000"/>
                        </a:lnSpc>
                        <a:spcBef>
                          <a:spcPts val="0"/>
                        </a:spcBef>
                        <a:spcAft>
                          <a:spcPts val="0"/>
                        </a:spcAft>
                        <a:buFont typeface="Symbol" panose="05050102010706020507" pitchFamily="18" charset="2"/>
                        <a:buChar char=""/>
                      </a:pPr>
                      <a:r>
                        <a:rPr lang="en-US" sz="1400" dirty="0">
                          <a:effectLst/>
                        </a:rPr>
                        <a:t>HAP – Brains, Bones &amp; Brawn (L)*</a:t>
                      </a:r>
                    </a:p>
                    <a:p>
                      <a:pPr marL="342900" marR="0" lvl="0" indent="-342900">
                        <a:lnSpc>
                          <a:spcPct val="107000"/>
                        </a:lnSpc>
                        <a:spcBef>
                          <a:spcPts val="0"/>
                        </a:spcBef>
                        <a:spcAft>
                          <a:spcPts val="0"/>
                        </a:spcAft>
                        <a:buFont typeface="Symbol" panose="05050102010706020507" pitchFamily="18" charset="2"/>
                        <a:buChar char=""/>
                      </a:pPr>
                      <a:r>
                        <a:rPr lang="en-US" sz="1400" dirty="0">
                          <a:effectLst/>
                        </a:rPr>
                        <a:t>Chemistry of Nutrition (P)*</a:t>
                      </a:r>
                    </a:p>
                    <a:p>
                      <a:pPr marL="342900" marR="0" lvl="0" indent="-342900">
                        <a:lnSpc>
                          <a:spcPct val="107000"/>
                        </a:lnSpc>
                        <a:spcBef>
                          <a:spcPts val="0"/>
                        </a:spcBef>
                        <a:spcAft>
                          <a:spcPts val="0"/>
                        </a:spcAft>
                        <a:buFont typeface="Symbol" panose="05050102010706020507" pitchFamily="18" charset="2"/>
                        <a:buChar char=""/>
                      </a:pPr>
                      <a:r>
                        <a:rPr lang="en-US" sz="1400" dirty="0">
                          <a:effectLst/>
                        </a:rPr>
                        <a:t>Chemistry of Medicine (P)*</a:t>
                      </a:r>
                    </a:p>
                    <a:p>
                      <a:pPr marL="342900" marR="0" lvl="0" indent="-342900">
                        <a:lnSpc>
                          <a:spcPct val="107000"/>
                        </a:lnSpc>
                        <a:spcBef>
                          <a:spcPts val="0"/>
                        </a:spcBef>
                        <a:spcAft>
                          <a:spcPts val="0"/>
                        </a:spcAft>
                        <a:buFont typeface="Symbol" panose="05050102010706020507" pitchFamily="18" charset="2"/>
                        <a:buChar char=""/>
                      </a:pPr>
                      <a:r>
                        <a:rPr lang="en-US" sz="1400" dirty="0">
                          <a:effectLst/>
                        </a:rPr>
                        <a:t>AP Biology (L)</a:t>
                      </a:r>
                    </a:p>
                    <a:p>
                      <a:pPr marL="342900" marR="0" lvl="0" indent="-342900">
                        <a:lnSpc>
                          <a:spcPct val="107000"/>
                        </a:lnSpc>
                        <a:spcBef>
                          <a:spcPts val="0"/>
                        </a:spcBef>
                        <a:spcAft>
                          <a:spcPts val="0"/>
                        </a:spcAft>
                        <a:buFont typeface="Symbol" panose="05050102010706020507" pitchFamily="18" charset="2"/>
                        <a:buChar char=""/>
                      </a:pPr>
                      <a:r>
                        <a:rPr lang="en-US" sz="1400" dirty="0">
                          <a:effectLst/>
                        </a:rPr>
                        <a:t>AP Physics 2 (P)</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598881"/>
                  </a:ext>
                </a:extLst>
              </a:tr>
            </a:tbl>
          </a:graphicData>
        </a:graphic>
      </p:graphicFrame>
    </p:spTree>
    <p:extLst>
      <p:ext uri="{BB962C8B-B14F-4D97-AF65-F5344CB8AC3E}">
        <p14:creationId xmlns:p14="http://schemas.microsoft.com/office/powerpoint/2010/main" val="2657927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0" y="1601825"/>
            <a:ext cx="8520600" cy="1164000"/>
          </a:xfrm>
          <a:prstGeom prst="rect">
            <a:avLst/>
          </a:prstGeom>
        </p:spPr>
        <p:txBody>
          <a:bodyPr spcFirstLastPara="1" vert="horz" wrap="square" lIns="91425" tIns="91425" rIns="91425" bIns="91425" rtlCol="0" anchor="b" anchorCtr="0">
            <a:noAutofit/>
          </a:bodyPr>
          <a:lstStyle/>
          <a:p>
            <a:pPr>
              <a:spcBef>
                <a:spcPts val="0"/>
              </a:spcBef>
            </a:pPr>
            <a:r>
              <a:rPr lang="en"/>
              <a:t>Science</a:t>
            </a:r>
            <a:endParaRPr/>
          </a:p>
          <a:p>
            <a:pPr>
              <a:spcBef>
                <a:spcPts val="0"/>
              </a:spcBef>
            </a:pPr>
            <a:endParaRPr/>
          </a:p>
        </p:txBody>
      </p:sp>
      <p:sp>
        <p:nvSpPr>
          <p:cNvPr id="55" name="Google Shape;55;p13"/>
          <p:cNvSpPr txBox="1">
            <a:spLocks noGrp="1"/>
          </p:cNvSpPr>
          <p:nvPr>
            <p:ph type="subTitle" idx="1"/>
          </p:nvPr>
        </p:nvSpPr>
        <p:spPr>
          <a:xfrm>
            <a:off x="311700" y="1787525"/>
            <a:ext cx="8520600" cy="792600"/>
          </a:xfrm>
          <a:prstGeom prst="rect">
            <a:avLst/>
          </a:prstGeom>
        </p:spPr>
        <p:txBody>
          <a:bodyPr spcFirstLastPara="1" vert="horz" wrap="square" lIns="91425" tIns="91425" rIns="91425" bIns="91425" rtlCol="0" anchor="t" anchorCtr="0">
            <a:noAutofit/>
          </a:bodyPr>
          <a:lstStyle/>
          <a:p>
            <a:pPr>
              <a:spcBef>
                <a:spcPts val="0"/>
              </a:spcBef>
            </a:pPr>
            <a:r>
              <a:rPr lang="en"/>
              <a:t>EXAMPLES OF POSSIBLE PATHS</a:t>
            </a:r>
            <a:endParaRPr/>
          </a:p>
        </p:txBody>
      </p:sp>
      <p:graphicFrame>
        <p:nvGraphicFramePr>
          <p:cNvPr id="56" name="Google Shape;56;p13"/>
          <p:cNvGraphicFramePr/>
          <p:nvPr/>
        </p:nvGraphicFramePr>
        <p:xfrm>
          <a:off x="952500" y="2915575"/>
          <a:ext cx="7239000" cy="3108810"/>
        </p:xfrm>
        <a:graphic>
          <a:graphicData uri="http://schemas.openxmlformats.org/drawingml/2006/table">
            <a:tbl>
              <a:tblPr>
                <a:noFill/>
              </a:tblPr>
              <a:tblGrid>
                <a:gridCol w="942625">
                  <a:extLst>
                    <a:ext uri="{9D8B030D-6E8A-4147-A177-3AD203B41FA5}">
                      <a16:colId xmlns:a16="http://schemas.microsoft.com/office/drawing/2014/main" val="20000"/>
                    </a:ext>
                  </a:extLst>
                </a:gridCol>
                <a:gridCol w="2676875">
                  <a:extLst>
                    <a:ext uri="{9D8B030D-6E8A-4147-A177-3AD203B41FA5}">
                      <a16:colId xmlns:a16="http://schemas.microsoft.com/office/drawing/2014/main" val="20001"/>
                    </a:ext>
                  </a:extLst>
                </a:gridCol>
                <a:gridCol w="1809750">
                  <a:extLst>
                    <a:ext uri="{9D8B030D-6E8A-4147-A177-3AD203B41FA5}">
                      <a16:colId xmlns:a16="http://schemas.microsoft.com/office/drawing/2014/main" val="20002"/>
                    </a:ext>
                  </a:extLst>
                </a:gridCol>
                <a:gridCol w="1809750">
                  <a:extLst>
                    <a:ext uri="{9D8B030D-6E8A-4147-A177-3AD203B41FA5}">
                      <a16:colId xmlns:a16="http://schemas.microsoft.com/office/drawing/2014/main" val="20003"/>
                    </a:ext>
                  </a:extLst>
                </a:gridCol>
              </a:tblGrid>
              <a:tr h="385525">
                <a:tc>
                  <a:txBody>
                    <a:bodyPr/>
                    <a:lstStyle/>
                    <a:p>
                      <a:pPr marL="0" lvl="0" indent="0" algn="l" rtl="0">
                        <a:spcBef>
                          <a:spcPts val="0"/>
                        </a:spcBef>
                        <a:spcAft>
                          <a:spcPts val="0"/>
                        </a:spcAft>
                        <a:buNone/>
                      </a:pPr>
                      <a:r>
                        <a:rPr lang="en" b="1"/>
                        <a:t>GRADE</a:t>
                      </a:r>
                      <a:endParaRPr b="1"/>
                    </a:p>
                  </a:txBody>
                  <a:tcPr marL="91425" marR="91425" marT="91425" marB="91425"/>
                </a:tc>
                <a:tc gridSpan="3">
                  <a:txBody>
                    <a:bodyPr/>
                    <a:lstStyle/>
                    <a:p>
                      <a:pPr marL="0" lvl="0" indent="0" algn="l" rtl="0">
                        <a:spcBef>
                          <a:spcPts val="0"/>
                        </a:spcBef>
                        <a:spcAft>
                          <a:spcPts val="0"/>
                        </a:spcAft>
                        <a:buNone/>
                      </a:pPr>
                      <a:r>
                        <a:rPr lang="en" b="1"/>
                        <a:t>ALL OF THESE EXAMPLES PROVIDE FOR 3-4 YEARS OF SCIENCE IN BIOLOGY, EARTH/SPACE SCIENCE, AND PHYSICAL SCIENCE</a:t>
                      </a:r>
                      <a:endParaRPr b="1"/>
                    </a:p>
                  </a:txBody>
                  <a:tcPr marL="91425" marR="91425" marT="91425" marB="91425"/>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5525">
                <a:tc>
                  <a:txBody>
                    <a:bodyPr/>
                    <a:lstStyle/>
                    <a:p>
                      <a:pPr marL="0" lvl="0" indent="0" algn="l" rtl="0">
                        <a:spcBef>
                          <a:spcPts val="0"/>
                        </a:spcBef>
                        <a:spcAft>
                          <a:spcPts val="0"/>
                        </a:spcAft>
                        <a:buNone/>
                      </a:pPr>
                      <a:r>
                        <a:rPr lang="en" b="1"/>
                        <a:t>9th</a:t>
                      </a:r>
                      <a:endParaRPr b="1"/>
                    </a:p>
                  </a:txBody>
                  <a:tcPr marL="91425" marR="91425" marT="91425" marB="91425"/>
                </a:tc>
                <a:tc>
                  <a:txBody>
                    <a:bodyPr/>
                    <a:lstStyle/>
                    <a:p>
                      <a:pPr marL="0" lvl="0" indent="0" algn="l" rtl="0">
                        <a:spcBef>
                          <a:spcPts val="0"/>
                        </a:spcBef>
                        <a:spcAft>
                          <a:spcPts val="0"/>
                        </a:spcAft>
                        <a:buNone/>
                      </a:pPr>
                      <a:r>
                        <a:rPr lang="en"/>
                        <a:t>Biology</a:t>
                      </a:r>
                      <a:endParaRPr/>
                    </a:p>
                  </a:txBody>
                  <a:tcPr marL="91425" marR="91425" marT="91425" marB="91425"/>
                </a:tc>
                <a:tc>
                  <a:txBody>
                    <a:bodyPr/>
                    <a:lstStyle/>
                    <a:p>
                      <a:pPr marL="0" lvl="0" indent="0" algn="l" rtl="0">
                        <a:spcBef>
                          <a:spcPts val="0"/>
                        </a:spcBef>
                        <a:spcAft>
                          <a:spcPts val="0"/>
                        </a:spcAft>
                        <a:buNone/>
                      </a:pPr>
                      <a:r>
                        <a:rPr lang="en"/>
                        <a:t>Biology</a:t>
                      </a:r>
                      <a:endParaRPr/>
                    </a:p>
                  </a:txBody>
                  <a:tcPr marL="91425" marR="91425" marT="91425" marB="91425"/>
                </a:tc>
                <a:tc>
                  <a:txBody>
                    <a:bodyPr/>
                    <a:lstStyle/>
                    <a:p>
                      <a:pPr marL="0" lvl="0" indent="0" algn="l" rtl="0">
                        <a:spcBef>
                          <a:spcPts val="0"/>
                        </a:spcBef>
                        <a:spcAft>
                          <a:spcPts val="0"/>
                        </a:spcAft>
                        <a:buNone/>
                      </a:pPr>
                      <a:r>
                        <a:rPr lang="en"/>
                        <a:t>Biology</a:t>
                      </a:r>
                      <a:endParaRPr/>
                    </a:p>
                  </a:txBody>
                  <a:tcPr marL="91425" marR="91425" marT="91425" marB="91425"/>
                </a:tc>
                <a:extLst>
                  <a:ext uri="{0D108BD9-81ED-4DB2-BD59-A6C34878D82A}">
                    <a16:rowId xmlns:a16="http://schemas.microsoft.com/office/drawing/2014/main" val="10001"/>
                  </a:ext>
                </a:extLst>
              </a:tr>
              <a:tr h="385525">
                <a:tc>
                  <a:txBody>
                    <a:bodyPr/>
                    <a:lstStyle/>
                    <a:p>
                      <a:pPr marL="0" lvl="0" indent="0" algn="l" rtl="0">
                        <a:spcBef>
                          <a:spcPts val="0"/>
                        </a:spcBef>
                        <a:spcAft>
                          <a:spcPts val="0"/>
                        </a:spcAft>
                        <a:buNone/>
                      </a:pPr>
                      <a:r>
                        <a:rPr lang="en" b="1"/>
                        <a:t>10th</a:t>
                      </a:r>
                      <a:endParaRPr b="1"/>
                    </a:p>
                  </a:txBody>
                  <a:tcPr marL="91425" marR="91425" marT="91425" marB="91425"/>
                </a:tc>
                <a:tc>
                  <a:txBody>
                    <a:bodyPr/>
                    <a:lstStyle/>
                    <a:p>
                      <a:pPr marL="0" lvl="0" indent="0" algn="l" rtl="0">
                        <a:spcBef>
                          <a:spcPts val="0"/>
                        </a:spcBef>
                        <a:spcAft>
                          <a:spcPts val="0"/>
                        </a:spcAft>
                        <a:buNone/>
                      </a:pPr>
                      <a:r>
                        <a:rPr lang="en"/>
                        <a:t>Earth Science electives</a:t>
                      </a:r>
                      <a:endParaRPr/>
                    </a:p>
                  </a:txBody>
                  <a:tcPr marL="91425" marR="91425" marT="91425" marB="91425"/>
                </a:tc>
                <a:tc>
                  <a:txBody>
                    <a:bodyPr/>
                    <a:lstStyle/>
                    <a:p>
                      <a:pPr marL="0" lvl="0" indent="0" algn="l" rtl="0">
                        <a:spcBef>
                          <a:spcPts val="0"/>
                        </a:spcBef>
                        <a:spcAft>
                          <a:spcPts val="0"/>
                        </a:spcAft>
                        <a:buNone/>
                      </a:pPr>
                      <a:r>
                        <a:rPr lang="en"/>
                        <a:t>Chemistry</a:t>
                      </a:r>
                      <a:endParaRPr/>
                    </a:p>
                  </a:txBody>
                  <a:tcPr marL="91425" marR="91425" marT="91425" marB="91425"/>
                </a:tc>
                <a:tc>
                  <a:txBody>
                    <a:bodyPr/>
                    <a:lstStyle/>
                    <a:p>
                      <a:pPr marL="0" lvl="0" indent="0" algn="l" rtl="0">
                        <a:spcBef>
                          <a:spcPts val="0"/>
                        </a:spcBef>
                        <a:spcAft>
                          <a:spcPts val="0"/>
                        </a:spcAft>
                        <a:buNone/>
                      </a:pPr>
                      <a:r>
                        <a:rPr lang="en"/>
                        <a:t>Chemistry H</a:t>
                      </a:r>
                      <a:endParaRPr/>
                    </a:p>
                  </a:txBody>
                  <a:tcPr marL="91425" marR="91425" marT="91425" marB="91425"/>
                </a:tc>
                <a:extLst>
                  <a:ext uri="{0D108BD9-81ED-4DB2-BD59-A6C34878D82A}">
                    <a16:rowId xmlns:a16="http://schemas.microsoft.com/office/drawing/2014/main" val="10002"/>
                  </a:ext>
                </a:extLst>
              </a:tr>
              <a:tr h="385525">
                <a:tc>
                  <a:txBody>
                    <a:bodyPr/>
                    <a:lstStyle/>
                    <a:p>
                      <a:pPr marL="0" lvl="0" indent="0" algn="l" rtl="0">
                        <a:spcBef>
                          <a:spcPts val="0"/>
                        </a:spcBef>
                        <a:spcAft>
                          <a:spcPts val="0"/>
                        </a:spcAft>
                        <a:buNone/>
                      </a:pPr>
                      <a:r>
                        <a:rPr lang="en" b="1"/>
                        <a:t>11th</a:t>
                      </a:r>
                      <a:endParaRPr b="1"/>
                    </a:p>
                  </a:txBody>
                  <a:tcPr marL="91425" marR="91425" marT="91425" marB="91425"/>
                </a:tc>
                <a:tc>
                  <a:txBody>
                    <a:bodyPr/>
                    <a:lstStyle/>
                    <a:p>
                      <a:pPr marL="0" lvl="0" indent="0" algn="l" rtl="0">
                        <a:spcBef>
                          <a:spcPts val="0"/>
                        </a:spcBef>
                        <a:spcAft>
                          <a:spcPts val="0"/>
                        </a:spcAft>
                        <a:buNone/>
                      </a:pPr>
                      <a:r>
                        <a:rPr lang="en"/>
                        <a:t>Chemistry or Physics electives</a:t>
                      </a:r>
                      <a:endParaRPr/>
                    </a:p>
                  </a:txBody>
                  <a:tcPr marL="91425" marR="91425" marT="91425" marB="91425"/>
                </a:tc>
                <a:tc>
                  <a:txBody>
                    <a:bodyPr/>
                    <a:lstStyle/>
                    <a:p>
                      <a:pPr marL="0" lvl="0" indent="0" algn="l" rtl="0">
                        <a:spcBef>
                          <a:spcPts val="0"/>
                        </a:spcBef>
                        <a:spcAft>
                          <a:spcPts val="0"/>
                        </a:spcAft>
                        <a:buNone/>
                      </a:pPr>
                      <a:r>
                        <a:rPr lang="en"/>
                        <a:t>Earth Science or Physics Electives</a:t>
                      </a:r>
                      <a:endParaRPr/>
                    </a:p>
                  </a:txBody>
                  <a:tcPr marL="91425" marR="91425" marT="91425" marB="91425"/>
                </a:tc>
                <a:tc>
                  <a:txBody>
                    <a:bodyPr/>
                    <a:lstStyle/>
                    <a:p>
                      <a:pPr marL="0" lvl="0" indent="0" algn="l" rtl="0">
                        <a:spcBef>
                          <a:spcPts val="0"/>
                        </a:spcBef>
                        <a:spcAft>
                          <a:spcPts val="0"/>
                        </a:spcAft>
                        <a:buNone/>
                      </a:pPr>
                      <a:r>
                        <a:rPr lang="en"/>
                        <a:t>AP Science</a:t>
                      </a:r>
                      <a:endParaRPr/>
                    </a:p>
                  </a:txBody>
                  <a:tcPr marL="91425" marR="91425" marT="91425" marB="91425"/>
                </a:tc>
                <a:extLst>
                  <a:ext uri="{0D108BD9-81ED-4DB2-BD59-A6C34878D82A}">
                    <a16:rowId xmlns:a16="http://schemas.microsoft.com/office/drawing/2014/main" val="10003"/>
                  </a:ext>
                </a:extLst>
              </a:tr>
              <a:tr h="385525">
                <a:tc>
                  <a:txBody>
                    <a:bodyPr/>
                    <a:lstStyle/>
                    <a:p>
                      <a:pPr marL="0" lvl="0" indent="0" algn="l" rtl="0">
                        <a:spcBef>
                          <a:spcPts val="0"/>
                        </a:spcBef>
                        <a:spcAft>
                          <a:spcPts val="0"/>
                        </a:spcAft>
                        <a:buNone/>
                      </a:pPr>
                      <a:r>
                        <a:rPr lang="en" b="1"/>
                        <a:t>12th</a:t>
                      </a:r>
                      <a:endParaRPr b="1"/>
                    </a:p>
                  </a:txBody>
                  <a:tcPr marL="91425" marR="91425" marT="91425" marB="91425"/>
                </a:tc>
                <a:tc>
                  <a:txBody>
                    <a:bodyPr/>
                    <a:lstStyle/>
                    <a:p>
                      <a:pPr marL="0" lvl="0" indent="0" algn="l" rtl="0">
                        <a:spcBef>
                          <a:spcPts val="0"/>
                        </a:spcBef>
                        <a:spcAft>
                          <a:spcPts val="0"/>
                        </a:spcAft>
                        <a:buNone/>
                      </a:pPr>
                      <a:r>
                        <a:rPr lang="en"/>
                        <a:t>Chemistry or Physics Electives</a:t>
                      </a:r>
                      <a:endParaRPr/>
                    </a:p>
                  </a:txBody>
                  <a:tcPr marL="91425" marR="91425" marT="91425" marB="91425"/>
                </a:tc>
                <a:tc>
                  <a:txBody>
                    <a:bodyPr/>
                    <a:lstStyle/>
                    <a:p>
                      <a:pPr marL="0" lvl="0" indent="0" algn="l" rtl="0">
                        <a:spcBef>
                          <a:spcPts val="0"/>
                        </a:spcBef>
                        <a:spcAft>
                          <a:spcPts val="0"/>
                        </a:spcAft>
                        <a:buNone/>
                      </a:pPr>
                      <a:r>
                        <a:rPr lang="en"/>
                        <a:t>AP, Physics or electives</a:t>
                      </a:r>
                      <a:endParaRPr/>
                    </a:p>
                  </a:txBody>
                  <a:tcPr marL="91425" marR="91425" marT="91425" marB="91425"/>
                </a:tc>
                <a:tc>
                  <a:txBody>
                    <a:bodyPr/>
                    <a:lstStyle/>
                    <a:p>
                      <a:pPr marL="0" lvl="0" indent="0" algn="l" rtl="0">
                        <a:spcBef>
                          <a:spcPts val="0"/>
                        </a:spcBef>
                        <a:spcAft>
                          <a:spcPts val="0"/>
                        </a:spcAft>
                        <a:buNone/>
                      </a:pPr>
                      <a:r>
                        <a:rPr lang="en"/>
                        <a:t>AP Science</a:t>
                      </a:r>
                      <a:endParaRPr/>
                    </a:p>
                  </a:txBody>
                  <a:tcPr marL="91425" marR="91425" marT="91425" marB="91425"/>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3377642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439738"/>
            <a:ext cx="8763000" cy="1303337"/>
          </a:xfrm>
        </p:spPr>
        <p:txBody>
          <a:bodyPr>
            <a:noAutofit/>
          </a:bodyPr>
          <a:lstStyle/>
          <a:p>
            <a:pPr algn="ctr"/>
            <a:r>
              <a:rPr lang="en-US" sz="4800" b="1" dirty="0" smtClean="0">
                <a:solidFill>
                  <a:srgbClr val="FF0000"/>
                </a:solidFill>
              </a:rPr>
              <a:t>Core Concepts in Science</a:t>
            </a:r>
            <a:endParaRPr lang="en-US" sz="4800" b="1" dirty="0">
              <a:solidFill>
                <a:srgbClr val="FF0000"/>
              </a:solidFill>
            </a:endParaRPr>
          </a:p>
        </p:txBody>
      </p:sp>
      <p:sp>
        <p:nvSpPr>
          <p:cNvPr id="3" name="Content Placeholder 2"/>
          <p:cNvSpPr>
            <a:spLocks noGrp="1"/>
          </p:cNvSpPr>
          <p:nvPr>
            <p:ph sz="half" idx="4294967295"/>
          </p:nvPr>
        </p:nvSpPr>
        <p:spPr>
          <a:xfrm>
            <a:off x="1905000" y="1743075"/>
            <a:ext cx="7239000" cy="4352925"/>
          </a:xfrm>
        </p:spPr>
        <p:txBody>
          <a:bodyPr>
            <a:normAutofit fontScale="70000" lnSpcReduction="20000"/>
          </a:bodyPr>
          <a:lstStyle/>
          <a:p>
            <a:pPr marL="0" indent="0">
              <a:buNone/>
            </a:pPr>
            <a:r>
              <a:rPr lang="en-US" sz="2600" b="1" dirty="0"/>
              <a:t>Disciplinary Core Ideas</a:t>
            </a:r>
          </a:p>
          <a:p>
            <a:pPr marL="457200" lvl="1" indent="0">
              <a:buNone/>
            </a:pPr>
            <a:r>
              <a:rPr lang="en-US" sz="2600" dirty="0" smtClean="0"/>
              <a:t>Define </a:t>
            </a:r>
            <a:r>
              <a:rPr lang="en-US" sz="2600" dirty="0"/>
              <a:t>what students should know about the most essential ideas in the major science disciplines.</a:t>
            </a:r>
          </a:p>
          <a:p>
            <a:pPr marL="0" indent="0">
              <a:buNone/>
            </a:pPr>
            <a:r>
              <a:rPr lang="en-US" sz="2600" b="1" dirty="0"/>
              <a:t>Science &amp; Engineering Practices</a:t>
            </a:r>
          </a:p>
          <a:p>
            <a:pPr marL="457200" lvl="1" indent="0">
              <a:buNone/>
            </a:pPr>
            <a:r>
              <a:rPr lang="en-US" sz="2600" dirty="0"/>
              <a:t>Skills of practicing scientists and engineers to explain phenomena and solve real world problems</a:t>
            </a:r>
          </a:p>
          <a:p>
            <a:pPr marL="0" indent="0">
              <a:buNone/>
            </a:pPr>
            <a:r>
              <a:rPr lang="en-US" sz="2600" b="1" dirty="0"/>
              <a:t>Cross Cutting Concepts</a:t>
            </a:r>
          </a:p>
          <a:p>
            <a:pPr marL="457200" lvl="1" indent="0">
              <a:buNone/>
            </a:pPr>
            <a:r>
              <a:rPr lang="en-US" sz="2600" dirty="0"/>
              <a:t>Broad concepts tie together the influence of engineering, technology, and science on society and the natural world.</a:t>
            </a:r>
          </a:p>
          <a:p>
            <a:pPr marL="0" indent="0">
              <a:buNone/>
            </a:pPr>
            <a:r>
              <a:rPr lang="en-US" sz="2600" b="1" dirty="0"/>
              <a:t>Academic Expectations</a:t>
            </a:r>
          </a:p>
          <a:p>
            <a:pPr lvl="1">
              <a:spcBef>
                <a:spcPts val="0"/>
              </a:spcBef>
              <a:spcAft>
                <a:spcPts val="0"/>
              </a:spcAft>
            </a:pPr>
            <a:r>
              <a:rPr lang="en-US" sz="2600" dirty="0"/>
              <a:t>Critical and Creative Thinking </a:t>
            </a:r>
          </a:p>
          <a:p>
            <a:pPr lvl="1">
              <a:spcBef>
                <a:spcPts val="0"/>
              </a:spcBef>
              <a:spcAft>
                <a:spcPts val="0"/>
              </a:spcAft>
            </a:pPr>
            <a:r>
              <a:rPr lang="en-US" sz="2600" dirty="0"/>
              <a:t>Communicating and Collaborating </a:t>
            </a:r>
          </a:p>
          <a:p>
            <a:endParaRPr lang="en-US" dirty="0"/>
          </a:p>
          <a:p>
            <a:endParaRPr lang="en-US" dirty="0"/>
          </a:p>
        </p:txBody>
      </p:sp>
    </p:spTree>
    <p:extLst>
      <p:ext uri="{BB962C8B-B14F-4D97-AF65-F5344CB8AC3E}">
        <p14:creationId xmlns:p14="http://schemas.microsoft.com/office/powerpoint/2010/main" val="535375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4889" y="381000"/>
            <a:ext cx="6798734" cy="1142999"/>
          </a:xfrm>
        </p:spPr>
        <p:txBody>
          <a:bodyPr>
            <a:noAutofit/>
          </a:bodyPr>
          <a:lstStyle/>
          <a:p>
            <a:pPr algn="ctr"/>
            <a:r>
              <a:rPr lang="en-US" sz="5400" b="1" dirty="0" smtClean="0">
                <a:solidFill>
                  <a:srgbClr val="FF0000"/>
                </a:solidFill>
              </a:rPr>
              <a:t>World Language</a:t>
            </a:r>
            <a:endParaRPr lang="en-US" sz="5400" b="1" dirty="0">
              <a:solidFill>
                <a:srgbClr val="FF000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642854327"/>
              </p:ext>
            </p:extLst>
          </p:nvPr>
        </p:nvGraphicFramePr>
        <p:xfrm>
          <a:off x="1025236" y="1447798"/>
          <a:ext cx="7280564" cy="5257801"/>
        </p:xfrm>
        <a:graphic>
          <a:graphicData uri="http://schemas.openxmlformats.org/drawingml/2006/table">
            <a:tbl>
              <a:tblPr firstRow="1" firstCol="1" bandRow="1">
                <a:tableStyleId>{5C22544A-7EE6-4342-B048-85BDC9FD1C3A}</a:tableStyleId>
              </a:tblPr>
              <a:tblGrid>
                <a:gridCol w="1563243">
                  <a:extLst>
                    <a:ext uri="{9D8B030D-6E8A-4147-A177-3AD203B41FA5}">
                      <a16:colId xmlns:a16="http://schemas.microsoft.com/office/drawing/2014/main" val="3823658716"/>
                    </a:ext>
                  </a:extLst>
                </a:gridCol>
                <a:gridCol w="5717321">
                  <a:extLst>
                    <a:ext uri="{9D8B030D-6E8A-4147-A177-3AD203B41FA5}">
                      <a16:colId xmlns:a16="http://schemas.microsoft.com/office/drawing/2014/main" val="2268788356"/>
                    </a:ext>
                  </a:extLst>
                </a:gridCol>
              </a:tblGrid>
              <a:tr h="650877">
                <a:tc gridSpan="2">
                  <a:txBody>
                    <a:bodyPr/>
                    <a:lstStyle/>
                    <a:p>
                      <a:pPr marL="0" marR="0" algn="ctr">
                        <a:lnSpc>
                          <a:spcPct val="107000"/>
                        </a:lnSpc>
                        <a:spcBef>
                          <a:spcPts val="0"/>
                        </a:spcBef>
                        <a:spcAft>
                          <a:spcPts val="0"/>
                        </a:spcAft>
                      </a:pPr>
                      <a:r>
                        <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Course Sequence</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noFill/>
                  </a:tcPr>
                </a:tc>
                <a:tc hMerge="1">
                  <a:txBody>
                    <a:bodyPr/>
                    <a:lstStyle/>
                    <a:p>
                      <a:pPr marL="0" marR="0" algn="ctr">
                        <a:lnSpc>
                          <a:spcPct val="107000"/>
                        </a:lnSpc>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79703930"/>
                  </a:ext>
                </a:extLst>
              </a:tr>
              <a:tr h="874378">
                <a:tc>
                  <a:txBody>
                    <a:bodyPr/>
                    <a:lstStyle/>
                    <a:p>
                      <a:pPr marL="0" marR="0" algn="ctr">
                        <a:lnSpc>
                          <a:spcPct val="107000"/>
                        </a:lnSpc>
                        <a:spcBef>
                          <a:spcPts val="0"/>
                        </a:spcBef>
                        <a:spcAft>
                          <a:spcPts val="0"/>
                        </a:spcAft>
                      </a:pPr>
                      <a:r>
                        <a:rPr lang="en-US" sz="2400" dirty="0">
                          <a:effectLst/>
                        </a:rPr>
                        <a:t>Language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b="1" dirty="0">
                          <a:effectLst/>
                        </a:rPr>
                        <a:t>Level</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41479197"/>
                  </a:ext>
                </a:extLst>
              </a:tr>
              <a:tr h="622091">
                <a:tc>
                  <a:txBody>
                    <a:bodyPr/>
                    <a:lstStyle/>
                    <a:p>
                      <a:pPr marL="0" marR="0" algn="ctr">
                        <a:lnSpc>
                          <a:spcPct val="107000"/>
                        </a:lnSpc>
                        <a:spcBef>
                          <a:spcPts val="0"/>
                        </a:spcBef>
                        <a:spcAft>
                          <a:spcPts val="0"/>
                        </a:spcAft>
                      </a:pPr>
                      <a:r>
                        <a:rPr lang="en-US" sz="2400" dirty="0">
                          <a:effectLst/>
                        </a:rPr>
                        <a:t>French</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b="1" dirty="0" smtClean="0">
                          <a:effectLst/>
                        </a:rPr>
                        <a:t>I – II – III H – IV, IV H </a:t>
                      </a:r>
                      <a:r>
                        <a:rPr lang="en-US" sz="2400" b="1" dirty="0">
                          <a:effectLst/>
                        </a:rPr>
                        <a:t>– </a:t>
                      </a:r>
                      <a:r>
                        <a:rPr lang="en-US" sz="2400" b="1" dirty="0" smtClean="0">
                          <a:effectLst/>
                        </a:rPr>
                        <a:t>V,V H – VI H – </a:t>
                      </a:r>
                      <a:r>
                        <a:rPr lang="en-US" sz="2400" b="1" dirty="0">
                          <a:effectLst/>
                        </a:rPr>
                        <a:t>AP</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77764484"/>
                  </a:ext>
                </a:extLst>
              </a:tr>
              <a:tr h="622091">
                <a:tc>
                  <a:txBody>
                    <a:bodyPr/>
                    <a:lstStyle/>
                    <a:p>
                      <a:pPr marL="0" marR="0" algn="ctr">
                        <a:lnSpc>
                          <a:spcPct val="107000"/>
                        </a:lnSpc>
                        <a:spcBef>
                          <a:spcPts val="0"/>
                        </a:spcBef>
                        <a:spcAft>
                          <a:spcPts val="0"/>
                        </a:spcAft>
                      </a:pPr>
                      <a:r>
                        <a:rPr lang="en-US" sz="2400" dirty="0">
                          <a:effectLst/>
                        </a:rPr>
                        <a:t>Spanish</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b="1" dirty="0" smtClean="0">
                          <a:effectLst/>
                        </a:rPr>
                        <a:t>I </a:t>
                      </a:r>
                      <a:r>
                        <a:rPr lang="en-US" sz="2400" b="1" dirty="0">
                          <a:effectLst/>
                        </a:rPr>
                        <a:t>– </a:t>
                      </a:r>
                      <a:r>
                        <a:rPr lang="en-US" sz="2400" b="1" dirty="0" smtClean="0">
                          <a:effectLst/>
                        </a:rPr>
                        <a:t>II </a:t>
                      </a:r>
                      <a:r>
                        <a:rPr lang="en-US" sz="2400" b="1" dirty="0">
                          <a:effectLst/>
                        </a:rPr>
                        <a:t>– </a:t>
                      </a:r>
                      <a:r>
                        <a:rPr lang="en-US" sz="2400" b="1" dirty="0" smtClean="0">
                          <a:effectLst/>
                        </a:rPr>
                        <a:t>III H– IV, IV H </a:t>
                      </a:r>
                      <a:r>
                        <a:rPr lang="en-US" sz="2400" b="1" dirty="0">
                          <a:effectLst/>
                        </a:rPr>
                        <a:t>– </a:t>
                      </a:r>
                      <a:r>
                        <a:rPr lang="en-US" sz="2400" b="1" dirty="0" smtClean="0">
                          <a:effectLst/>
                        </a:rPr>
                        <a:t>V, V H </a:t>
                      </a:r>
                      <a:r>
                        <a:rPr lang="en-US" sz="2400" b="1" dirty="0">
                          <a:effectLst/>
                        </a:rPr>
                        <a:t>– </a:t>
                      </a:r>
                      <a:r>
                        <a:rPr lang="en-US" sz="2400" b="1" dirty="0" smtClean="0">
                          <a:effectLst/>
                        </a:rPr>
                        <a:t>VI H </a:t>
                      </a:r>
                      <a:r>
                        <a:rPr lang="en-US" sz="2400" b="1" dirty="0">
                          <a:effectLst/>
                        </a:rPr>
                        <a:t>– AP</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39398347"/>
                  </a:ext>
                </a:extLst>
              </a:tr>
              <a:tr h="622091">
                <a:tc>
                  <a:txBody>
                    <a:bodyPr/>
                    <a:lstStyle/>
                    <a:p>
                      <a:pPr marL="0" marR="0" algn="ctr">
                        <a:lnSpc>
                          <a:spcPct val="107000"/>
                        </a:lnSpc>
                        <a:spcBef>
                          <a:spcPts val="0"/>
                        </a:spcBef>
                        <a:spcAft>
                          <a:spcPts val="0"/>
                        </a:spcAft>
                      </a:pPr>
                      <a:r>
                        <a:rPr lang="en-US" sz="2400" dirty="0">
                          <a:effectLst/>
                        </a:rPr>
                        <a:t>Latin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b="1" dirty="0" smtClean="0">
                          <a:effectLst/>
                        </a:rPr>
                        <a:t>I </a:t>
                      </a:r>
                      <a:r>
                        <a:rPr lang="en-US" sz="2400" b="1" dirty="0">
                          <a:effectLst/>
                        </a:rPr>
                        <a:t>– </a:t>
                      </a:r>
                      <a:r>
                        <a:rPr lang="en-US" sz="2400" b="1" dirty="0" smtClean="0">
                          <a:effectLst/>
                        </a:rPr>
                        <a:t>II </a:t>
                      </a:r>
                      <a:r>
                        <a:rPr lang="en-US" sz="2400" b="1" dirty="0">
                          <a:effectLst/>
                        </a:rPr>
                        <a:t>– </a:t>
                      </a:r>
                      <a:r>
                        <a:rPr lang="en-US" sz="2400" b="1" dirty="0" smtClean="0">
                          <a:effectLst/>
                        </a:rPr>
                        <a:t>III H </a:t>
                      </a:r>
                      <a:r>
                        <a:rPr lang="en-US" sz="2400" b="1" dirty="0">
                          <a:effectLst/>
                        </a:rPr>
                        <a:t>– </a:t>
                      </a:r>
                      <a:r>
                        <a:rPr lang="en-US" sz="2400" b="1" dirty="0" smtClean="0">
                          <a:effectLst/>
                        </a:rPr>
                        <a:t>IV H – </a:t>
                      </a:r>
                      <a:r>
                        <a:rPr lang="en-US" sz="2400" b="1" dirty="0">
                          <a:effectLst/>
                        </a:rPr>
                        <a:t>AP</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32391752"/>
                  </a:ext>
                </a:extLst>
              </a:tr>
              <a:tr h="622091">
                <a:tc>
                  <a:txBody>
                    <a:bodyPr/>
                    <a:lstStyle/>
                    <a:p>
                      <a:pPr marL="0" marR="0" algn="ctr">
                        <a:lnSpc>
                          <a:spcPct val="107000"/>
                        </a:lnSpc>
                        <a:spcBef>
                          <a:spcPts val="0"/>
                        </a:spcBef>
                        <a:spcAft>
                          <a:spcPts val="0"/>
                        </a:spcAft>
                      </a:pPr>
                      <a:r>
                        <a:rPr lang="en-US" sz="2400">
                          <a:effectLst/>
                        </a:rPr>
                        <a:t>Italian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b="1" dirty="0" smtClean="0">
                          <a:effectLst/>
                        </a:rPr>
                        <a:t>I </a:t>
                      </a:r>
                      <a:r>
                        <a:rPr lang="en-US" sz="2400" b="1" dirty="0">
                          <a:effectLst/>
                        </a:rPr>
                        <a:t>– </a:t>
                      </a:r>
                      <a:r>
                        <a:rPr lang="en-US" sz="2400" b="1" dirty="0" smtClean="0">
                          <a:effectLst/>
                        </a:rPr>
                        <a:t>II </a:t>
                      </a:r>
                      <a:r>
                        <a:rPr lang="en-US" sz="2400" b="1" dirty="0">
                          <a:effectLst/>
                        </a:rPr>
                        <a:t>– </a:t>
                      </a:r>
                      <a:r>
                        <a:rPr lang="en-US" sz="2400" b="1" dirty="0" smtClean="0">
                          <a:effectLst/>
                        </a:rPr>
                        <a:t>III H– IV H</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02929508"/>
                  </a:ext>
                </a:extLst>
              </a:tr>
              <a:tr h="622091">
                <a:tc>
                  <a:txBody>
                    <a:bodyPr/>
                    <a:lstStyle/>
                    <a:p>
                      <a:pPr marL="0" marR="0" algn="ctr">
                        <a:lnSpc>
                          <a:spcPct val="107000"/>
                        </a:lnSpc>
                        <a:spcBef>
                          <a:spcPts val="0"/>
                        </a:spcBef>
                        <a:spcAft>
                          <a:spcPts val="0"/>
                        </a:spcAft>
                      </a:pPr>
                      <a:r>
                        <a:rPr lang="en-US" sz="2400">
                          <a:effectLst/>
                        </a:rPr>
                        <a:t>Mandarin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b="1" dirty="0" smtClean="0">
                          <a:effectLst/>
                        </a:rPr>
                        <a:t>I </a:t>
                      </a:r>
                      <a:r>
                        <a:rPr lang="en-US" sz="2400" b="1" dirty="0">
                          <a:effectLst/>
                        </a:rPr>
                        <a:t>– </a:t>
                      </a:r>
                      <a:r>
                        <a:rPr lang="en-US" sz="2400" b="1" dirty="0" smtClean="0">
                          <a:effectLst/>
                        </a:rPr>
                        <a:t>II– III H </a:t>
                      </a:r>
                      <a:r>
                        <a:rPr lang="en-US" sz="2400" b="1" dirty="0">
                          <a:effectLst/>
                        </a:rPr>
                        <a:t>– </a:t>
                      </a:r>
                      <a:r>
                        <a:rPr lang="en-US" sz="2400" b="1" dirty="0" smtClean="0">
                          <a:effectLst/>
                        </a:rPr>
                        <a:t>IV H</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6444959"/>
                  </a:ext>
                </a:extLst>
              </a:tr>
              <a:tr h="622091">
                <a:tc>
                  <a:txBody>
                    <a:bodyPr/>
                    <a:lstStyle/>
                    <a:p>
                      <a:pPr marL="0" marR="0" algn="ctr">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New course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b="1" dirty="0" smtClean="0">
                          <a:effectLst/>
                          <a:latin typeface="Calibri" panose="020F0502020204030204" pitchFamily="34" charset="0"/>
                          <a:ea typeface="Calibri" panose="020F0502020204030204" pitchFamily="34" charset="0"/>
                          <a:cs typeface="Times New Roman" panose="02020603050405020304" pitchFamily="18" charset="0"/>
                        </a:rPr>
                        <a:t>Introduction to Culture and Communication</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67701958"/>
                  </a:ext>
                </a:extLst>
              </a:tr>
            </a:tbl>
          </a:graphicData>
        </a:graphic>
      </p:graphicFrame>
    </p:spTree>
    <p:extLst>
      <p:ext uri="{BB962C8B-B14F-4D97-AF65-F5344CB8AC3E}">
        <p14:creationId xmlns:p14="http://schemas.microsoft.com/office/powerpoint/2010/main" val="7726975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solidFill>
                  <a:srgbClr val="FF0000"/>
                </a:solidFill>
              </a:rPr>
              <a:t>FAIRFIELD WARDE</a:t>
            </a:r>
            <a:br>
              <a:rPr lang="en-US" b="1" dirty="0" smtClean="0">
                <a:solidFill>
                  <a:srgbClr val="FF0000"/>
                </a:solidFill>
              </a:rPr>
            </a:br>
            <a:r>
              <a:rPr lang="en-US" b="1" dirty="0" smtClean="0">
                <a:solidFill>
                  <a:srgbClr val="FF0000"/>
                </a:solidFill>
              </a:rPr>
              <a:t> MISSION STATEMENT</a:t>
            </a:r>
            <a:endParaRPr lang="en-US" b="1" dirty="0">
              <a:solidFill>
                <a:srgbClr val="FF0000"/>
              </a:solidFill>
            </a:endParaRPr>
          </a:p>
        </p:txBody>
      </p:sp>
      <p:graphicFrame>
        <p:nvGraphicFramePr>
          <p:cNvPr id="4" name="Content Placeholder 3">
            <a:hlinkClick r:id="" action="ppaction://ole?verb=0"/>
          </p:cNvPr>
          <p:cNvGraphicFramePr>
            <a:graphicFrameLocks noGrp="1" noChangeAspect="1"/>
          </p:cNvGraphicFramePr>
          <p:nvPr>
            <p:ph sz="quarter" idx="13"/>
            <p:extLst>
              <p:ext uri="{D42A27DB-BD31-4B8C-83A1-F6EECF244321}">
                <p14:modId xmlns:p14="http://schemas.microsoft.com/office/powerpoint/2010/main" val="3505342320"/>
              </p:ext>
            </p:extLst>
          </p:nvPr>
        </p:nvGraphicFramePr>
        <p:xfrm>
          <a:off x="1143000" y="1831975"/>
          <a:ext cx="7010400" cy="4111625"/>
        </p:xfrm>
        <a:graphic>
          <a:graphicData uri="http://schemas.openxmlformats.org/presentationml/2006/ole">
            <mc:AlternateContent xmlns:mc="http://schemas.openxmlformats.org/markup-compatibility/2006">
              <mc:Choice xmlns:v="urn:schemas-microsoft-com:vml" Requires="v">
                <p:oleObj spid="_x0000_s2064" name="Presentation" r:id="rId3" imgW="3524924" imgH="2642470" progId="PowerPoint.Show.8">
                  <p:embed/>
                </p:oleObj>
              </mc:Choice>
              <mc:Fallback>
                <p:oleObj name="Presentation" r:id="rId3" imgW="3524924" imgH="2642470" progId="PowerPoint.Show.8">
                  <p:embed/>
                  <p:pic>
                    <p:nvPicPr>
                      <p:cNvPr id="4" name="Content Placeholder 3">
                        <a:hlinkClick r:id="" action="ppaction://ole?verb=0"/>
                      </p:cNvPr>
                      <p:cNvPicPr/>
                      <p:nvPr/>
                    </p:nvPicPr>
                    <p:blipFill>
                      <a:blip r:embed="rId4"/>
                      <a:stretch>
                        <a:fillRect/>
                      </a:stretch>
                    </p:blipFill>
                    <p:spPr>
                      <a:xfrm>
                        <a:off x="1143000" y="1831975"/>
                        <a:ext cx="7010400" cy="4111625"/>
                      </a:xfrm>
                      <a:prstGeom prst="rect">
                        <a:avLst/>
                      </a:prstGeom>
                    </p:spPr>
                  </p:pic>
                </p:oleObj>
              </mc:Fallback>
            </mc:AlternateContent>
          </a:graphicData>
        </a:graphic>
      </p:graphicFrame>
    </p:spTree>
    <p:extLst>
      <p:ext uri="{BB962C8B-B14F-4D97-AF65-F5344CB8AC3E}">
        <p14:creationId xmlns:p14="http://schemas.microsoft.com/office/powerpoint/2010/main" val="21300127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600" y="439738"/>
            <a:ext cx="8915400" cy="1303337"/>
          </a:xfrm>
        </p:spPr>
        <p:txBody>
          <a:bodyPr>
            <a:noAutofit/>
          </a:bodyPr>
          <a:lstStyle/>
          <a:p>
            <a:pPr algn="ctr"/>
            <a:r>
              <a:rPr lang="en-US" sz="3200" b="1" dirty="0" smtClean="0">
                <a:solidFill>
                  <a:srgbClr val="FF0000"/>
                </a:solidFill>
              </a:rPr>
              <a:t>Core Concepts in World Languages</a:t>
            </a:r>
            <a:endParaRPr lang="en-US" sz="3200" b="1" dirty="0">
              <a:solidFill>
                <a:srgbClr val="FF0000"/>
              </a:solidFill>
            </a:endParaRPr>
          </a:p>
        </p:txBody>
      </p:sp>
      <p:sp>
        <p:nvSpPr>
          <p:cNvPr id="3" name="Content Placeholder 2"/>
          <p:cNvSpPr>
            <a:spLocks noGrp="1"/>
          </p:cNvSpPr>
          <p:nvPr>
            <p:ph sz="half" idx="4294967295"/>
          </p:nvPr>
        </p:nvSpPr>
        <p:spPr>
          <a:xfrm>
            <a:off x="1676400" y="1731963"/>
            <a:ext cx="7467600" cy="4440237"/>
          </a:xfrm>
        </p:spPr>
        <p:txBody>
          <a:bodyPr>
            <a:normAutofit fontScale="85000" lnSpcReduction="10000"/>
          </a:bodyPr>
          <a:lstStyle/>
          <a:p>
            <a:pPr marL="0" indent="0">
              <a:spcAft>
                <a:spcPts val="0"/>
              </a:spcAft>
              <a:buNone/>
            </a:pPr>
            <a:r>
              <a:rPr lang="en-US" b="1" dirty="0"/>
              <a:t>Interpersonal Communication </a:t>
            </a:r>
            <a:endParaRPr lang="en-US" sz="2000" dirty="0"/>
          </a:p>
          <a:p>
            <a:pPr marL="457200" lvl="1" indent="0">
              <a:spcAft>
                <a:spcPts val="0"/>
              </a:spcAft>
              <a:buNone/>
            </a:pPr>
            <a:r>
              <a:rPr lang="en-US" dirty="0"/>
              <a:t>Learners interact and negotiate meaning in spoken, signed, or written conversations to share information, reactions, feelings and opinions.</a:t>
            </a:r>
            <a:endParaRPr lang="en-US" sz="1600" dirty="0"/>
          </a:p>
          <a:p>
            <a:pPr marL="0" indent="0">
              <a:spcAft>
                <a:spcPts val="0"/>
              </a:spcAft>
              <a:buNone/>
            </a:pPr>
            <a:r>
              <a:rPr lang="en-US" b="1" dirty="0"/>
              <a:t>Interpretive Communication</a:t>
            </a:r>
            <a:endParaRPr lang="en-US" sz="2000" dirty="0"/>
          </a:p>
          <a:p>
            <a:pPr marL="457200" lvl="1" indent="0">
              <a:spcAft>
                <a:spcPts val="0"/>
              </a:spcAft>
              <a:buNone/>
            </a:pPr>
            <a:r>
              <a:rPr lang="en-US" dirty="0"/>
              <a:t>Learners understand, interpret and analyze what is heard, read or viewed on a variety of topics. </a:t>
            </a:r>
            <a:endParaRPr lang="en-US" sz="1600" dirty="0"/>
          </a:p>
          <a:p>
            <a:pPr marL="0" indent="0">
              <a:spcAft>
                <a:spcPts val="0"/>
              </a:spcAft>
              <a:buNone/>
            </a:pPr>
            <a:r>
              <a:rPr lang="en-US" b="1" dirty="0"/>
              <a:t>Presentational Communication</a:t>
            </a:r>
            <a:endParaRPr lang="en-US" sz="2000" dirty="0"/>
          </a:p>
          <a:p>
            <a:pPr marL="457200" lvl="1" indent="0">
              <a:spcAft>
                <a:spcPts val="0"/>
              </a:spcAft>
              <a:buNone/>
            </a:pPr>
            <a:r>
              <a:rPr lang="en-US" dirty="0"/>
              <a:t>Learners present information, concepts and ideas to inform, explain, persuade, and narrate on a variety of topics using appropriate media and adapting to various audiences of listeners, readers or viewers. </a:t>
            </a:r>
            <a:endParaRPr lang="en-US" sz="1600" dirty="0"/>
          </a:p>
          <a:p>
            <a:pPr marL="0" indent="0">
              <a:spcAft>
                <a:spcPts val="0"/>
              </a:spcAft>
              <a:buNone/>
            </a:pPr>
            <a:r>
              <a:rPr lang="en-US" b="1" dirty="0"/>
              <a:t>Cultures</a:t>
            </a:r>
            <a:endParaRPr lang="en-US" sz="2000" dirty="0"/>
          </a:p>
          <a:p>
            <a:pPr marL="457200" lvl="1" indent="0">
              <a:spcAft>
                <a:spcPts val="0"/>
              </a:spcAft>
              <a:buNone/>
            </a:pPr>
            <a:r>
              <a:rPr lang="en-US" dirty="0"/>
              <a:t>Learners use the language to investigate, explain, and reflect on the relationship between the products, practices and perspectives of the cultures studied.</a:t>
            </a:r>
            <a:endParaRPr lang="en-US" sz="1600" dirty="0"/>
          </a:p>
          <a:p>
            <a:endParaRPr lang="en-US" dirty="0"/>
          </a:p>
          <a:p>
            <a:endParaRPr lang="en-US" dirty="0"/>
          </a:p>
        </p:txBody>
      </p:sp>
    </p:spTree>
    <p:extLst>
      <p:ext uri="{BB962C8B-B14F-4D97-AF65-F5344CB8AC3E}">
        <p14:creationId xmlns:p14="http://schemas.microsoft.com/office/powerpoint/2010/main" val="1939518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0"/>
            <a:ext cx="8229600" cy="1139825"/>
          </a:xfrm>
        </p:spPr>
        <p:txBody>
          <a:bodyPr>
            <a:normAutofit/>
          </a:bodyPr>
          <a:lstStyle/>
          <a:p>
            <a:pPr eaLnBrk="1" hangingPunct="1"/>
            <a:r>
              <a:rPr lang="en-US" altLang="en-US" sz="3600" dirty="0" smtClean="0">
                <a:solidFill>
                  <a:srgbClr val="FF0000"/>
                </a:solidFill>
              </a:rPr>
              <a:t>HEALTH - Units of Study Grades 9-12</a:t>
            </a:r>
          </a:p>
        </p:txBody>
      </p:sp>
      <p:graphicFrame>
        <p:nvGraphicFramePr>
          <p:cNvPr id="3075" name="Group 3"/>
          <p:cNvGraphicFramePr>
            <a:graphicFrameLocks noGrp="1"/>
          </p:cNvGraphicFramePr>
          <p:nvPr>
            <p:ph type="tbl" idx="1"/>
          </p:nvPr>
        </p:nvGraphicFramePr>
        <p:xfrm>
          <a:off x="914400" y="1600200"/>
          <a:ext cx="7543800" cy="5181600"/>
        </p:xfrm>
        <a:graphic>
          <a:graphicData uri="http://schemas.openxmlformats.org/drawingml/2006/table">
            <a:tbl>
              <a:tblPr/>
              <a:tblGrid>
                <a:gridCol w="3736975">
                  <a:extLst>
                    <a:ext uri="{9D8B030D-6E8A-4147-A177-3AD203B41FA5}">
                      <a16:colId xmlns:a16="http://schemas.microsoft.com/office/drawing/2014/main" val="20000"/>
                    </a:ext>
                  </a:extLst>
                </a:gridCol>
                <a:gridCol w="3806825">
                  <a:extLst>
                    <a:ext uri="{9D8B030D-6E8A-4147-A177-3AD203B41FA5}">
                      <a16:colId xmlns:a16="http://schemas.microsoft.com/office/drawing/2014/main" val="20001"/>
                    </a:ext>
                  </a:extLst>
                </a:gridCol>
              </a:tblGrid>
              <a:tr h="2797955">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charset="0"/>
                          <a:cs typeface="Arial" charset="0"/>
                        </a:rPr>
                        <a:t>            </a:t>
                      </a:r>
                      <a:r>
                        <a:rPr kumimoji="0" lang="en-US" altLang="en-US" sz="2800" b="0" i="0" u="none" strike="noStrike" cap="none" normalizeH="0" baseline="0" dirty="0" smtClean="0">
                          <a:ln>
                            <a:noFill/>
                          </a:ln>
                          <a:solidFill>
                            <a:schemeClr val="accent2"/>
                          </a:solidFill>
                          <a:effectLst/>
                          <a:latin typeface="Arial" charset="0"/>
                          <a:cs typeface="Arial" charset="0"/>
                        </a:rPr>
                        <a:t>9</a:t>
                      </a:r>
                      <a:r>
                        <a:rPr kumimoji="0" lang="en-US" altLang="en-US" sz="2800" b="0" i="0" u="none" strike="noStrike" cap="none" normalizeH="0" baseline="30000" dirty="0" smtClean="0">
                          <a:ln>
                            <a:noFill/>
                          </a:ln>
                          <a:solidFill>
                            <a:schemeClr val="accent2"/>
                          </a:solidFill>
                          <a:effectLst/>
                          <a:latin typeface="Arial" charset="0"/>
                          <a:cs typeface="Arial" charset="0"/>
                        </a:rPr>
                        <a:t>th</a:t>
                      </a:r>
                      <a:r>
                        <a:rPr kumimoji="0" lang="en-US" altLang="en-US" sz="2800" b="0" i="0" u="none" strike="noStrike" cap="none" normalizeH="0" baseline="0" dirty="0" smtClean="0">
                          <a:ln>
                            <a:noFill/>
                          </a:ln>
                          <a:solidFill>
                            <a:schemeClr val="accent2"/>
                          </a:solidFill>
                          <a:effectLst/>
                          <a:latin typeface="Arial" charset="0"/>
                          <a:cs typeface="Arial" charset="0"/>
                        </a:rPr>
                        <a:t> Grade</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0" i="0" u="none" strike="noStrike" cap="none" normalizeH="0" baseline="0" dirty="0" smtClean="0">
                        <a:ln>
                          <a:noFill/>
                        </a:ln>
                        <a:solidFill>
                          <a:schemeClr val="accent2"/>
                        </a:solidFill>
                        <a:effectLst/>
                        <a:latin typeface="Arial" charset="0"/>
                        <a:cs typeface="Arial" charset="0"/>
                      </a:endParaRP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Char char="v"/>
                        <a:tabLst/>
                      </a:pPr>
                      <a:r>
                        <a:rPr kumimoji="0" lang="en-US" altLang="en-US" sz="2000" b="0" i="0" u="none" strike="noStrike" cap="none" normalizeH="0" baseline="0" dirty="0" smtClean="0">
                          <a:ln>
                            <a:noFill/>
                          </a:ln>
                          <a:solidFill>
                            <a:schemeClr val="tx1"/>
                          </a:solidFill>
                          <a:effectLst/>
                          <a:latin typeface="Arial" charset="0"/>
                          <a:cs typeface="Arial" charset="0"/>
                        </a:rPr>
                        <a:t>Social Media</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Char char="v"/>
                        <a:tabLst/>
                      </a:pPr>
                      <a:r>
                        <a:rPr kumimoji="0" lang="en-US" altLang="en-US" sz="2000" b="0" i="0" u="none" strike="noStrike" cap="none" normalizeH="0" baseline="0" dirty="0" smtClean="0">
                          <a:ln>
                            <a:noFill/>
                          </a:ln>
                          <a:solidFill>
                            <a:schemeClr val="tx1"/>
                          </a:solidFill>
                          <a:effectLst/>
                          <a:latin typeface="Arial" charset="0"/>
                          <a:cs typeface="Arial" charset="0"/>
                        </a:rPr>
                        <a:t>CPR </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Char char="v"/>
                        <a:tabLst/>
                      </a:pPr>
                      <a:r>
                        <a:rPr kumimoji="0" lang="en-US" altLang="en-US" sz="2000" b="0" i="0" u="none" strike="noStrike" cap="none" normalizeH="0" baseline="0" dirty="0" smtClean="0">
                          <a:ln>
                            <a:noFill/>
                          </a:ln>
                          <a:solidFill>
                            <a:schemeClr val="tx1"/>
                          </a:solidFill>
                          <a:effectLst/>
                          <a:latin typeface="Arial" charset="0"/>
                          <a:cs typeface="Arial" charset="0"/>
                        </a:rPr>
                        <a:t>Nutrition</a:t>
                      </a:r>
                    </a:p>
                    <a:p>
                      <a:pPr algn="ctr" eaLnBrk="1" hangingPunct="1">
                        <a:buClr>
                          <a:schemeClr val="accent1"/>
                        </a:buClr>
                        <a:buFont typeface="Wingdings" pitchFamily="2" charset="2"/>
                        <a:buChar char="v"/>
                        <a:defRPr/>
                      </a:pPr>
                      <a:r>
                        <a:rPr lang="en-US" altLang="en-US" sz="2000" dirty="0" smtClean="0"/>
                        <a:t>Influential factors in decision-making</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charset="0"/>
                          <a:cs typeface="Arial" charset="0"/>
                        </a:rPr>
                        <a:t>            </a:t>
                      </a:r>
                      <a:r>
                        <a:rPr kumimoji="0" lang="en-US" altLang="en-US" sz="2800" b="0" i="0" u="none" strike="noStrike" cap="none" normalizeH="0" baseline="0" dirty="0" smtClean="0">
                          <a:ln>
                            <a:noFill/>
                          </a:ln>
                          <a:solidFill>
                            <a:schemeClr val="accent2"/>
                          </a:solidFill>
                          <a:effectLst/>
                          <a:latin typeface="Arial" charset="0"/>
                          <a:cs typeface="Arial" charset="0"/>
                        </a:rPr>
                        <a:t>10</a:t>
                      </a:r>
                      <a:r>
                        <a:rPr kumimoji="0" lang="en-US" altLang="en-US" sz="2800" b="0" i="0" u="none" strike="noStrike" cap="none" normalizeH="0" baseline="30000" dirty="0" smtClean="0">
                          <a:ln>
                            <a:noFill/>
                          </a:ln>
                          <a:solidFill>
                            <a:schemeClr val="accent2"/>
                          </a:solidFill>
                          <a:effectLst/>
                          <a:latin typeface="Arial" charset="0"/>
                          <a:cs typeface="Arial" charset="0"/>
                        </a:rPr>
                        <a:t>th</a:t>
                      </a:r>
                      <a:r>
                        <a:rPr kumimoji="0" lang="en-US" altLang="en-US" sz="2800" b="0" i="0" u="none" strike="noStrike" cap="none" normalizeH="0" baseline="0" dirty="0" smtClean="0">
                          <a:ln>
                            <a:noFill/>
                          </a:ln>
                          <a:solidFill>
                            <a:schemeClr val="accent2"/>
                          </a:solidFill>
                          <a:effectLst/>
                          <a:latin typeface="Arial" charset="0"/>
                          <a:cs typeface="Arial" charset="0"/>
                        </a:rPr>
                        <a:t> Grade</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0" i="0" u="none" strike="noStrike" cap="none" normalizeH="0" baseline="0" dirty="0" smtClean="0">
                        <a:ln>
                          <a:noFill/>
                        </a:ln>
                        <a:solidFill>
                          <a:schemeClr val="accent2"/>
                        </a:solidFill>
                        <a:effectLst/>
                        <a:latin typeface="Arial" charset="0"/>
                        <a:cs typeface="Arial" charset="0"/>
                      </a:endParaRP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Char char="v"/>
                        <a:tabLst/>
                      </a:pPr>
                      <a:r>
                        <a:rPr kumimoji="0" lang="en-US" altLang="en-US" sz="2000" b="0" i="0" u="none" strike="noStrike" cap="none" normalizeH="0" baseline="0" dirty="0" smtClean="0">
                          <a:ln>
                            <a:noFill/>
                          </a:ln>
                          <a:solidFill>
                            <a:schemeClr val="tx1"/>
                          </a:solidFill>
                          <a:effectLst/>
                          <a:latin typeface="Arial" charset="0"/>
                          <a:cs typeface="Arial" charset="0"/>
                        </a:rPr>
                        <a:t>Distracted Driving</a:t>
                      </a:r>
                    </a:p>
                    <a:p>
                      <a:pPr algn="ctr" eaLnBrk="1" hangingPunct="1">
                        <a:buClr>
                          <a:schemeClr val="accent1"/>
                        </a:buClr>
                        <a:buFont typeface="Wingdings" pitchFamily="2" charset="2"/>
                        <a:buChar char="v"/>
                        <a:defRPr/>
                      </a:pPr>
                      <a:r>
                        <a:rPr kumimoji="0" lang="en-US" altLang="en-US" sz="2000" b="0" i="0" u="none" strike="noStrike" cap="none" normalizeH="0" baseline="0" dirty="0" smtClean="0">
                          <a:ln>
                            <a:noFill/>
                          </a:ln>
                          <a:solidFill>
                            <a:schemeClr val="tx1"/>
                          </a:solidFill>
                          <a:effectLst/>
                          <a:latin typeface="Arial" charset="0"/>
                          <a:cs typeface="Arial" charset="0"/>
                        </a:rPr>
                        <a:t> </a:t>
                      </a:r>
                      <a:r>
                        <a:rPr lang="en-US" altLang="en-US" sz="2000" dirty="0" smtClean="0"/>
                        <a:t>Influential factors in decision-making</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smtClean="0">
                        <a:ln>
                          <a:noFill/>
                        </a:ln>
                        <a:solidFill>
                          <a:schemeClr val="tx1"/>
                        </a:solidFill>
                        <a:effectLst/>
                        <a:latin typeface="Arial" charset="0"/>
                        <a:cs typeface="Arial"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383645">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cs typeface="Arial" charset="0"/>
                        </a:rPr>
                        <a:t>           </a:t>
                      </a:r>
                      <a:r>
                        <a:rPr kumimoji="0" lang="en-US" altLang="en-US" sz="2800" b="0" i="0" u="none" strike="noStrike" cap="none" normalizeH="0" baseline="0" smtClean="0">
                          <a:ln>
                            <a:noFill/>
                          </a:ln>
                          <a:solidFill>
                            <a:schemeClr val="accent2"/>
                          </a:solidFill>
                          <a:effectLst/>
                          <a:latin typeface="Arial" charset="0"/>
                          <a:cs typeface="Arial" charset="0"/>
                        </a:rPr>
                        <a:t>11th grade</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0" i="0" u="none" strike="noStrike" cap="none" normalizeH="0" baseline="0" smtClean="0">
                        <a:ln>
                          <a:noFill/>
                        </a:ln>
                        <a:solidFill>
                          <a:schemeClr val="accent2"/>
                        </a:solidFill>
                        <a:effectLst/>
                        <a:latin typeface="Arial" charset="0"/>
                        <a:cs typeface="Arial" charset="0"/>
                      </a:endParaRP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Char char="v"/>
                        <a:tabLst/>
                      </a:pPr>
                      <a:r>
                        <a:rPr kumimoji="0" lang="en-US" altLang="en-US" sz="2000" b="0" i="0" u="none" strike="noStrike" cap="none" normalizeH="0" baseline="0" smtClean="0">
                          <a:ln>
                            <a:noFill/>
                          </a:ln>
                          <a:solidFill>
                            <a:schemeClr val="tx1"/>
                          </a:solidFill>
                          <a:effectLst/>
                          <a:latin typeface="Arial" charset="0"/>
                          <a:cs typeface="Arial" charset="0"/>
                        </a:rPr>
                        <a:t>Stress Management </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Char char="v"/>
                        <a:tabLst/>
                      </a:pPr>
                      <a:r>
                        <a:rPr kumimoji="0" lang="en-US" altLang="en-US" sz="2000" b="0" i="0" u="none" strike="noStrike" cap="none" normalizeH="0" baseline="0" smtClean="0">
                          <a:ln>
                            <a:noFill/>
                          </a:ln>
                          <a:solidFill>
                            <a:schemeClr val="tx1"/>
                          </a:solidFill>
                          <a:effectLst/>
                          <a:latin typeface="Arial" charset="0"/>
                          <a:cs typeface="Arial" charset="0"/>
                        </a:rPr>
                        <a:t>Human Growth and Development</a:t>
                      </a:r>
                      <a:endParaRPr kumimoji="0" lang="en-US" altLang="en-US" sz="2800" b="0" i="0" u="none" strike="noStrike" cap="none" normalizeH="0" baseline="0" smtClean="0">
                        <a:ln>
                          <a:noFill/>
                        </a:ln>
                        <a:solidFill>
                          <a:schemeClr val="tx1"/>
                        </a:solidFill>
                        <a:effectLst/>
                        <a:latin typeface="Arial" charset="0"/>
                        <a:cs typeface="Arial" charset="0"/>
                      </a:endParaRP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accent2"/>
                          </a:solidFill>
                          <a:effectLst/>
                          <a:latin typeface="Arial" charset="0"/>
                          <a:cs typeface="Arial" charset="0"/>
                        </a:rPr>
                        <a:t>             12</a:t>
                      </a:r>
                      <a:r>
                        <a:rPr kumimoji="0" lang="en-US" altLang="en-US" sz="2800" b="0" i="0" u="none" strike="noStrike" cap="none" normalizeH="0" baseline="30000" dirty="0" smtClean="0">
                          <a:ln>
                            <a:noFill/>
                          </a:ln>
                          <a:solidFill>
                            <a:schemeClr val="accent2"/>
                          </a:solidFill>
                          <a:effectLst/>
                          <a:latin typeface="Arial" charset="0"/>
                          <a:cs typeface="Arial" charset="0"/>
                        </a:rPr>
                        <a:t>th</a:t>
                      </a:r>
                      <a:r>
                        <a:rPr kumimoji="0" lang="en-US" altLang="en-US" sz="2800" b="0" i="0" u="none" strike="noStrike" cap="none" normalizeH="0" baseline="0" dirty="0" smtClean="0">
                          <a:ln>
                            <a:noFill/>
                          </a:ln>
                          <a:solidFill>
                            <a:schemeClr val="accent2"/>
                          </a:solidFill>
                          <a:effectLst/>
                          <a:latin typeface="Arial" charset="0"/>
                          <a:cs typeface="Arial" charset="0"/>
                        </a:rPr>
                        <a:t> Grade</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smtClean="0">
                        <a:ln>
                          <a:noFill/>
                        </a:ln>
                        <a:solidFill>
                          <a:schemeClr val="accent2"/>
                        </a:solidFill>
                        <a:effectLst/>
                        <a:latin typeface="Arial" charset="0"/>
                        <a:cs typeface="Arial" charset="0"/>
                      </a:endParaRP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Char char="v"/>
                        <a:tabLst/>
                      </a:pPr>
                      <a:r>
                        <a:rPr kumimoji="0" lang="en-US" altLang="en-US" sz="2000" b="0" i="0" u="none" strike="noStrike" cap="none" normalizeH="0" baseline="0" dirty="0" smtClean="0">
                          <a:ln>
                            <a:noFill/>
                          </a:ln>
                          <a:solidFill>
                            <a:schemeClr val="tx1"/>
                          </a:solidFill>
                          <a:effectLst/>
                          <a:latin typeface="Arial" charset="0"/>
                          <a:cs typeface="Arial" charset="0"/>
                        </a:rPr>
                        <a:t>Life After High School</a:t>
                      </a:r>
                      <a:endParaRPr kumimoji="0" lang="en-US" altLang="en-US" sz="2800" b="0" i="0" u="none" strike="noStrike" cap="none" normalizeH="0" baseline="0" dirty="0" smtClean="0">
                        <a:ln>
                          <a:noFill/>
                        </a:ln>
                        <a:solidFill>
                          <a:schemeClr val="tx1"/>
                        </a:solidFill>
                        <a:effectLst/>
                        <a:latin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smtClean="0">
                        <a:ln>
                          <a:noFill/>
                        </a:ln>
                        <a:solidFill>
                          <a:schemeClr val="tx1"/>
                        </a:solidFill>
                        <a:effectLst/>
                        <a:latin typeface="Arial" charset="0"/>
                        <a:cs typeface="Arial"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6096551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600" y="457200"/>
            <a:ext cx="8915400" cy="914400"/>
          </a:xfrm>
        </p:spPr>
        <p:txBody>
          <a:bodyPr>
            <a:noAutofit/>
          </a:bodyPr>
          <a:lstStyle/>
          <a:p>
            <a:pPr algn="ctr"/>
            <a:r>
              <a:rPr lang="en-US" sz="2400" b="1" dirty="0" smtClean="0">
                <a:ln w="12700">
                  <a:noFill/>
                </a:ln>
                <a:solidFill>
                  <a:srgbClr val="FF0000"/>
                </a:solidFill>
                <a:effectLst/>
                <a:latin typeface="Garamond" panose="02020404030301010803" pitchFamily="18" charset="0"/>
              </a:rPr>
              <a:t>Courses that meet the Graduation Requirement for Computer Systems Proficiency</a:t>
            </a:r>
            <a:endParaRPr lang="en-US" sz="2400" b="1" dirty="0">
              <a:ln w="12700">
                <a:noFill/>
              </a:ln>
              <a:solidFill>
                <a:srgbClr val="FF0000"/>
              </a:solidFill>
              <a:effectLst/>
              <a:latin typeface="Garamond" panose="02020404030301010803" pitchFamily="18" charset="0"/>
            </a:endParaRPr>
          </a:p>
        </p:txBody>
      </p:sp>
      <p:sp>
        <p:nvSpPr>
          <p:cNvPr id="3" name="Content Placeholder 2"/>
          <p:cNvSpPr>
            <a:spLocks noGrp="1"/>
          </p:cNvSpPr>
          <p:nvPr>
            <p:ph sz="half" idx="4294967295"/>
          </p:nvPr>
        </p:nvSpPr>
        <p:spPr>
          <a:xfrm>
            <a:off x="0" y="1524000"/>
            <a:ext cx="3505200" cy="4724400"/>
          </a:xfrm>
        </p:spPr>
        <p:txBody>
          <a:bodyPr>
            <a:normAutofit fontScale="85000" lnSpcReduction="20000"/>
          </a:bodyPr>
          <a:lstStyle/>
          <a:p>
            <a:pPr marL="0" indent="0">
              <a:buNone/>
            </a:pPr>
            <a:r>
              <a:rPr lang="en-US" sz="2600" b="1" u="sng" dirty="0" smtClean="0">
                <a:latin typeface="Garamond" panose="02020404030301010803" pitchFamily="18" charset="0"/>
              </a:rPr>
              <a:t>Business</a:t>
            </a:r>
          </a:p>
          <a:p>
            <a:r>
              <a:rPr lang="en-US" sz="2400" b="1" dirty="0" smtClean="0">
                <a:latin typeface="Garamond" panose="02020404030301010803" pitchFamily="18" charset="0"/>
              </a:rPr>
              <a:t>Computer Information Systems</a:t>
            </a:r>
          </a:p>
          <a:p>
            <a:r>
              <a:rPr lang="en-US" sz="2400" b="1" dirty="0" smtClean="0">
                <a:latin typeface="Garamond" panose="02020404030301010803" pitchFamily="18" charset="0"/>
              </a:rPr>
              <a:t>Web Design</a:t>
            </a:r>
          </a:p>
          <a:p>
            <a:r>
              <a:rPr lang="en-US" sz="2400" b="1" dirty="0" smtClean="0">
                <a:latin typeface="Garamond" panose="02020404030301010803" pitchFamily="18" charset="0"/>
              </a:rPr>
              <a:t>Computer Games Programming</a:t>
            </a:r>
          </a:p>
          <a:p>
            <a:r>
              <a:rPr lang="en-US" sz="2400" b="1" dirty="0" smtClean="0">
                <a:latin typeface="Garamond" panose="02020404030301010803" pitchFamily="18" charset="0"/>
              </a:rPr>
              <a:t>AP Computer Science</a:t>
            </a:r>
          </a:p>
          <a:p>
            <a:r>
              <a:rPr lang="en-US" sz="2400" b="1" dirty="0" smtClean="0">
                <a:latin typeface="Garamond" panose="02020404030301010803" pitchFamily="18" charset="0"/>
              </a:rPr>
              <a:t>Robotic Programming </a:t>
            </a:r>
          </a:p>
          <a:p>
            <a:r>
              <a:rPr lang="en-US" sz="2400" b="1" dirty="0" smtClean="0">
                <a:latin typeface="Garamond" panose="02020404030301010803" pitchFamily="18" charset="0"/>
              </a:rPr>
              <a:t>AP Computing Science Principles </a:t>
            </a:r>
            <a:endParaRPr lang="en-US" sz="2400" b="1" dirty="0">
              <a:latin typeface="Garamond" panose="02020404030301010803" pitchFamily="18" charset="0"/>
            </a:endParaRPr>
          </a:p>
        </p:txBody>
      </p:sp>
      <p:sp>
        <p:nvSpPr>
          <p:cNvPr id="4" name="Content Placeholder 3"/>
          <p:cNvSpPr>
            <a:spLocks noGrp="1"/>
          </p:cNvSpPr>
          <p:nvPr>
            <p:ph sz="half" idx="4294967295"/>
          </p:nvPr>
        </p:nvSpPr>
        <p:spPr>
          <a:xfrm>
            <a:off x="5105401" y="1560513"/>
            <a:ext cx="4038600" cy="4800600"/>
          </a:xfrm>
        </p:spPr>
        <p:txBody>
          <a:bodyPr>
            <a:normAutofit fontScale="55000" lnSpcReduction="20000"/>
          </a:bodyPr>
          <a:lstStyle/>
          <a:p>
            <a:pPr marL="0" indent="0">
              <a:buNone/>
            </a:pPr>
            <a:r>
              <a:rPr lang="en-US" sz="3800" b="1" u="sng" dirty="0" smtClean="0">
                <a:latin typeface="Garamond" panose="02020404030301010803" pitchFamily="18" charset="0"/>
              </a:rPr>
              <a:t>Art</a:t>
            </a:r>
          </a:p>
          <a:p>
            <a:r>
              <a:rPr lang="en-US" sz="2900" b="1" dirty="0" smtClean="0">
                <a:latin typeface="Garamond" panose="02020404030301010803" pitchFamily="18" charset="0"/>
              </a:rPr>
              <a:t>Introduction to and Intermediate Digital Design </a:t>
            </a:r>
            <a:endParaRPr lang="en-US" sz="2900" b="1" dirty="0">
              <a:latin typeface="Garamond" panose="02020404030301010803" pitchFamily="18" charset="0"/>
            </a:endParaRPr>
          </a:p>
          <a:p>
            <a:r>
              <a:rPr lang="en-US" sz="2900" b="1" dirty="0" smtClean="0">
                <a:latin typeface="Garamond" panose="02020404030301010803" pitchFamily="18" charset="0"/>
              </a:rPr>
              <a:t>Introduction, </a:t>
            </a:r>
            <a:r>
              <a:rPr lang="en-US" sz="2900" b="1" dirty="0">
                <a:latin typeface="Garamond" panose="02020404030301010803" pitchFamily="18" charset="0"/>
              </a:rPr>
              <a:t>Intermediate, or Advanced Digital </a:t>
            </a:r>
            <a:r>
              <a:rPr lang="en-US" sz="2900" b="1" dirty="0" smtClean="0">
                <a:latin typeface="Garamond" panose="02020404030301010803" pitchFamily="18" charset="0"/>
              </a:rPr>
              <a:t>Photography</a:t>
            </a:r>
          </a:p>
          <a:p>
            <a:pPr marL="0" indent="0">
              <a:buNone/>
            </a:pPr>
            <a:r>
              <a:rPr lang="en-US" sz="3800" b="1" u="sng" dirty="0" smtClean="0">
                <a:latin typeface="Garamond" panose="02020404030301010803" pitchFamily="18" charset="0"/>
              </a:rPr>
              <a:t>Technology Education</a:t>
            </a:r>
          </a:p>
          <a:p>
            <a:r>
              <a:rPr lang="en-US" sz="2900" b="1" dirty="0" smtClean="0">
                <a:latin typeface="Garamond" panose="02020404030301010803" pitchFamily="18" charset="0"/>
              </a:rPr>
              <a:t>CAD &amp; 3D Animation (all)</a:t>
            </a:r>
          </a:p>
          <a:p>
            <a:r>
              <a:rPr lang="en-US" sz="2900" b="1" dirty="0" smtClean="0">
                <a:latin typeface="Garamond" panose="02020404030301010803" pitchFamily="18" charset="0"/>
              </a:rPr>
              <a:t>Computer engineering III &amp; IV</a:t>
            </a:r>
          </a:p>
          <a:p>
            <a:r>
              <a:rPr lang="en-US" sz="2900" b="1" dirty="0" smtClean="0">
                <a:latin typeface="Garamond" panose="02020404030301010803" pitchFamily="18" charset="0"/>
              </a:rPr>
              <a:t>Graphic </a:t>
            </a:r>
            <a:r>
              <a:rPr lang="en-US" sz="2900" b="1" dirty="0">
                <a:latin typeface="Garamond" panose="02020404030301010803" pitchFamily="18" charset="0"/>
              </a:rPr>
              <a:t>Communications (</a:t>
            </a:r>
            <a:r>
              <a:rPr lang="en-US" sz="2900" b="1" dirty="0" smtClean="0">
                <a:latin typeface="Garamond" panose="02020404030301010803" pitchFamily="18" charset="0"/>
              </a:rPr>
              <a:t>all)</a:t>
            </a:r>
          </a:p>
          <a:p>
            <a:pPr marL="0" indent="0">
              <a:buNone/>
            </a:pPr>
            <a:r>
              <a:rPr lang="en-US" sz="3800" b="1" u="sng" dirty="0" smtClean="0">
                <a:latin typeface="Garamond" panose="02020404030301010803" pitchFamily="18" charset="0"/>
              </a:rPr>
              <a:t>Music</a:t>
            </a:r>
          </a:p>
          <a:p>
            <a:r>
              <a:rPr lang="en-US" sz="2900" b="1" dirty="0" smtClean="0">
                <a:latin typeface="Garamond" panose="02020404030301010803" pitchFamily="18" charset="0"/>
              </a:rPr>
              <a:t>Music </a:t>
            </a:r>
            <a:r>
              <a:rPr lang="en-US" sz="2900" b="1" dirty="0">
                <a:latin typeface="Garamond" panose="02020404030301010803" pitchFamily="18" charset="0"/>
              </a:rPr>
              <a:t>Technology I or </a:t>
            </a:r>
            <a:r>
              <a:rPr lang="en-US" sz="2900" b="1" dirty="0" smtClean="0">
                <a:latin typeface="Garamond" panose="02020404030301010803" pitchFamily="18" charset="0"/>
              </a:rPr>
              <a:t>II</a:t>
            </a:r>
            <a:endParaRPr lang="en-US" sz="2900" b="1" dirty="0">
              <a:latin typeface="Garamond" panose="02020404030301010803" pitchFamily="18" charset="0"/>
            </a:endParaRPr>
          </a:p>
          <a:p>
            <a:endParaRPr lang="en-US" dirty="0" smtClean="0"/>
          </a:p>
          <a:p>
            <a:endParaRPr lang="en-US" dirty="0"/>
          </a:p>
        </p:txBody>
      </p:sp>
    </p:spTree>
    <p:extLst>
      <p:ext uri="{BB962C8B-B14F-4D97-AF65-F5344CB8AC3E}">
        <p14:creationId xmlns:p14="http://schemas.microsoft.com/office/powerpoint/2010/main" val="4235778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solidFill>
                  <a:srgbClr val="FF0000"/>
                </a:solidFill>
              </a:rPr>
              <a:t>ACADEMIC  SUPPORTS</a:t>
            </a:r>
            <a:endParaRPr lang="en-US" sz="5400" dirty="0">
              <a:solidFill>
                <a:srgbClr val="FF0000"/>
              </a:solidFill>
            </a:endParaRPr>
          </a:p>
        </p:txBody>
      </p:sp>
      <p:sp>
        <p:nvSpPr>
          <p:cNvPr id="3" name="Content Placeholder 2"/>
          <p:cNvSpPr>
            <a:spLocks noGrp="1"/>
          </p:cNvSpPr>
          <p:nvPr>
            <p:ph sz="quarter" idx="13"/>
          </p:nvPr>
        </p:nvSpPr>
        <p:spPr>
          <a:xfrm>
            <a:off x="685330" y="1905000"/>
            <a:ext cx="7772870" cy="4267199"/>
          </a:xfrm>
        </p:spPr>
        <p:txBody>
          <a:bodyPr>
            <a:normAutofit/>
          </a:bodyPr>
          <a:lstStyle/>
          <a:p>
            <a:r>
              <a:rPr lang="en-US" dirty="0" smtClean="0"/>
              <a:t>Available to </a:t>
            </a:r>
            <a:r>
              <a:rPr lang="en-US" b="1" i="1" dirty="0" smtClean="0"/>
              <a:t>ALL</a:t>
            </a:r>
            <a:r>
              <a:rPr lang="en-US" dirty="0" smtClean="0"/>
              <a:t> students</a:t>
            </a:r>
          </a:p>
          <a:p>
            <a:pPr lvl="1"/>
            <a:r>
              <a:rPr lang="en-US" dirty="0" smtClean="0"/>
              <a:t>Academic Center</a:t>
            </a:r>
          </a:p>
          <a:p>
            <a:pPr lvl="1"/>
            <a:r>
              <a:rPr lang="en-US" dirty="0" smtClean="0"/>
              <a:t>Math Center</a:t>
            </a:r>
          </a:p>
          <a:p>
            <a:pPr lvl="1"/>
            <a:r>
              <a:rPr lang="en-US" dirty="0" smtClean="0"/>
              <a:t>After school homework help</a:t>
            </a:r>
          </a:p>
          <a:p>
            <a:r>
              <a:rPr lang="en-US" dirty="0" smtClean="0"/>
              <a:t>Classes by recommendation</a:t>
            </a:r>
          </a:p>
          <a:p>
            <a:pPr lvl="1"/>
            <a:r>
              <a:rPr lang="en-US" dirty="0" smtClean="0"/>
              <a:t>Reading Strategies </a:t>
            </a:r>
          </a:p>
          <a:p>
            <a:pPr lvl="1"/>
            <a:r>
              <a:rPr lang="en-US" dirty="0" smtClean="0"/>
              <a:t>Math workshop </a:t>
            </a:r>
          </a:p>
          <a:p>
            <a:r>
              <a:rPr lang="en-US" dirty="0" smtClean="0"/>
              <a:t>For students who receive special education services</a:t>
            </a:r>
          </a:p>
          <a:p>
            <a:pPr lvl="1"/>
            <a:r>
              <a:rPr lang="en-US" dirty="0" smtClean="0"/>
              <a:t>Learning Center support</a:t>
            </a:r>
          </a:p>
          <a:p>
            <a:pPr lvl="1"/>
            <a:r>
              <a:rPr lang="en-US" dirty="0" smtClean="0"/>
              <a:t>Collaborative classes in the major academic areas</a:t>
            </a:r>
            <a:endParaRPr lang="en-US" dirty="0"/>
          </a:p>
        </p:txBody>
      </p:sp>
    </p:spTree>
    <p:extLst>
      <p:ext uri="{BB962C8B-B14F-4D97-AF65-F5344CB8AC3E}">
        <p14:creationId xmlns:p14="http://schemas.microsoft.com/office/powerpoint/2010/main" val="1878538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6152" y="5562600"/>
            <a:ext cx="7235981" cy="1066800"/>
          </a:xfrm>
        </p:spPr>
        <p:txBody>
          <a:bodyPr/>
          <a:lstStyle/>
          <a:p>
            <a:r>
              <a:rPr lang="en-US" sz="7200" dirty="0" smtClean="0"/>
              <a:t>Elective Courses</a:t>
            </a:r>
            <a:endParaRPr lang="en-US" sz="7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1327" y="685800"/>
            <a:ext cx="1653746" cy="244663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1286" y="685800"/>
            <a:ext cx="1676400" cy="244663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8584" y="685800"/>
            <a:ext cx="1582431" cy="244663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9920" y="718457"/>
            <a:ext cx="1672560" cy="244663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Rectangle 2"/>
          <p:cNvSpPr/>
          <p:nvPr/>
        </p:nvSpPr>
        <p:spPr>
          <a:xfrm>
            <a:off x="2286000" y="3105835"/>
            <a:ext cx="5486400" cy="369332"/>
          </a:xfrm>
          <a:prstGeom prst="rect">
            <a:avLst/>
          </a:prstGeom>
        </p:spPr>
        <p:txBody>
          <a:bodyPr wrap="square">
            <a:spAutoFit/>
          </a:bodyPr>
          <a:lstStyle/>
          <a:p>
            <a:r>
              <a:rPr lang="en-US" u="sng" dirty="0">
                <a:solidFill>
                  <a:srgbClr val="808000"/>
                </a:solidFill>
                <a:latin typeface="Georgia" panose="02040502050405020303" pitchFamily="18" charset="0"/>
                <a:ea typeface="Calibri" panose="020F0502020204030204" pitchFamily="34" charset="0"/>
                <a:cs typeface="Times New Roman" panose="02020603050405020304" pitchFamily="18" charset="0"/>
                <a:hlinkClick r:id="rId6"/>
              </a:rPr>
              <a:t>https://www.wevideo.com/view/1292745624</a:t>
            </a:r>
            <a:endParaRPr lang="en-US" dirty="0"/>
          </a:p>
        </p:txBody>
      </p:sp>
    </p:spTree>
    <p:extLst>
      <p:ext uri="{BB962C8B-B14F-4D97-AF65-F5344CB8AC3E}">
        <p14:creationId xmlns:p14="http://schemas.microsoft.com/office/powerpoint/2010/main" val="42455604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19200" y="4953000"/>
            <a:ext cx="7239000" cy="1600200"/>
          </a:xfrm>
        </p:spPr>
        <p:txBody>
          <a:bodyPr/>
          <a:lstStyle/>
          <a:p>
            <a:r>
              <a:rPr lang="en-US" sz="4400" dirty="0" smtClean="0"/>
              <a:t>Art Course Sequence Options</a:t>
            </a:r>
            <a:br>
              <a:rPr lang="en-US" sz="4400" dirty="0" smtClean="0"/>
            </a:br>
            <a:r>
              <a:rPr lang="en-US" sz="3200" i="1" dirty="0" smtClean="0"/>
              <a:t>All Electives are 1 Semester Courses</a:t>
            </a:r>
            <a:endParaRPr lang="en-US" sz="3200" i="1" dirty="0"/>
          </a:p>
        </p:txBody>
      </p:sp>
      <p:grpSp>
        <p:nvGrpSpPr>
          <p:cNvPr id="2" name="Group 1"/>
          <p:cNvGrpSpPr/>
          <p:nvPr/>
        </p:nvGrpSpPr>
        <p:grpSpPr>
          <a:xfrm>
            <a:off x="1202070" y="762000"/>
            <a:ext cx="7476392" cy="4419034"/>
            <a:chOff x="1210408" y="838200"/>
            <a:chExt cx="7476392" cy="4419034"/>
          </a:xfrm>
        </p:grpSpPr>
        <p:sp>
          <p:nvSpPr>
            <p:cNvPr id="3" name="Freeform 2"/>
            <p:cNvSpPr/>
            <p:nvPr/>
          </p:nvSpPr>
          <p:spPr>
            <a:xfrm>
              <a:off x="1219200" y="838200"/>
              <a:ext cx="7467600" cy="1325880"/>
            </a:xfrm>
            <a:custGeom>
              <a:avLst/>
              <a:gdLst>
                <a:gd name="connsiteX0" fmla="*/ 0 w 7467600"/>
                <a:gd name="connsiteY0" fmla="*/ 0 h 1325880"/>
                <a:gd name="connsiteX1" fmla="*/ 7467600 w 7467600"/>
                <a:gd name="connsiteY1" fmla="*/ 0 h 1325880"/>
                <a:gd name="connsiteX2" fmla="*/ 7467600 w 7467600"/>
                <a:gd name="connsiteY2" fmla="*/ 1325880 h 1325880"/>
                <a:gd name="connsiteX3" fmla="*/ 0 w 7467600"/>
                <a:gd name="connsiteY3" fmla="*/ 1325880 h 1325880"/>
                <a:gd name="connsiteX4" fmla="*/ 0 w 7467600"/>
                <a:gd name="connsiteY4" fmla="*/ 0 h 1325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7600" h="1325880">
                  <a:moveTo>
                    <a:pt x="0" y="0"/>
                  </a:moveTo>
                  <a:lnTo>
                    <a:pt x="7467600" y="0"/>
                  </a:lnTo>
                  <a:lnTo>
                    <a:pt x="7467600" y="1325880"/>
                  </a:lnTo>
                  <a:lnTo>
                    <a:pt x="0" y="1325880"/>
                  </a:lnTo>
                  <a:lnTo>
                    <a:pt x="0" y="0"/>
                  </a:lnTo>
                  <a:close/>
                </a:path>
              </a:pathLst>
            </a:custGeom>
            <a:solidFill>
              <a:schemeClr val="accent1">
                <a:lumMod val="75000"/>
              </a:schemeClr>
            </a:solidFill>
          </p:spPr>
          <p:style>
            <a:lnRef idx="0">
              <a:schemeClr val="accen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hueOff val="0"/>
                <a:satOff val="0"/>
                <a:lumOff val="0"/>
                <a:alphaOff val="0"/>
              </a:schemeClr>
            </a:fontRef>
          </p:style>
          <p:txBody>
            <a:bodyPr spcFirstLastPara="0" vert="horz" wrap="square" lIns="167640" tIns="167640" rIns="167640" bIns="167640" numCol="1" spcCol="1270" anchor="ctr" anchorCtr="0">
              <a:noAutofit/>
            </a:bodyPr>
            <a:lstStyle/>
            <a:p>
              <a:pPr defTabSz="1955800">
                <a:lnSpc>
                  <a:spcPct val="90000"/>
                </a:lnSpc>
                <a:spcBef>
                  <a:spcPct val="0"/>
                </a:spcBef>
                <a:spcAft>
                  <a:spcPct val="35000"/>
                </a:spcAft>
              </a:pPr>
              <a:r>
                <a:rPr lang="en-US" sz="3200" b="1" dirty="0">
                  <a:solidFill>
                    <a:srgbClr val="FFFFFF">
                      <a:hueOff val="0"/>
                      <a:satOff val="0"/>
                      <a:lumOff val="0"/>
                      <a:alphaOff val="0"/>
                    </a:srgbClr>
                  </a:solidFill>
                </a:rPr>
                <a:t>Foundations 2-D                Foundations 3-D</a:t>
              </a:r>
            </a:p>
          </p:txBody>
        </p:sp>
        <p:sp>
          <p:nvSpPr>
            <p:cNvPr id="4" name="Freeform 3"/>
            <p:cNvSpPr/>
            <p:nvPr/>
          </p:nvSpPr>
          <p:spPr>
            <a:xfrm>
              <a:off x="1210408" y="2205111"/>
              <a:ext cx="3730153" cy="2888483"/>
            </a:xfrm>
            <a:custGeom>
              <a:avLst/>
              <a:gdLst>
                <a:gd name="connsiteX0" fmla="*/ 0 w 2486769"/>
                <a:gd name="connsiteY0" fmla="*/ 0 h 2784348"/>
                <a:gd name="connsiteX1" fmla="*/ 2486769 w 2486769"/>
                <a:gd name="connsiteY1" fmla="*/ 0 h 2784348"/>
                <a:gd name="connsiteX2" fmla="*/ 2486769 w 2486769"/>
                <a:gd name="connsiteY2" fmla="*/ 2784348 h 2784348"/>
                <a:gd name="connsiteX3" fmla="*/ 0 w 2486769"/>
                <a:gd name="connsiteY3" fmla="*/ 2784348 h 2784348"/>
                <a:gd name="connsiteX4" fmla="*/ 0 w 2486769"/>
                <a:gd name="connsiteY4" fmla="*/ 0 h 2784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769" h="2784348">
                  <a:moveTo>
                    <a:pt x="0" y="0"/>
                  </a:moveTo>
                  <a:lnTo>
                    <a:pt x="2486769" y="0"/>
                  </a:lnTo>
                  <a:lnTo>
                    <a:pt x="2486769" y="2784348"/>
                  </a:lnTo>
                  <a:lnTo>
                    <a:pt x="0" y="2784348"/>
                  </a:lnTo>
                  <a:lnTo>
                    <a:pt x="0" y="0"/>
                  </a:lnTo>
                  <a:close/>
                </a:path>
              </a:pathLst>
            </a:custGeom>
            <a:ln>
              <a:solidFill>
                <a:schemeClr val="accent6">
                  <a:lumMod val="40000"/>
                  <a:lumOff val="6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010" tIns="80010" rIns="80010" bIns="80010" numCol="1" spcCol="1270" anchor="ctr" anchorCtr="0">
              <a:spAutoFit/>
            </a:bodyPr>
            <a:lstStyle/>
            <a:p>
              <a:pPr algn="ctr" defTabSz="933450">
                <a:lnSpc>
                  <a:spcPct val="90000"/>
                </a:lnSpc>
                <a:spcBef>
                  <a:spcPct val="0"/>
                </a:spcBef>
                <a:spcAft>
                  <a:spcPct val="35000"/>
                </a:spcAft>
              </a:pPr>
              <a:r>
                <a:rPr lang="en-US" sz="2000" dirty="0" smtClean="0">
                  <a:solidFill>
                    <a:srgbClr val="FFFFFF"/>
                  </a:solidFill>
                </a:rPr>
                <a:t>Introduction to, Intermediate, Advanced Drawing and Painting</a:t>
              </a:r>
              <a:endParaRPr lang="en-US" sz="2000" dirty="0">
                <a:solidFill>
                  <a:srgbClr val="FFFFFF"/>
                </a:solidFill>
              </a:endParaRPr>
            </a:p>
            <a:p>
              <a:pPr algn="ctr" defTabSz="933450">
                <a:lnSpc>
                  <a:spcPct val="90000"/>
                </a:lnSpc>
                <a:spcBef>
                  <a:spcPct val="0"/>
                </a:spcBef>
                <a:spcAft>
                  <a:spcPct val="35000"/>
                </a:spcAft>
              </a:pPr>
              <a:r>
                <a:rPr lang="en-US" sz="2000" dirty="0" smtClean="0">
                  <a:solidFill>
                    <a:srgbClr val="FFFFFF"/>
                  </a:solidFill>
                </a:rPr>
                <a:t>Introduction to, Intermediate Digital Design</a:t>
              </a:r>
              <a:endParaRPr lang="en-US" sz="2000" dirty="0">
                <a:solidFill>
                  <a:srgbClr val="FFFFFF"/>
                </a:solidFill>
              </a:endParaRPr>
            </a:p>
            <a:p>
              <a:pPr algn="ctr" defTabSz="933450">
                <a:lnSpc>
                  <a:spcPct val="90000"/>
                </a:lnSpc>
                <a:spcBef>
                  <a:spcPct val="0"/>
                </a:spcBef>
                <a:spcAft>
                  <a:spcPct val="35000"/>
                </a:spcAft>
              </a:pPr>
              <a:r>
                <a:rPr lang="en-US" sz="2000" dirty="0" smtClean="0">
                  <a:solidFill>
                    <a:srgbClr val="FFFFFF"/>
                  </a:solidFill>
                </a:rPr>
                <a:t>Introduction to Digital </a:t>
              </a:r>
              <a:r>
                <a:rPr lang="en-US" sz="2000" dirty="0">
                  <a:solidFill>
                    <a:srgbClr val="FFFFFF"/>
                  </a:solidFill>
                </a:rPr>
                <a:t>Photo</a:t>
              </a:r>
            </a:p>
            <a:p>
              <a:pPr algn="ctr" defTabSz="933450">
                <a:lnSpc>
                  <a:spcPct val="90000"/>
                </a:lnSpc>
                <a:spcBef>
                  <a:spcPct val="0"/>
                </a:spcBef>
                <a:spcAft>
                  <a:spcPct val="35000"/>
                </a:spcAft>
              </a:pPr>
              <a:r>
                <a:rPr lang="en-US" sz="2000" dirty="0" smtClean="0">
                  <a:solidFill>
                    <a:srgbClr val="FFFFFF"/>
                  </a:solidFill>
                </a:rPr>
                <a:t>Intermediate, Advanced Photo</a:t>
              </a:r>
              <a:endParaRPr lang="en-US" sz="2000" dirty="0">
                <a:solidFill>
                  <a:srgbClr val="FFFFFF"/>
                </a:solidFill>
              </a:endParaRPr>
            </a:p>
            <a:p>
              <a:pPr algn="ctr" defTabSz="933450">
                <a:lnSpc>
                  <a:spcPct val="90000"/>
                </a:lnSpc>
                <a:spcBef>
                  <a:spcPct val="0"/>
                </a:spcBef>
                <a:spcAft>
                  <a:spcPct val="35000"/>
                </a:spcAft>
              </a:pPr>
              <a:r>
                <a:rPr lang="en-US" sz="2000" dirty="0" smtClean="0">
                  <a:solidFill>
                    <a:srgbClr val="FFFFFF"/>
                  </a:solidFill>
                </a:rPr>
                <a:t>Introduction to Darkroom </a:t>
              </a:r>
              <a:r>
                <a:rPr lang="en-US" sz="2000" dirty="0">
                  <a:solidFill>
                    <a:srgbClr val="FFFFFF"/>
                  </a:solidFill>
                </a:rPr>
                <a:t>Photo</a:t>
              </a:r>
            </a:p>
            <a:p>
              <a:pPr algn="ctr" defTabSz="889000">
                <a:lnSpc>
                  <a:spcPct val="90000"/>
                </a:lnSpc>
                <a:spcBef>
                  <a:spcPct val="0"/>
                </a:spcBef>
                <a:spcAft>
                  <a:spcPct val="35000"/>
                </a:spcAft>
              </a:pPr>
              <a:r>
                <a:rPr lang="en-US" b="1" dirty="0">
                  <a:solidFill>
                    <a:srgbClr val="FFFFFF"/>
                  </a:solidFill>
                </a:rPr>
                <a:t>*AP Studio </a:t>
              </a:r>
              <a:r>
                <a:rPr lang="en-US" b="1" dirty="0" smtClean="0">
                  <a:solidFill>
                    <a:srgbClr val="FFFFFF"/>
                  </a:solidFill>
                </a:rPr>
                <a:t>Art 2D</a:t>
              </a:r>
              <a:endParaRPr lang="en-US" b="1" dirty="0">
                <a:solidFill>
                  <a:srgbClr val="FFFFFF"/>
                </a:solidFill>
              </a:endParaRPr>
            </a:p>
          </p:txBody>
        </p:sp>
        <p:sp>
          <p:nvSpPr>
            <p:cNvPr id="8" name="Freeform 7"/>
            <p:cNvSpPr/>
            <p:nvPr/>
          </p:nvSpPr>
          <p:spPr>
            <a:xfrm>
              <a:off x="4961338" y="2164080"/>
              <a:ext cx="3725462" cy="3093154"/>
            </a:xfrm>
            <a:custGeom>
              <a:avLst/>
              <a:gdLst>
                <a:gd name="connsiteX0" fmla="*/ 0 w 2486769"/>
                <a:gd name="connsiteY0" fmla="*/ 0 h 2784348"/>
                <a:gd name="connsiteX1" fmla="*/ 2486769 w 2486769"/>
                <a:gd name="connsiteY1" fmla="*/ 0 h 2784348"/>
                <a:gd name="connsiteX2" fmla="*/ 2486769 w 2486769"/>
                <a:gd name="connsiteY2" fmla="*/ 2784348 h 2784348"/>
                <a:gd name="connsiteX3" fmla="*/ 0 w 2486769"/>
                <a:gd name="connsiteY3" fmla="*/ 2784348 h 2784348"/>
                <a:gd name="connsiteX4" fmla="*/ 0 w 2486769"/>
                <a:gd name="connsiteY4" fmla="*/ 0 h 2784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769" h="2784348">
                  <a:moveTo>
                    <a:pt x="0" y="0"/>
                  </a:moveTo>
                  <a:lnTo>
                    <a:pt x="2486769" y="0"/>
                  </a:lnTo>
                  <a:lnTo>
                    <a:pt x="2486769" y="2784348"/>
                  </a:lnTo>
                  <a:lnTo>
                    <a:pt x="0" y="2784348"/>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pPr>
              <a:r>
                <a:rPr lang="en-US" sz="2000" dirty="0" smtClean="0">
                  <a:solidFill>
                    <a:srgbClr val="FFFFFF"/>
                  </a:solidFill>
                </a:rPr>
                <a:t>Introduction to, Intermediate </a:t>
              </a:r>
              <a:r>
                <a:rPr lang="en-US" sz="2000" dirty="0">
                  <a:solidFill>
                    <a:srgbClr val="FFFFFF"/>
                  </a:solidFill>
                </a:rPr>
                <a:t>Pottery</a:t>
              </a:r>
            </a:p>
            <a:p>
              <a:pPr algn="ctr" defTabSz="889000">
                <a:lnSpc>
                  <a:spcPct val="90000"/>
                </a:lnSpc>
                <a:spcBef>
                  <a:spcPct val="0"/>
                </a:spcBef>
                <a:spcAft>
                  <a:spcPct val="35000"/>
                </a:spcAft>
              </a:pPr>
              <a:r>
                <a:rPr lang="en-US" sz="2000" dirty="0" smtClean="0">
                  <a:solidFill>
                    <a:srgbClr val="FFFFFF"/>
                  </a:solidFill>
                </a:rPr>
                <a:t>Introduction to Sculpture </a:t>
              </a:r>
              <a:endParaRPr lang="en-US" sz="2000" dirty="0">
                <a:solidFill>
                  <a:srgbClr val="FFFFFF"/>
                </a:solidFill>
              </a:endParaRPr>
            </a:p>
            <a:p>
              <a:pPr algn="ctr" defTabSz="889000">
                <a:lnSpc>
                  <a:spcPct val="90000"/>
                </a:lnSpc>
                <a:spcBef>
                  <a:spcPct val="0"/>
                </a:spcBef>
                <a:spcAft>
                  <a:spcPct val="35000"/>
                </a:spcAft>
              </a:pPr>
              <a:r>
                <a:rPr lang="en-US" sz="2000" dirty="0" smtClean="0">
                  <a:solidFill>
                    <a:srgbClr val="FFFFFF"/>
                  </a:solidFill>
                </a:rPr>
                <a:t>Advanced Pottery and Sculpture</a:t>
              </a:r>
              <a:endParaRPr lang="en-US" sz="2000" dirty="0">
                <a:solidFill>
                  <a:srgbClr val="FFFFFF"/>
                </a:solidFill>
              </a:endParaRPr>
            </a:p>
            <a:p>
              <a:pPr algn="ctr" defTabSz="889000">
                <a:lnSpc>
                  <a:spcPct val="90000"/>
                </a:lnSpc>
                <a:spcBef>
                  <a:spcPct val="0"/>
                </a:spcBef>
                <a:spcAft>
                  <a:spcPct val="35000"/>
                </a:spcAft>
              </a:pPr>
              <a:r>
                <a:rPr lang="en-US" sz="2000" dirty="0">
                  <a:solidFill>
                    <a:srgbClr val="FFFFFF"/>
                  </a:solidFill>
                </a:rPr>
                <a:t>3-Dimensional Design</a:t>
              </a:r>
            </a:p>
            <a:p>
              <a:pPr algn="ctr" defTabSz="889000">
                <a:lnSpc>
                  <a:spcPct val="90000"/>
                </a:lnSpc>
                <a:spcBef>
                  <a:spcPct val="0"/>
                </a:spcBef>
                <a:spcAft>
                  <a:spcPct val="35000"/>
                </a:spcAft>
              </a:pPr>
              <a:r>
                <a:rPr lang="en-US" sz="2000" b="1" dirty="0">
                  <a:solidFill>
                    <a:srgbClr val="FFFFFF"/>
                  </a:solidFill>
                </a:rPr>
                <a:t>*AP Studio </a:t>
              </a:r>
              <a:r>
                <a:rPr lang="en-US" sz="2000" b="1" dirty="0" smtClean="0">
                  <a:solidFill>
                    <a:srgbClr val="FFFFFF"/>
                  </a:solidFill>
                </a:rPr>
                <a:t>3D</a:t>
              </a:r>
              <a:endParaRPr lang="en-US" sz="2000" b="1" dirty="0">
                <a:solidFill>
                  <a:srgbClr val="FFFFFF"/>
                </a:solidFill>
              </a:endParaRPr>
            </a:p>
          </p:txBody>
        </p:sp>
      </p:grpSp>
      <p:cxnSp>
        <p:nvCxnSpPr>
          <p:cNvPr id="12" name="Straight Connector 11"/>
          <p:cNvCxnSpPr/>
          <p:nvPr/>
        </p:nvCxnSpPr>
        <p:spPr>
          <a:xfrm>
            <a:off x="4952999" y="838200"/>
            <a:ext cx="1" cy="13258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88359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42651" y="987575"/>
            <a:ext cx="8785335" cy="1369342"/>
          </a:xfrm>
        </p:spPr>
        <p:txBody>
          <a:bodyPr>
            <a:noAutofit/>
          </a:bodyPr>
          <a:lstStyle/>
          <a:p>
            <a:r>
              <a:rPr lang="en-US" sz="9375" dirty="0">
                <a:latin typeface="Aharoni" panose="02010803020104030203" pitchFamily="2" charset="-79"/>
                <a:cs typeface="Aharoni" panose="02010803020104030203" pitchFamily="2" charset="-79"/>
              </a:rPr>
              <a:t>Business Education </a:t>
            </a:r>
          </a:p>
        </p:txBody>
      </p:sp>
      <p:sp>
        <p:nvSpPr>
          <p:cNvPr id="3" name="Subtitle 2"/>
          <p:cNvSpPr>
            <a:spLocks noGrp="1"/>
          </p:cNvSpPr>
          <p:nvPr>
            <p:ph type="subTitle" idx="1"/>
          </p:nvPr>
        </p:nvSpPr>
        <p:spPr>
          <a:xfrm>
            <a:off x="566274" y="2240675"/>
            <a:ext cx="8028590" cy="1383711"/>
          </a:xfrm>
        </p:spPr>
        <p:txBody>
          <a:bodyPr>
            <a:normAutofit/>
          </a:bodyPr>
          <a:lstStyle/>
          <a:p>
            <a:r>
              <a:rPr lang="en-US" sz="3000" dirty="0">
                <a:latin typeface="Browallia New" panose="020B0604020202020204" pitchFamily="34" charset="-34"/>
                <a:cs typeface="Browallia New" panose="020B0604020202020204" pitchFamily="34" charset="-34"/>
              </a:rPr>
              <a:t>Do something today that your future self will thank you for.</a:t>
            </a:r>
          </a:p>
        </p:txBody>
      </p:sp>
      <p:pic>
        <p:nvPicPr>
          <p:cNvPr id="1026" name="Picture 2" descr="Image result for arrow bullsey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935" b="96452" l="3876" r="89406">
                        <a14:foregroundMark x1="31008" y1="32903" x2="31008" y2="32903"/>
                        <a14:foregroundMark x1="24548" y1="38710" x2="24548" y2="38710"/>
                        <a14:foregroundMark x1="21964" y1="52258" x2="21964" y2="52258"/>
                        <a14:foregroundMark x1="33075" y1="60323" x2="33075" y2="60323"/>
                        <a14:foregroundMark x1="22997" y1="66452" x2="22997" y2="66452"/>
                        <a14:foregroundMark x1="33592" y1="48710" x2="33592" y2="48710"/>
                        <a14:foregroundMark x1="38243" y1="44839" x2="38243" y2="44839"/>
                      </a14:backgroundRemoval>
                    </a14:imgEffect>
                  </a14:imgLayer>
                </a14:imgProps>
              </a:ext>
              <a:ext uri="{28A0092B-C50C-407E-A947-70E740481C1C}">
                <a14:useLocalDpi xmlns:a14="http://schemas.microsoft.com/office/drawing/2010/main" val="0"/>
              </a:ext>
            </a:extLst>
          </a:blip>
          <a:srcRect/>
          <a:stretch>
            <a:fillRect/>
          </a:stretch>
        </p:blipFill>
        <p:spPr bwMode="auto">
          <a:xfrm>
            <a:off x="242652" y="2932531"/>
            <a:ext cx="3451363" cy="276465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086326" y="3322618"/>
            <a:ext cx="4583696" cy="2354491"/>
          </a:xfrm>
          <a:prstGeom prst="rect">
            <a:avLst/>
          </a:prstGeom>
        </p:spPr>
        <p:txBody>
          <a:bodyPr wrap="square">
            <a:spAutoFit/>
          </a:bodyPr>
          <a:lstStyle/>
          <a:p>
            <a:pPr defTabSz="685800"/>
            <a:r>
              <a:rPr lang="en-US" sz="3300" b="1" dirty="0">
                <a:solidFill>
                  <a:prstClr val="white"/>
                </a:solidFill>
                <a:latin typeface="Georgia" panose="02040502050405020303" pitchFamily="18" charset="0"/>
              </a:rPr>
              <a:t>1. Computer Science</a:t>
            </a:r>
          </a:p>
          <a:p>
            <a:pPr defTabSz="685800"/>
            <a:r>
              <a:rPr lang="en-US" sz="3300" b="1" dirty="0">
                <a:solidFill>
                  <a:prstClr val="white"/>
                </a:solidFill>
                <a:latin typeface="Georgia" panose="02040502050405020303" pitchFamily="18" charset="0"/>
              </a:rPr>
              <a:t>2. Communications</a:t>
            </a:r>
            <a:endParaRPr lang="en-US" sz="1500" b="1" dirty="0">
              <a:solidFill>
                <a:prstClr val="white"/>
              </a:solidFill>
              <a:latin typeface="Georgia" panose="02040502050405020303" pitchFamily="18" charset="0"/>
            </a:endParaRPr>
          </a:p>
          <a:p>
            <a:pPr defTabSz="685800"/>
            <a:r>
              <a:rPr lang="en-US" sz="1500" dirty="0">
                <a:solidFill>
                  <a:prstClr val="black"/>
                </a:solidFill>
                <a:latin typeface="Georgia" panose="02040502050405020303" pitchFamily="18" charset="0"/>
              </a:rPr>
              <a:t>3. Government/Political Science</a:t>
            </a:r>
          </a:p>
          <a:p>
            <a:pPr defTabSz="685800"/>
            <a:r>
              <a:rPr lang="en-US" sz="3300" b="1" dirty="0">
                <a:solidFill>
                  <a:prstClr val="white"/>
                </a:solidFill>
                <a:latin typeface="Georgia" panose="02040502050405020303" pitchFamily="18" charset="0"/>
              </a:rPr>
              <a:t>4. Business</a:t>
            </a:r>
          </a:p>
          <a:p>
            <a:pPr defTabSz="685800"/>
            <a:r>
              <a:rPr lang="en-US" sz="3300" b="1" dirty="0">
                <a:solidFill>
                  <a:prstClr val="white"/>
                </a:solidFill>
                <a:latin typeface="Georgia" panose="02040502050405020303" pitchFamily="18" charset="0"/>
              </a:rPr>
              <a:t>5. Economics</a:t>
            </a:r>
          </a:p>
        </p:txBody>
      </p:sp>
      <p:sp>
        <p:nvSpPr>
          <p:cNvPr id="9" name="Rectangle 8"/>
          <p:cNvSpPr/>
          <p:nvPr/>
        </p:nvSpPr>
        <p:spPr>
          <a:xfrm>
            <a:off x="254357" y="3218121"/>
            <a:ext cx="3477236" cy="2377574"/>
          </a:xfrm>
          <a:prstGeom prst="rect">
            <a:avLst/>
          </a:prstGeom>
        </p:spPr>
        <p:txBody>
          <a:bodyPr wrap="square">
            <a:spAutoFit/>
          </a:bodyPr>
          <a:lstStyle/>
          <a:p>
            <a:pPr algn="ctr" defTabSz="685800"/>
            <a:r>
              <a:rPr lang="en-US" sz="3600" dirty="0">
                <a:solidFill>
                  <a:prstClr val="black"/>
                </a:solidFill>
                <a:latin typeface="Arial Black" panose="020B0A04020102020204" pitchFamily="34" charset="0"/>
              </a:rPr>
              <a:t>Top 5 College Majors</a:t>
            </a:r>
            <a:br>
              <a:rPr lang="en-US" sz="3600" dirty="0">
                <a:solidFill>
                  <a:prstClr val="black"/>
                </a:solidFill>
                <a:latin typeface="Arial Black" panose="020B0A04020102020204" pitchFamily="34" charset="0"/>
              </a:rPr>
            </a:br>
            <a:r>
              <a:rPr lang="en-US" altLang="en-US" sz="1350" b="1" dirty="0">
                <a:solidFill>
                  <a:prstClr val="black"/>
                </a:solidFill>
                <a:latin typeface="Georgia" panose="02040502050405020303" pitchFamily="18" charset="0"/>
              </a:rPr>
              <a:t>The Business Department offers courses in 4 out of the 5 top majors in college!</a:t>
            </a:r>
            <a:endParaRPr lang="en-US" sz="1350" dirty="0">
              <a:solidFill>
                <a:prstClr val="black"/>
              </a:solidFill>
              <a:latin typeface="Calibri" panose="020F0502020204030204"/>
            </a:endParaRPr>
          </a:p>
        </p:txBody>
      </p:sp>
    </p:spTree>
    <p:extLst>
      <p:ext uri="{BB962C8B-B14F-4D97-AF65-F5344CB8AC3E}">
        <p14:creationId xmlns:p14="http://schemas.microsoft.com/office/powerpoint/2010/main" val="198823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2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25592" y="1131094"/>
            <a:ext cx="8918408" cy="994172"/>
          </a:xfrm>
        </p:spPr>
        <p:txBody>
          <a:bodyPr>
            <a:noAutofit/>
          </a:bodyPr>
          <a:lstStyle/>
          <a:p>
            <a:pPr algn="ctr"/>
            <a:r>
              <a:rPr lang="en-US" sz="4125" dirty="0">
                <a:latin typeface="Arial Black" panose="020B0A04020102020204" pitchFamily="34" charset="0"/>
                <a:cs typeface="Aharoni" panose="02010803020104030203" pitchFamily="2" charset="-79"/>
              </a:rPr>
              <a:t>21 Business Courses Offered!</a:t>
            </a:r>
          </a:p>
        </p:txBody>
      </p:sp>
      <p:sp>
        <p:nvSpPr>
          <p:cNvPr id="5" name="Content Placeholder 4"/>
          <p:cNvSpPr>
            <a:spLocks noGrp="1"/>
          </p:cNvSpPr>
          <p:nvPr>
            <p:ph sz="half" idx="2"/>
          </p:nvPr>
        </p:nvSpPr>
        <p:spPr>
          <a:xfrm>
            <a:off x="428574" y="1904782"/>
            <a:ext cx="4200576" cy="3940217"/>
          </a:xfrm>
        </p:spPr>
        <p:txBody>
          <a:bodyPr>
            <a:normAutofit fontScale="92500" lnSpcReduction="10000"/>
          </a:bodyPr>
          <a:lstStyle/>
          <a:p>
            <a:pPr fontAlgn="b"/>
            <a:r>
              <a:rPr lang="en-US" dirty="0">
                <a:solidFill>
                  <a:schemeClr val="bg1"/>
                </a:solidFill>
              </a:rPr>
              <a:t>Accounting</a:t>
            </a:r>
          </a:p>
          <a:p>
            <a:pPr fontAlgn="b"/>
            <a:r>
              <a:rPr lang="en-US" dirty="0">
                <a:solidFill>
                  <a:schemeClr val="bg1"/>
                </a:solidFill>
              </a:rPr>
              <a:t>Accounting II</a:t>
            </a:r>
          </a:p>
          <a:p>
            <a:pPr fontAlgn="b"/>
            <a:r>
              <a:rPr lang="en-US" dirty="0" smtClean="0">
                <a:solidFill>
                  <a:schemeClr val="bg1"/>
                </a:solidFill>
              </a:rPr>
              <a:t>Advertising </a:t>
            </a:r>
            <a:endParaRPr lang="en-US" dirty="0">
              <a:solidFill>
                <a:schemeClr val="bg1"/>
              </a:solidFill>
            </a:endParaRPr>
          </a:p>
          <a:p>
            <a:pPr fontAlgn="b"/>
            <a:r>
              <a:rPr lang="en-US" sz="2250" b="1" dirty="0"/>
              <a:t>AP Computer Science</a:t>
            </a:r>
          </a:p>
          <a:p>
            <a:pPr fontAlgn="b"/>
            <a:r>
              <a:rPr lang="en-US" sz="2325" b="1" dirty="0"/>
              <a:t>AP Computer Science Principles</a:t>
            </a:r>
          </a:p>
          <a:p>
            <a:pPr fontAlgn="b"/>
            <a:r>
              <a:rPr lang="en-US" sz="2250" b="1" dirty="0"/>
              <a:t>AP Macro Economics</a:t>
            </a:r>
          </a:p>
          <a:p>
            <a:pPr fontAlgn="b"/>
            <a:r>
              <a:rPr lang="en-US" sz="2250" b="1" dirty="0"/>
              <a:t>AP Micro Economics</a:t>
            </a:r>
          </a:p>
          <a:p>
            <a:pPr fontAlgn="b"/>
            <a:r>
              <a:rPr lang="en-US" dirty="0">
                <a:solidFill>
                  <a:schemeClr val="bg1"/>
                </a:solidFill>
              </a:rPr>
              <a:t>Business Law</a:t>
            </a:r>
          </a:p>
          <a:p>
            <a:pPr fontAlgn="b"/>
            <a:r>
              <a:rPr lang="en-US" dirty="0">
                <a:solidFill>
                  <a:schemeClr val="bg1"/>
                </a:solidFill>
              </a:rPr>
              <a:t>Business Management</a:t>
            </a:r>
          </a:p>
          <a:p>
            <a:pPr fontAlgn="b"/>
            <a:r>
              <a:rPr lang="en-US" dirty="0">
                <a:solidFill>
                  <a:schemeClr val="bg1"/>
                </a:solidFill>
              </a:rPr>
              <a:t>Computer Game Design &amp; Programming</a:t>
            </a:r>
          </a:p>
          <a:p>
            <a:endParaRPr lang="en-US" dirty="0">
              <a:solidFill>
                <a:schemeClr val="bg1"/>
              </a:solidFill>
            </a:endParaRPr>
          </a:p>
        </p:txBody>
      </p:sp>
      <p:sp>
        <p:nvSpPr>
          <p:cNvPr id="8" name="Content Placeholder 7"/>
          <p:cNvSpPr>
            <a:spLocks noGrp="1"/>
          </p:cNvSpPr>
          <p:nvPr>
            <p:ph sz="quarter" idx="4"/>
          </p:nvPr>
        </p:nvSpPr>
        <p:spPr>
          <a:xfrm>
            <a:off x="5203135" y="2104210"/>
            <a:ext cx="3887391" cy="3541358"/>
          </a:xfrm>
        </p:spPr>
        <p:txBody>
          <a:bodyPr>
            <a:normAutofit/>
          </a:bodyPr>
          <a:lstStyle/>
          <a:p>
            <a:pPr fontAlgn="b"/>
            <a:r>
              <a:rPr lang="en-US" dirty="0">
                <a:solidFill>
                  <a:schemeClr val="bg1"/>
                </a:solidFill>
              </a:rPr>
              <a:t>Computer Information Systems</a:t>
            </a:r>
          </a:p>
          <a:p>
            <a:pPr fontAlgn="b"/>
            <a:r>
              <a:rPr lang="en-US" dirty="0" smtClean="0">
                <a:solidFill>
                  <a:schemeClr val="bg1"/>
                </a:solidFill>
              </a:rPr>
              <a:t>Entrepreneurship</a:t>
            </a:r>
          </a:p>
          <a:p>
            <a:pPr fontAlgn="b"/>
            <a:r>
              <a:rPr lang="en-US" dirty="0" smtClean="0">
                <a:solidFill>
                  <a:schemeClr val="bg1"/>
                </a:solidFill>
              </a:rPr>
              <a:t>Financial Literacy</a:t>
            </a:r>
          </a:p>
          <a:p>
            <a:pPr fontAlgn="b"/>
            <a:r>
              <a:rPr lang="en-US" dirty="0" smtClean="0">
                <a:solidFill>
                  <a:schemeClr val="bg1"/>
                </a:solidFill>
              </a:rPr>
              <a:t>Introduction to Business</a:t>
            </a:r>
          </a:p>
          <a:p>
            <a:pPr fontAlgn="b"/>
            <a:r>
              <a:rPr lang="en-US" smtClean="0">
                <a:solidFill>
                  <a:schemeClr val="bg1"/>
                </a:solidFill>
              </a:rPr>
              <a:t>Investing</a:t>
            </a:r>
            <a:endParaRPr lang="en-US" dirty="0" smtClean="0">
              <a:solidFill>
                <a:schemeClr val="bg1"/>
              </a:solidFill>
            </a:endParaRPr>
          </a:p>
          <a:p>
            <a:pPr fontAlgn="b"/>
            <a:r>
              <a:rPr lang="en-US" dirty="0" smtClean="0">
                <a:solidFill>
                  <a:schemeClr val="bg1"/>
                </a:solidFill>
              </a:rPr>
              <a:t>Marketing</a:t>
            </a:r>
          </a:p>
          <a:p>
            <a:pPr fontAlgn="b"/>
            <a:r>
              <a:rPr lang="en-US" dirty="0" smtClean="0">
                <a:solidFill>
                  <a:schemeClr val="bg1"/>
                </a:solidFill>
              </a:rPr>
              <a:t>Robotic Programming</a:t>
            </a:r>
          </a:p>
          <a:p>
            <a:pPr fontAlgn="b"/>
            <a:r>
              <a:rPr lang="en-US" dirty="0" smtClean="0">
                <a:solidFill>
                  <a:schemeClr val="bg1"/>
                </a:solidFill>
              </a:rPr>
              <a:t>Sports &amp; Entertainment</a:t>
            </a:r>
          </a:p>
          <a:p>
            <a:pPr fontAlgn="b"/>
            <a:r>
              <a:rPr lang="en-US" dirty="0" smtClean="0">
                <a:solidFill>
                  <a:schemeClr val="bg1"/>
                </a:solidFill>
              </a:rPr>
              <a:t>Web Design</a:t>
            </a:r>
          </a:p>
          <a:p>
            <a:endParaRPr lang="en-US" dirty="0"/>
          </a:p>
        </p:txBody>
      </p:sp>
      <p:sp>
        <p:nvSpPr>
          <p:cNvPr id="2" name="Slide Number Placeholder 1"/>
          <p:cNvSpPr>
            <a:spLocks noGrp="1"/>
          </p:cNvSpPr>
          <p:nvPr>
            <p:ph type="sldNum" sz="quarter" idx="12"/>
          </p:nvPr>
        </p:nvSpPr>
        <p:spPr/>
        <p:txBody>
          <a:bodyPr/>
          <a:lstStyle/>
          <a:p>
            <a:pPr defTabSz="685800"/>
            <a:fld id="{11A40BDC-8D2C-CB47-863B-1884C534C510}" type="slidenum">
              <a:rPr lang="en-US">
                <a:solidFill>
                  <a:prstClr val="black">
                    <a:tint val="75000"/>
                  </a:prstClr>
                </a:solidFill>
                <a:latin typeface="Calibri" panose="020F0502020204030204"/>
              </a:rPr>
              <a:pPr defTabSz="685800"/>
              <a:t>27</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0817551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6866" y="457201"/>
            <a:ext cx="6798734" cy="685800"/>
          </a:xfrm>
        </p:spPr>
        <p:txBody>
          <a:bodyPr>
            <a:normAutofit/>
          </a:bodyPr>
          <a:lstStyle/>
          <a:p>
            <a:pPr algn="ctr"/>
            <a:r>
              <a:rPr lang="en-US" b="1" dirty="0" smtClean="0">
                <a:solidFill>
                  <a:srgbClr val="FF0000"/>
                </a:solidFill>
                <a:latin typeface="Calibri" panose="020F0502020204030204" pitchFamily="34" charset="0"/>
              </a:rPr>
              <a:t>Family &amp; Consumer Sciences</a:t>
            </a:r>
            <a:endParaRPr lang="en-US" b="1" dirty="0">
              <a:solidFill>
                <a:srgbClr val="FF0000"/>
              </a:solidFill>
              <a:latin typeface="Calibri" panose="020F050202020403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692501316"/>
              </p:ext>
            </p:extLst>
          </p:nvPr>
        </p:nvGraphicFramePr>
        <p:xfrm>
          <a:off x="533400" y="1155470"/>
          <a:ext cx="8229599" cy="5321530"/>
        </p:xfrm>
        <a:graphic>
          <a:graphicData uri="http://schemas.openxmlformats.org/drawingml/2006/table">
            <a:tbl>
              <a:tblPr firstRow="1" bandRow="1">
                <a:tableStyleId>{5C22544A-7EE6-4342-B048-85BDC9FD1C3A}</a:tableStyleId>
              </a:tblPr>
              <a:tblGrid>
                <a:gridCol w="1357205">
                  <a:extLst>
                    <a:ext uri="{9D8B030D-6E8A-4147-A177-3AD203B41FA5}">
                      <a16:colId xmlns:a16="http://schemas.microsoft.com/office/drawing/2014/main" val="63732906"/>
                    </a:ext>
                  </a:extLst>
                </a:gridCol>
                <a:gridCol w="1620311">
                  <a:extLst>
                    <a:ext uri="{9D8B030D-6E8A-4147-A177-3AD203B41FA5}">
                      <a16:colId xmlns:a16="http://schemas.microsoft.com/office/drawing/2014/main" val="3301429735"/>
                    </a:ext>
                  </a:extLst>
                </a:gridCol>
                <a:gridCol w="1960243">
                  <a:extLst>
                    <a:ext uri="{9D8B030D-6E8A-4147-A177-3AD203B41FA5}">
                      <a16:colId xmlns:a16="http://schemas.microsoft.com/office/drawing/2014/main" val="648703327"/>
                    </a:ext>
                  </a:extLst>
                </a:gridCol>
                <a:gridCol w="1645920">
                  <a:extLst>
                    <a:ext uri="{9D8B030D-6E8A-4147-A177-3AD203B41FA5}">
                      <a16:colId xmlns:a16="http://schemas.microsoft.com/office/drawing/2014/main" val="978665639"/>
                    </a:ext>
                  </a:extLst>
                </a:gridCol>
                <a:gridCol w="1645920">
                  <a:extLst>
                    <a:ext uri="{9D8B030D-6E8A-4147-A177-3AD203B41FA5}">
                      <a16:colId xmlns:a16="http://schemas.microsoft.com/office/drawing/2014/main" val="2628849921"/>
                    </a:ext>
                  </a:extLst>
                </a:gridCol>
              </a:tblGrid>
              <a:tr h="1235355">
                <a:tc gridSpan="2">
                  <a:txBody>
                    <a:bodyPr/>
                    <a:lstStyle/>
                    <a:p>
                      <a:pPr algn="ctr"/>
                      <a:r>
                        <a:rPr lang="en-US" dirty="0" smtClean="0"/>
                        <a:t>Culinary</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2">
                        <a:lumMod val="40000"/>
                        <a:lumOff val="60000"/>
                      </a:schemeClr>
                    </a:solidFill>
                  </a:tcPr>
                </a:tc>
                <a:tc hMerge="1">
                  <a:txBody>
                    <a:bodyPr/>
                    <a:lstStyle/>
                    <a:p>
                      <a:endParaRPr lang="en-US" dirty="0"/>
                    </a:p>
                  </a:txBody>
                  <a:tcPr/>
                </a:tc>
                <a:tc>
                  <a:txBody>
                    <a:bodyPr/>
                    <a:lstStyle/>
                    <a:p>
                      <a:pPr algn="ctr"/>
                      <a:r>
                        <a:rPr lang="en-US" dirty="0" smtClean="0"/>
                        <a:t>Human Development &amp; Family Studies</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2">
                        <a:lumMod val="40000"/>
                        <a:lumOff val="60000"/>
                      </a:schemeClr>
                    </a:solidFill>
                  </a:tcPr>
                </a:tc>
                <a:tc gridSpan="2">
                  <a:txBody>
                    <a:bodyPr/>
                    <a:lstStyle/>
                    <a:p>
                      <a:pPr algn="ctr"/>
                      <a:r>
                        <a:rPr lang="en-US" dirty="0" smtClean="0"/>
                        <a:t>Fashion</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2">
                        <a:lumMod val="40000"/>
                        <a:lumOff val="60000"/>
                      </a:schemeClr>
                    </a:solidFill>
                  </a:tcPr>
                </a:tc>
                <a:tc hMerge="1">
                  <a:txBody>
                    <a:bodyPr/>
                    <a:lstStyle/>
                    <a:p>
                      <a:pPr algn="ctr"/>
                      <a:endParaRPr lang="en-US" dirty="0"/>
                    </a:p>
                  </a:txBody>
                  <a:tcPr anchor="ctr"/>
                </a:tc>
                <a:extLst>
                  <a:ext uri="{0D108BD9-81ED-4DB2-BD59-A6C34878D82A}">
                    <a16:rowId xmlns:a16="http://schemas.microsoft.com/office/drawing/2014/main" val="3426599022"/>
                  </a:ext>
                </a:extLst>
              </a:tr>
              <a:tr h="950273">
                <a:tc>
                  <a:txBody>
                    <a:bodyPr/>
                    <a:lstStyle/>
                    <a:p>
                      <a:pPr algn="ctr"/>
                      <a:r>
                        <a:rPr lang="en-US" dirty="0" smtClean="0"/>
                        <a:t>Intro to Culinary </a:t>
                      </a:r>
                    </a:p>
                  </a:txBody>
                  <a:tcPr anchor="ctr">
                    <a:lnL w="12700" cap="flat" cmpd="sng" algn="ctr">
                      <a:solidFill>
                        <a:schemeClr val="tx1"/>
                      </a:solidFill>
                      <a:prstDash val="solid"/>
                      <a:round/>
                      <a:headEnd type="none" w="med" len="med"/>
                      <a:tailEnd type="none" w="med" len="med"/>
                    </a:lnL>
                  </a:tcPr>
                </a:tc>
                <a:tc>
                  <a:txBody>
                    <a:bodyPr/>
                    <a:lstStyle/>
                    <a:p>
                      <a:pPr algn="ctr"/>
                      <a:r>
                        <a:rPr lang="en-US" dirty="0" smtClean="0"/>
                        <a:t>Regional American Foods</a:t>
                      </a:r>
                    </a:p>
                  </a:txBody>
                  <a:tcPr anchor="ctr">
                    <a:lnR w="12700" cap="flat" cmpd="sng" algn="ctr">
                      <a:solidFill>
                        <a:schemeClr val="tx1"/>
                      </a:solidFill>
                      <a:prstDash val="solid"/>
                      <a:round/>
                      <a:headEnd type="none" w="med" len="med"/>
                      <a:tailEnd type="none" w="med" len="med"/>
                    </a:lnR>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dirty="0" smtClean="0"/>
                        <a:t>Fashion &amp; Design I</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570912716"/>
                  </a:ext>
                </a:extLst>
              </a:tr>
              <a:tr h="950273">
                <a:tc>
                  <a:txBody>
                    <a:bodyPr/>
                    <a:lstStyle/>
                    <a:p>
                      <a:pPr algn="ctr"/>
                      <a:r>
                        <a:rPr lang="en-US" dirty="0" smtClean="0"/>
                        <a:t>Baking &amp; Pastry</a:t>
                      </a:r>
                      <a:endParaRPr lang="en-US" dirty="0"/>
                    </a:p>
                  </a:txBody>
                  <a:tcPr anchor="ctr">
                    <a:lnL w="12700" cap="flat" cmpd="sng" algn="ctr">
                      <a:solidFill>
                        <a:schemeClr val="tx1"/>
                      </a:solidFill>
                      <a:prstDash val="solid"/>
                      <a:round/>
                      <a:headEnd type="none" w="med" len="med"/>
                      <a:tailEnd type="none" w="med" len="med"/>
                    </a:lnL>
                  </a:tcPr>
                </a:tc>
                <a:tc>
                  <a:txBody>
                    <a:bodyPr/>
                    <a:lstStyle/>
                    <a:p>
                      <a:pPr algn="ctr"/>
                      <a:endParaRPr lang="en-US" dirty="0"/>
                    </a:p>
                  </a:txBody>
                  <a:tcPr anchor="ctr">
                    <a:lnR w="12700" cap="flat" cmpd="sng" algn="ctr">
                      <a:solidFill>
                        <a:schemeClr val="tx1"/>
                      </a:solidFill>
                      <a:prstDash val="solid"/>
                      <a:round/>
                      <a:headEnd type="none" w="med" len="med"/>
                      <a:tailEnd type="none" w="med" len="med"/>
                    </a:lnR>
                  </a:tcPr>
                </a:tc>
                <a:tc>
                  <a:txBody>
                    <a:bodyPr/>
                    <a:lstStyle/>
                    <a:p>
                      <a:pPr algn="ctr"/>
                      <a:r>
                        <a:rPr lang="en-US" dirty="0" smtClean="0"/>
                        <a:t>Child Development </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dirty="0" smtClean="0"/>
                        <a:t>Fashion &amp; Design II</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dirty="0" smtClean="0"/>
                        <a:t>Fashion</a:t>
                      </a:r>
                      <a:r>
                        <a:rPr lang="en-US" baseline="0" dirty="0" smtClean="0"/>
                        <a:t> Merchandising I</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12240510"/>
                  </a:ext>
                </a:extLst>
              </a:tr>
              <a:tr h="950273">
                <a:tc gridSpan="2">
                  <a:txBody>
                    <a:bodyPr/>
                    <a:lstStyle/>
                    <a:p>
                      <a:pPr algn="ctr"/>
                      <a:r>
                        <a:rPr lang="en-US" dirty="0" smtClean="0"/>
                        <a:t>Food Services I</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noFill/>
                    </a:lnB>
                  </a:tcPr>
                </a:tc>
                <a:tc hMerge="1">
                  <a:txBody>
                    <a:bodyPr/>
                    <a:lstStyle/>
                    <a:p>
                      <a:pPr algn="ctr"/>
                      <a:endParaRPr lang="en-US" dirty="0"/>
                    </a:p>
                  </a:txBody>
                  <a:tcPr>
                    <a:lnR w="12700" cap="flat" cmpd="sng" algn="ctr">
                      <a:solidFill>
                        <a:schemeClr val="tx1"/>
                      </a:solidFill>
                      <a:prstDash val="solid"/>
                      <a:round/>
                      <a:headEnd type="none" w="med" len="med"/>
                      <a:tailEnd type="none" w="med" len="med"/>
                    </a:lnR>
                  </a:tcPr>
                </a:tc>
                <a:tc>
                  <a:txBody>
                    <a:bodyPr/>
                    <a:lstStyle/>
                    <a:p>
                      <a:pPr algn="ctr"/>
                      <a:r>
                        <a:rPr lang="en-US" dirty="0" smtClean="0"/>
                        <a:t>Early Childhood Education </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dirty="0" smtClean="0"/>
                        <a:t>Fashion &amp; Design III</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dirty="0" smtClean="0"/>
                        <a:t>Fashion Merchandising II</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4851762"/>
                  </a:ext>
                </a:extLst>
              </a:tr>
              <a:tr h="617678">
                <a:tc gridSpan="2">
                  <a:txBody>
                    <a:bodyPr/>
                    <a:lstStyle/>
                    <a:p>
                      <a:pPr algn="ctr"/>
                      <a:r>
                        <a:rPr lang="en-US" dirty="0" smtClean="0"/>
                        <a:t>Food Services II</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dirty="0"/>
                    </a:p>
                  </a:txBody>
                  <a:tcPr>
                    <a:lnL w="12700" cmpd="sng">
                      <a:noFill/>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rowSpan="2">
                  <a:txBody>
                    <a:bodyPr/>
                    <a:lstStyle/>
                    <a:p>
                      <a:pPr algn="ctr"/>
                      <a:r>
                        <a:rPr lang="en-US" dirty="0" smtClean="0"/>
                        <a:t>Individual</a:t>
                      </a:r>
                      <a:r>
                        <a:rPr lang="en-US" baseline="0" dirty="0" smtClean="0"/>
                        <a:t> &amp; Family Development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rowSpan="2">
                  <a:txBody>
                    <a:bodyPr/>
                    <a:lstStyle/>
                    <a:p>
                      <a:pPr algn="ctr"/>
                      <a:r>
                        <a:rPr lang="en-US" dirty="0" smtClean="0"/>
                        <a:t>Fashion &amp; Design</a:t>
                      </a:r>
                      <a:r>
                        <a:rPr lang="en-US" baseline="0" dirty="0" smtClean="0"/>
                        <a:t> IV</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rowSpan="2">
                  <a:txBody>
                    <a:bodyPr/>
                    <a:lstStyle/>
                    <a:p>
                      <a:pPr algn="ctr"/>
                      <a:r>
                        <a:rPr lang="en-US" dirty="0" smtClean="0"/>
                        <a:t>Interior Design</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2725079"/>
                  </a:ext>
                </a:extLst>
              </a:tr>
              <a:tr h="617678">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Food Services III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657492850"/>
                  </a:ext>
                </a:extLst>
              </a:tr>
            </a:tbl>
          </a:graphicData>
        </a:graphic>
      </p:graphicFrame>
    </p:spTree>
    <p:extLst>
      <p:ext uri="{BB962C8B-B14F-4D97-AF65-F5344CB8AC3E}">
        <p14:creationId xmlns:p14="http://schemas.microsoft.com/office/powerpoint/2010/main" val="2894800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73782"/>
            <a:ext cx="8686800" cy="584775"/>
          </a:xfrm>
          <a:prstGeom prst="rect">
            <a:avLst/>
          </a:prstGeom>
          <a:noFill/>
        </p:spPr>
        <p:txBody>
          <a:bodyPr wrap="square" rtlCol="0">
            <a:spAutoFit/>
          </a:bodyPr>
          <a:lstStyle/>
          <a:p>
            <a:pPr algn="ctr"/>
            <a:r>
              <a:rPr lang="en-US" sz="3200" b="1" dirty="0">
                <a:solidFill>
                  <a:prstClr val="black"/>
                </a:solidFill>
              </a:rPr>
              <a:t>Child Development/Early Childhood Education</a:t>
            </a:r>
          </a:p>
        </p:txBody>
      </p:sp>
      <p:sp>
        <p:nvSpPr>
          <p:cNvPr id="2" name="TextBox 1"/>
          <p:cNvSpPr txBox="1"/>
          <p:nvPr/>
        </p:nvSpPr>
        <p:spPr>
          <a:xfrm>
            <a:off x="318655" y="779830"/>
            <a:ext cx="2514600" cy="400110"/>
          </a:xfrm>
          <a:prstGeom prst="rect">
            <a:avLst/>
          </a:prstGeom>
          <a:noFill/>
        </p:spPr>
        <p:txBody>
          <a:bodyPr wrap="square" rtlCol="0">
            <a:spAutoFit/>
          </a:bodyPr>
          <a:lstStyle/>
          <a:p>
            <a:r>
              <a:rPr lang="en-US" sz="2000" dirty="0">
                <a:solidFill>
                  <a:prstClr val="black"/>
                </a:solidFill>
              </a:rPr>
              <a:t>Child Development </a:t>
            </a:r>
          </a:p>
        </p:txBody>
      </p:sp>
      <p:sp>
        <p:nvSpPr>
          <p:cNvPr id="4" name="TextBox 3"/>
          <p:cNvSpPr txBox="1"/>
          <p:nvPr/>
        </p:nvSpPr>
        <p:spPr>
          <a:xfrm>
            <a:off x="318655" y="3677683"/>
            <a:ext cx="4114800" cy="400110"/>
          </a:xfrm>
          <a:prstGeom prst="rect">
            <a:avLst/>
          </a:prstGeom>
          <a:noFill/>
        </p:spPr>
        <p:txBody>
          <a:bodyPr wrap="square" rtlCol="0">
            <a:spAutoFit/>
          </a:bodyPr>
          <a:lstStyle/>
          <a:p>
            <a:r>
              <a:rPr lang="en-US" sz="2000" dirty="0" smtClean="0">
                <a:solidFill>
                  <a:prstClr val="black"/>
                </a:solidFill>
              </a:rPr>
              <a:t>             Early </a:t>
            </a:r>
            <a:r>
              <a:rPr lang="en-US" sz="2000" dirty="0">
                <a:solidFill>
                  <a:prstClr val="black"/>
                </a:solidFill>
              </a:rPr>
              <a:t>Childhood </a:t>
            </a:r>
            <a:r>
              <a:rPr lang="en-US" sz="2000" dirty="0" smtClean="0">
                <a:solidFill>
                  <a:prstClr val="black"/>
                </a:solidFill>
              </a:rPr>
              <a:t>Education </a:t>
            </a:r>
            <a:endParaRPr lang="en-US" sz="2000" dirty="0">
              <a:solidFill>
                <a:prstClr val="black"/>
              </a:solidFill>
            </a:endParaRPr>
          </a:p>
        </p:txBody>
      </p:sp>
      <p:sp>
        <p:nvSpPr>
          <p:cNvPr id="5" name="TextBox 4"/>
          <p:cNvSpPr txBox="1"/>
          <p:nvPr/>
        </p:nvSpPr>
        <p:spPr>
          <a:xfrm>
            <a:off x="3733800" y="631218"/>
            <a:ext cx="3949360" cy="707886"/>
          </a:xfrm>
          <a:prstGeom prst="rect">
            <a:avLst/>
          </a:prstGeom>
          <a:noFill/>
        </p:spPr>
        <p:txBody>
          <a:bodyPr wrap="square" rtlCol="0">
            <a:spAutoFit/>
          </a:bodyPr>
          <a:lstStyle/>
          <a:p>
            <a:r>
              <a:rPr lang="en-US" sz="2000" dirty="0">
                <a:solidFill>
                  <a:prstClr val="black"/>
                </a:solidFill>
              </a:rPr>
              <a:t>Individual and Family </a:t>
            </a:r>
            <a:r>
              <a:rPr lang="en-US" sz="2000" dirty="0" smtClean="0">
                <a:solidFill>
                  <a:prstClr val="black"/>
                </a:solidFill>
              </a:rPr>
              <a:t>Development</a:t>
            </a:r>
          </a:p>
          <a:p>
            <a:pPr algn="ctr"/>
            <a:r>
              <a:rPr lang="en-US" sz="2000" dirty="0" smtClean="0">
                <a:solidFill>
                  <a:prstClr val="black"/>
                </a:solidFill>
              </a:rPr>
              <a:t>3 College Credits</a:t>
            </a:r>
            <a:endParaRPr lang="en-US" sz="2000" dirty="0">
              <a:solidFill>
                <a:prstClr val="black"/>
              </a:solidFill>
            </a:endParaRPr>
          </a:p>
        </p:txBody>
      </p:sp>
      <p:pic>
        <p:nvPicPr>
          <p:cNvPr id="2056"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838" y="1184838"/>
            <a:ext cx="1716217" cy="2287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5964" y="4077793"/>
            <a:ext cx="3477491" cy="2607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1"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0545" y="1360761"/>
            <a:ext cx="3715870" cy="2229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569373" y="3968436"/>
            <a:ext cx="4392607" cy="2431435"/>
          </a:xfrm>
          <a:prstGeom prst="rect">
            <a:avLst/>
          </a:prstGeom>
          <a:noFill/>
        </p:spPr>
        <p:txBody>
          <a:bodyPr wrap="square" rtlCol="0">
            <a:spAutoFit/>
          </a:bodyPr>
          <a:lstStyle/>
          <a:p>
            <a:r>
              <a:rPr lang="en-US" sz="3000" b="1" dirty="0" smtClean="0">
                <a:solidFill>
                  <a:prstClr val="black"/>
                </a:solidFill>
              </a:rPr>
              <a:t>Possible Career Pathways:</a:t>
            </a:r>
          </a:p>
          <a:p>
            <a:pPr marL="285750" indent="-285750">
              <a:buFont typeface="Arial" panose="020B0604020202020204" pitchFamily="34" charset="0"/>
              <a:buChar char="•"/>
            </a:pPr>
            <a:r>
              <a:rPr lang="en-US" sz="3000" dirty="0" smtClean="0">
                <a:solidFill>
                  <a:prstClr val="black"/>
                </a:solidFill>
              </a:rPr>
              <a:t>Pediatrician</a:t>
            </a:r>
          </a:p>
          <a:p>
            <a:pPr marL="285750" indent="-285750">
              <a:buFont typeface="Arial" panose="020B0604020202020204" pitchFamily="34" charset="0"/>
              <a:buChar char="•"/>
            </a:pPr>
            <a:r>
              <a:rPr lang="en-US" sz="3000" dirty="0" smtClean="0">
                <a:solidFill>
                  <a:prstClr val="black"/>
                </a:solidFill>
              </a:rPr>
              <a:t>Psychologist</a:t>
            </a:r>
          </a:p>
          <a:p>
            <a:pPr marL="285750" indent="-285750">
              <a:buFont typeface="Arial" panose="020B0604020202020204" pitchFamily="34" charset="0"/>
              <a:buChar char="•"/>
            </a:pPr>
            <a:r>
              <a:rPr lang="en-US" sz="3000" dirty="0" smtClean="0">
                <a:solidFill>
                  <a:prstClr val="black"/>
                </a:solidFill>
              </a:rPr>
              <a:t>Teacher</a:t>
            </a:r>
          </a:p>
          <a:p>
            <a:pPr marL="285750" indent="-285750">
              <a:buFont typeface="Arial" panose="020B0604020202020204" pitchFamily="34" charset="0"/>
              <a:buChar char="•"/>
            </a:pPr>
            <a:r>
              <a:rPr lang="en-US" sz="3000" dirty="0" smtClean="0">
                <a:solidFill>
                  <a:prstClr val="black"/>
                </a:solidFill>
              </a:rPr>
              <a:t>Speech Pathologist</a:t>
            </a:r>
          </a:p>
        </p:txBody>
      </p:sp>
    </p:spTree>
    <p:extLst>
      <p:ext uri="{BB962C8B-B14F-4D97-AF65-F5344CB8AC3E}">
        <p14:creationId xmlns:p14="http://schemas.microsoft.com/office/powerpoint/2010/main" val="42454297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3515" y="819921"/>
            <a:ext cx="8398985" cy="5247334"/>
          </a:xfrm>
          <a:prstGeom prst="rect">
            <a:avLst/>
          </a:prstGeom>
        </p:spPr>
        <p:txBody>
          <a:bodyPr wrap="square">
            <a:spAutoFit/>
          </a:bodyPr>
          <a:lstStyle/>
          <a:p>
            <a:pPr algn="ctr">
              <a:lnSpc>
                <a:spcPct val="115000"/>
              </a:lnSpc>
              <a:spcAft>
                <a:spcPts val="600"/>
              </a:spcAft>
            </a:pPr>
            <a:endParaRPr lang="en-US" b="1" u="sng"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600"/>
              </a:spcAft>
            </a:pPr>
            <a:r>
              <a:rPr lang="en-US" sz="3200"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Fairfield </a:t>
            </a:r>
            <a:r>
              <a:rPr lang="en-US" sz="3200"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Warde</a:t>
            </a:r>
            <a:r>
              <a:rPr lang="en-US" sz="3200"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High School Belief </a:t>
            </a:r>
            <a:r>
              <a:rPr lang="en-US" sz="3200" u="sng"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Statements</a:t>
            </a:r>
            <a:endParaRPr lang="en-US" sz="1050" dirty="0">
              <a:latin typeface="Times New Roman" panose="02020603050405020304" pitchFamily="18" charset="0"/>
              <a:ea typeface="Times New Roman" panose="02020603050405020304" pitchFamily="18" charset="0"/>
            </a:endParaRPr>
          </a:p>
          <a:p>
            <a:pPr marL="342900">
              <a:lnSpc>
                <a:spcPct val="115000"/>
              </a:lnSpc>
            </a:pPr>
            <a:r>
              <a:rPr lang="en-US" sz="1350" dirty="0">
                <a:solidFill>
                  <a:srgbClr val="000000"/>
                </a:solidFill>
                <a:latin typeface="Times New Roman" panose="02020603050405020304" pitchFamily="18" charset="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marL="257175" indent="-257175">
              <a:lnSpc>
                <a:spcPct val="115000"/>
              </a:lnSpc>
              <a:buFont typeface="+mj-lt"/>
              <a:buAutoNum type="arabicPeriod"/>
            </a:pPr>
            <a:r>
              <a:rPr lang="en-US" dirty="0">
                <a:solidFill>
                  <a:srgbClr val="000000"/>
                </a:solidFill>
                <a:latin typeface="Times New Roman" panose="02020603050405020304" pitchFamily="18" charset="0"/>
                <a:ea typeface="Times New Roman" panose="02020603050405020304" pitchFamily="18" charset="0"/>
              </a:rPr>
              <a:t>Students are most successful when there are positive collaborative relationships among all members of the school community, diversity is valued and opportunities enable all to be a part of a nurturing school community.</a:t>
            </a:r>
            <a:endParaRPr lang="en-US" dirty="0">
              <a:latin typeface="Times New Roman" panose="02020603050405020304" pitchFamily="18" charset="0"/>
              <a:ea typeface="Times New Roman" panose="02020603050405020304" pitchFamily="18" charset="0"/>
            </a:endParaRPr>
          </a:p>
          <a:p>
            <a:pPr marL="257175" indent="-257175">
              <a:lnSpc>
                <a:spcPct val="115000"/>
              </a:lnSpc>
              <a:buFont typeface="+mj-lt"/>
              <a:buAutoNum type="arabicPeriod" startAt="2"/>
              <a:tabLst>
                <a:tab pos="342900" algn="l"/>
              </a:tabLst>
            </a:pPr>
            <a:r>
              <a:rPr lang="en-US" dirty="0">
                <a:solidFill>
                  <a:srgbClr val="000000"/>
                </a:solidFill>
                <a:latin typeface="Times New Roman" panose="02020603050405020304" pitchFamily="18" charset="0"/>
                <a:ea typeface="Times New Roman" panose="02020603050405020304" pitchFamily="18" charset="0"/>
              </a:rPr>
              <a:t>Students benefit from a comprehensive, rigorous educational experience where authentic, creative and self-directed learning takes place and critical thinking yields imaginative and meaningful products.</a:t>
            </a:r>
            <a:endParaRPr lang="en-US" dirty="0">
              <a:latin typeface="Times New Roman" panose="02020603050405020304" pitchFamily="18" charset="0"/>
              <a:ea typeface="Times New Roman" panose="02020603050405020304" pitchFamily="18" charset="0"/>
            </a:endParaRPr>
          </a:p>
          <a:p>
            <a:pPr marL="257175" indent="-257175">
              <a:lnSpc>
                <a:spcPct val="115000"/>
              </a:lnSpc>
              <a:buFont typeface="+mj-lt"/>
              <a:buAutoNum type="arabicPeriod" startAt="2"/>
              <a:tabLst>
                <a:tab pos="342900" algn="l"/>
              </a:tabLst>
            </a:pPr>
            <a:r>
              <a:rPr lang="en-US" dirty="0">
                <a:solidFill>
                  <a:srgbClr val="000000"/>
                </a:solidFill>
                <a:latin typeface="Times New Roman" panose="02020603050405020304" pitchFamily="18" charset="0"/>
                <a:ea typeface="Times New Roman" panose="02020603050405020304" pitchFamily="18" charset="0"/>
              </a:rPr>
              <a:t>Students develop an altruistic sense of community when they understand, respect, and take responsibility to promote expected and ethical standards of behavior.</a:t>
            </a:r>
            <a:endParaRPr lang="en-US" dirty="0">
              <a:latin typeface="Times New Roman" panose="02020603050405020304" pitchFamily="18" charset="0"/>
              <a:ea typeface="Times New Roman" panose="02020603050405020304" pitchFamily="18" charset="0"/>
            </a:endParaRPr>
          </a:p>
          <a:p>
            <a:pPr marL="257175" indent="-257175">
              <a:lnSpc>
                <a:spcPct val="115000"/>
              </a:lnSpc>
              <a:buFont typeface="+mj-lt"/>
              <a:buAutoNum type="arabicPeriod" startAt="2"/>
              <a:tabLst>
                <a:tab pos="342900" algn="l"/>
              </a:tabLst>
            </a:pPr>
            <a:r>
              <a:rPr lang="en-US" dirty="0">
                <a:solidFill>
                  <a:srgbClr val="000000"/>
                </a:solidFill>
                <a:latin typeface="Times New Roman" panose="02020603050405020304" pitchFamily="18" charset="0"/>
                <a:ea typeface="Times New Roman" panose="02020603050405020304" pitchFamily="18" charset="0"/>
              </a:rPr>
              <a:t>Students prepare for global citizenship when held accountable for their own analytical problem solving skills, and demonstrate flexibility, adaptability and perseverance to address current challenges.</a:t>
            </a:r>
            <a:endParaRPr lang="en-US" dirty="0">
              <a:latin typeface="Times New Roman" panose="02020603050405020304" pitchFamily="18" charset="0"/>
              <a:ea typeface="Times New Roman" panose="02020603050405020304" pitchFamily="18" charset="0"/>
            </a:endParaRPr>
          </a:p>
          <a:p>
            <a:pPr>
              <a:lnSpc>
                <a:spcPct val="107000"/>
              </a:lnSpc>
              <a:spcAft>
                <a:spcPts val="600"/>
              </a:spcAft>
            </a:pPr>
            <a:r>
              <a:rPr lang="en-US" sz="9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600"/>
              </a:spcAft>
            </a:pPr>
            <a:r>
              <a:rPr lang="en-US" sz="900" dirty="0">
                <a:latin typeface="Times New Roman" panose="02020603050405020304" pitchFamily="18" charset="0"/>
                <a:ea typeface="Calibri" panose="020F0502020204030204" pitchFamily="34" charset="0"/>
                <a:cs typeface="Times New Roman" panose="02020603050405020304" pitchFamily="18" charset="0"/>
              </a:rPr>
              <a:t>Endorsed by the FWHS Faculty on June 18, 2017</a:t>
            </a:r>
            <a:endParaRPr lang="en-US" sz="9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4276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2341" y="85777"/>
            <a:ext cx="8686800" cy="584775"/>
          </a:xfrm>
          <a:prstGeom prst="rect">
            <a:avLst/>
          </a:prstGeom>
          <a:noFill/>
        </p:spPr>
        <p:txBody>
          <a:bodyPr wrap="square" rtlCol="0">
            <a:spAutoFit/>
          </a:bodyPr>
          <a:lstStyle/>
          <a:p>
            <a:r>
              <a:rPr lang="en-US" sz="3200" b="1" dirty="0" smtClean="0">
                <a:solidFill>
                  <a:prstClr val="black"/>
                </a:solidFill>
              </a:rPr>
              <a:t>                   Fashion </a:t>
            </a:r>
            <a:r>
              <a:rPr lang="en-US" sz="3200" b="1" dirty="0">
                <a:solidFill>
                  <a:prstClr val="black"/>
                </a:solidFill>
              </a:rPr>
              <a:t>and </a:t>
            </a:r>
            <a:r>
              <a:rPr lang="en-US" sz="3200" b="1" dirty="0" smtClean="0">
                <a:solidFill>
                  <a:prstClr val="black"/>
                </a:solidFill>
              </a:rPr>
              <a:t>Design</a:t>
            </a:r>
            <a:endParaRPr lang="en-US" sz="3200" b="1" dirty="0">
              <a:solidFill>
                <a:prstClr val="black"/>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341" y="644239"/>
            <a:ext cx="2966172" cy="2221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2076" y="1371600"/>
            <a:ext cx="2957681" cy="2221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53739" y="98611"/>
            <a:ext cx="2292927" cy="3057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4184402"/>
            <a:ext cx="2895600" cy="217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06278" y="4486786"/>
            <a:ext cx="3089275" cy="2316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5736684" y="3155847"/>
            <a:ext cx="3232457" cy="4247317"/>
          </a:xfrm>
          <a:prstGeom prst="rect">
            <a:avLst/>
          </a:prstGeom>
        </p:spPr>
        <p:txBody>
          <a:bodyPr wrap="square">
            <a:spAutoFit/>
          </a:bodyPr>
          <a:lstStyle/>
          <a:p>
            <a:r>
              <a:rPr lang="en-US" sz="2400" b="1" dirty="0">
                <a:solidFill>
                  <a:prstClr val="black"/>
                </a:solidFill>
              </a:rPr>
              <a:t>Possible Career Pathways:</a:t>
            </a:r>
          </a:p>
          <a:p>
            <a:pPr marL="342900" indent="-342900">
              <a:buFont typeface="Arial" panose="020B0604020202020204" pitchFamily="34" charset="0"/>
              <a:buChar char="•"/>
            </a:pPr>
            <a:r>
              <a:rPr lang="en-US" sz="2000" dirty="0" smtClean="0">
                <a:solidFill>
                  <a:prstClr val="black"/>
                </a:solidFill>
              </a:rPr>
              <a:t>Retail </a:t>
            </a:r>
            <a:r>
              <a:rPr lang="en-US" sz="2000" dirty="0">
                <a:solidFill>
                  <a:prstClr val="black"/>
                </a:solidFill>
              </a:rPr>
              <a:t>Buyer </a:t>
            </a:r>
            <a:r>
              <a:rPr lang="en-US" sz="2000" dirty="0" smtClean="0">
                <a:solidFill>
                  <a:prstClr val="black"/>
                </a:solidFill>
              </a:rPr>
              <a:t>or Merchandiser</a:t>
            </a:r>
            <a:endParaRPr lang="en-US" sz="2000" dirty="0">
              <a:solidFill>
                <a:prstClr val="black"/>
              </a:solidFill>
            </a:endParaRPr>
          </a:p>
          <a:p>
            <a:pPr marL="342900" indent="-342900">
              <a:buFont typeface="Arial" panose="020B0604020202020204" pitchFamily="34" charset="0"/>
              <a:buChar char="•"/>
            </a:pPr>
            <a:r>
              <a:rPr lang="en-US" sz="2000" dirty="0" smtClean="0">
                <a:solidFill>
                  <a:prstClr val="black"/>
                </a:solidFill>
              </a:rPr>
              <a:t>Showroom </a:t>
            </a:r>
            <a:r>
              <a:rPr lang="en-US" sz="2000" dirty="0">
                <a:solidFill>
                  <a:prstClr val="black"/>
                </a:solidFill>
              </a:rPr>
              <a:t>Sales</a:t>
            </a:r>
          </a:p>
          <a:p>
            <a:pPr marL="342900" indent="-342900">
              <a:buFont typeface="Arial" panose="020B0604020202020204" pitchFamily="34" charset="0"/>
              <a:buChar char="•"/>
            </a:pPr>
            <a:r>
              <a:rPr lang="en-US" sz="2000" dirty="0" smtClean="0">
                <a:solidFill>
                  <a:prstClr val="black"/>
                </a:solidFill>
              </a:rPr>
              <a:t>Visual </a:t>
            </a:r>
            <a:r>
              <a:rPr lang="en-US" sz="2000" dirty="0">
                <a:solidFill>
                  <a:prstClr val="black"/>
                </a:solidFill>
              </a:rPr>
              <a:t>Merchandiser</a:t>
            </a:r>
          </a:p>
          <a:p>
            <a:pPr marL="342900" indent="-342900">
              <a:buFont typeface="Arial" panose="020B0604020202020204" pitchFamily="34" charset="0"/>
              <a:buChar char="•"/>
            </a:pPr>
            <a:r>
              <a:rPr lang="en-US" sz="2000" dirty="0" smtClean="0">
                <a:solidFill>
                  <a:prstClr val="black"/>
                </a:solidFill>
              </a:rPr>
              <a:t>Store </a:t>
            </a:r>
            <a:r>
              <a:rPr lang="en-US" sz="2000" dirty="0">
                <a:solidFill>
                  <a:prstClr val="black"/>
                </a:solidFill>
              </a:rPr>
              <a:t>Planning Designer</a:t>
            </a:r>
          </a:p>
          <a:p>
            <a:pPr marL="342900" indent="-342900">
              <a:buFont typeface="Arial" panose="020B0604020202020204" pitchFamily="34" charset="0"/>
              <a:buChar char="•"/>
            </a:pPr>
            <a:r>
              <a:rPr lang="en-US" sz="2000" dirty="0" smtClean="0">
                <a:solidFill>
                  <a:prstClr val="black"/>
                </a:solidFill>
              </a:rPr>
              <a:t>Fabric </a:t>
            </a:r>
            <a:r>
              <a:rPr lang="en-US" sz="2000" dirty="0">
                <a:solidFill>
                  <a:prstClr val="black"/>
                </a:solidFill>
              </a:rPr>
              <a:t>or Clothing Designer</a:t>
            </a:r>
          </a:p>
          <a:p>
            <a:pPr marL="342900" indent="-342900">
              <a:buFont typeface="Arial" panose="020B0604020202020204" pitchFamily="34" charset="0"/>
              <a:buChar char="•"/>
            </a:pPr>
            <a:r>
              <a:rPr lang="en-US" sz="2000" dirty="0" smtClean="0">
                <a:solidFill>
                  <a:prstClr val="black"/>
                </a:solidFill>
              </a:rPr>
              <a:t>Trend </a:t>
            </a:r>
            <a:r>
              <a:rPr lang="en-US" sz="2000" dirty="0">
                <a:solidFill>
                  <a:prstClr val="black"/>
                </a:solidFill>
              </a:rPr>
              <a:t>Forecaster</a:t>
            </a:r>
          </a:p>
          <a:p>
            <a:pPr marL="342900" indent="-342900">
              <a:buFont typeface="Arial" panose="020B0604020202020204" pitchFamily="34" charset="0"/>
              <a:buChar char="•"/>
            </a:pPr>
            <a:r>
              <a:rPr lang="en-US" sz="2000" dirty="0" smtClean="0">
                <a:solidFill>
                  <a:prstClr val="black"/>
                </a:solidFill>
              </a:rPr>
              <a:t>Interior </a:t>
            </a:r>
            <a:r>
              <a:rPr lang="en-US" sz="2000" dirty="0">
                <a:solidFill>
                  <a:prstClr val="black"/>
                </a:solidFill>
              </a:rPr>
              <a:t>Designer</a:t>
            </a:r>
          </a:p>
          <a:p>
            <a:endParaRPr lang="en-US" sz="2400" dirty="0" smtClean="0">
              <a:solidFill>
                <a:prstClr val="black"/>
              </a:solidFill>
            </a:endParaRPr>
          </a:p>
          <a:p>
            <a:pPr marL="285750" indent="-285750">
              <a:buFont typeface="Arial" panose="020B0604020202020204" pitchFamily="34" charset="0"/>
              <a:buChar char="•"/>
            </a:pPr>
            <a:endParaRPr lang="en-US" dirty="0">
              <a:solidFill>
                <a:prstClr val="black"/>
              </a:solidFill>
            </a:endParaRPr>
          </a:p>
        </p:txBody>
      </p:sp>
      <p:sp>
        <p:nvSpPr>
          <p:cNvPr id="2" name="TextBox 1"/>
          <p:cNvSpPr txBox="1"/>
          <p:nvPr/>
        </p:nvSpPr>
        <p:spPr>
          <a:xfrm>
            <a:off x="3429000" y="670552"/>
            <a:ext cx="2590800" cy="369332"/>
          </a:xfrm>
          <a:prstGeom prst="rect">
            <a:avLst/>
          </a:prstGeom>
          <a:noFill/>
        </p:spPr>
        <p:txBody>
          <a:bodyPr wrap="square" rtlCol="0">
            <a:spAutoFit/>
          </a:bodyPr>
          <a:lstStyle/>
          <a:p>
            <a:r>
              <a:rPr lang="en-US" dirty="0" smtClean="0">
                <a:solidFill>
                  <a:prstClr val="black"/>
                </a:solidFill>
              </a:rPr>
              <a:t>Fashion and Design </a:t>
            </a:r>
          </a:p>
        </p:txBody>
      </p:sp>
      <p:sp>
        <p:nvSpPr>
          <p:cNvPr id="4" name="TextBox 3"/>
          <p:cNvSpPr txBox="1"/>
          <p:nvPr/>
        </p:nvSpPr>
        <p:spPr>
          <a:xfrm>
            <a:off x="3138957" y="3831437"/>
            <a:ext cx="2590800" cy="646331"/>
          </a:xfrm>
          <a:prstGeom prst="rect">
            <a:avLst/>
          </a:prstGeom>
          <a:noFill/>
        </p:spPr>
        <p:txBody>
          <a:bodyPr wrap="square" rtlCol="0">
            <a:spAutoFit/>
          </a:bodyPr>
          <a:lstStyle/>
          <a:p>
            <a:r>
              <a:rPr lang="en-US" dirty="0" smtClean="0">
                <a:solidFill>
                  <a:prstClr val="black"/>
                </a:solidFill>
              </a:rPr>
              <a:t>Fashion Merchandising and Interior Design</a:t>
            </a:r>
            <a:endParaRPr lang="en-US" dirty="0">
              <a:solidFill>
                <a:prstClr val="black"/>
              </a:solidFill>
            </a:endParaRPr>
          </a:p>
        </p:txBody>
      </p:sp>
    </p:spTree>
    <p:extLst>
      <p:ext uri="{BB962C8B-B14F-4D97-AF65-F5344CB8AC3E}">
        <p14:creationId xmlns:p14="http://schemas.microsoft.com/office/powerpoint/2010/main" val="1999805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vhastings\Pictures\2015-01-13\0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0" y="1708769"/>
            <a:ext cx="2446172" cy="18345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75147" y="107538"/>
            <a:ext cx="7086600" cy="584775"/>
          </a:xfrm>
          <a:prstGeom prst="rect">
            <a:avLst/>
          </a:prstGeom>
          <a:noFill/>
        </p:spPr>
        <p:txBody>
          <a:bodyPr wrap="square" rtlCol="0">
            <a:spAutoFit/>
          </a:bodyPr>
          <a:lstStyle/>
          <a:p>
            <a:pPr algn="ctr"/>
            <a:r>
              <a:rPr lang="en-US" sz="3200" b="1" dirty="0">
                <a:solidFill>
                  <a:prstClr val="black"/>
                </a:solidFill>
              </a:rPr>
              <a:t>Culinary Arts &amp; Food Service</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971543"/>
            <a:ext cx="3429000" cy="257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C:\Users\vhastings\Pictures\2015-01-13\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051" y="3411914"/>
            <a:ext cx="3656735" cy="274239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114800" y="3733800"/>
            <a:ext cx="5029199" cy="2677656"/>
          </a:xfrm>
          <a:prstGeom prst="rect">
            <a:avLst/>
          </a:prstGeom>
        </p:spPr>
        <p:txBody>
          <a:bodyPr wrap="square">
            <a:spAutoFit/>
          </a:bodyPr>
          <a:lstStyle/>
          <a:p>
            <a:r>
              <a:rPr lang="en-US" sz="2800" b="1" dirty="0">
                <a:solidFill>
                  <a:prstClr val="black"/>
                </a:solidFill>
              </a:rPr>
              <a:t>Possible Career Pathways:</a:t>
            </a:r>
          </a:p>
          <a:p>
            <a:pPr marL="285750" indent="-285750">
              <a:buFont typeface="Arial" panose="020B0604020202020204" pitchFamily="34" charset="0"/>
              <a:buChar char="•"/>
            </a:pPr>
            <a:r>
              <a:rPr lang="en-US" sz="2800" dirty="0" smtClean="0">
                <a:solidFill>
                  <a:prstClr val="black"/>
                </a:solidFill>
              </a:rPr>
              <a:t>Professional Chef</a:t>
            </a:r>
            <a:endParaRPr lang="en-US" sz="2800" dirty="0">
              <a:solidFill>
                <a:prstClr val="black"/>
              </a:solidFill>
            </a:endParaRPr>
          </a:p>
          <a:p>
            <a:pPr marL="285750" indent="-285750">
              <a:buFont typeface="Arial" panose="020B0604020202020204" pitchFamily="34" charset="0"/>
              <a:buChar char="•"/>
            </a:pPr>
            <a:r>
              <a:rPr lang="en-US" sz="2800" dirty="0" smtClean="0">
                <a:solidFill>
                  <a:prstClr val="black"/>
                </a:solidFill>
              </a:rPr>
              <a:t>Nutritionist</a:t>
            </a:r>
            <a:endParaRPr lang="en-US" sz="2800" dirty="0">
              <a:solidFill>
                <a:prstClr val="black"/>
              </a:solidFill>
            </a:endParaRPr>
          </a:p>
          <a:p>
            <a:pPr marL="285750" indent="-285750">
              <a:buFont typeface="Arial" panose="020B0604020202020204" pitchFamily="34" charset="0"/>
              <a:buChar char="•"/>
            </a:pPr>
            <a:r>
              <a:rPr lang="en-US" sz="2800" dirty="0" smtClean="0">
                <a:solidFill>
                  <a:prstClr val="black"/>
                </a:solidFill>
              </a:rPr>
              <a:t>Food Photographer or Stylist</a:t>
            </a:r>
            <a:endParaRPr lang="en-US" sz="2800" dirty="0">
              <a:solidFill>
                <a:prstClr val="black"/>
              </a:solidFill>
            </a:endParaRPr>
          </a:p>
          <a:p>
            <a:pPr marL="285750" indent="-285750">
              <a:buFont typeface="Arial" panose="020B0604020202020204" pitchFamily="34" charset="0"/>
              <a:buChar char="•"/>
            </a:pPr>
            <a:r>
              <a:rPr lang="en-US" sz="2800" smtClean="0">
                <a:solidFill>
                  <a:prstClr val="black"/>
                </a:solidFill>
              </a:rPr>
              <a:t>Hotel Management</a:t>
            </a:r>
            <a:endParaRPr lang="en-US" sz="2800" dirty="0">
              <a:solidFill>
                <a:prstClr val="black"/>
              </a:solidFill>
            </a:endParaRPr>
          </a:p>
          <a:p>
            <a:pPr marL="285750" indent="-285750">
              <a:buFont typeface="Arial" panose="020B0604020202020204" pitchFamily="34" charset="0"/>
              <a:buChar char="•"/>
            </a:pPr>
            <a:r>
              <a:rPr lang="en-US" sz="2800" dirty="0" smtClean="0">
                <a:solidFill>
                  <a:prstClr val="black"/>
                </a:solidFill>
              </a:rPr>
              <a:t>Food Science &amp; Research</a:t>
            </a:r>
            <a:endParaRPr lang="en-US" sz="2800" dirty="0">
              <a:solidFill>
                <a:prstClr val="black"/>
              </a:solidFill>
            </a:endParaRPr>
          </a:p>
        </p:txBody>
      </p:sp>
      <p:pic>
        <p:nvPicPr>
          <p:cNvPr id="2" name="Picture 2" descr="C:\Users\rkeleher\Desktop\January 2014 including midterms 14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706827"/>
            <a:ext cx="32512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302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Media Production: </a:t>
            </a:r>
            <a:br>
              <a:rPr lang="en-US" dirty="0" smtClean="0"/>
            </a:br>
            <a:r>
              <a:rPr lang="en-US" dirty="0" smtClean="0"/>
              <a:t>Telling Real and Imagined Visual Stories</a:t>
            </a:r>
            <a:endParaRPr lang="en-US" dirty="0"/>
          </a:p>
        </p:txBody>
      </p:sp>
      <p:sp>
        <p:nvSpPr>
          <p:cNvPr id="3" name="Subtitle 2"/>
          <p:cNvSpPr>
            <a:spLocks noGrp="1"/>
          </p:cNvSpPr>
          <p:nvPr>
            <p:ph type="subTitle" idx="1"/>
          </p:nvPr>
        </p:nvSpPr>
        <p:spPr/>
        <p:txBody>
          <a:bodyPr/>
          <a:lstStyle/>
          <a:p>
            <a:r>
              <a:rPr lang="en-US" dirty="0" smtClean="0"/>
              <a:t>Library Media Department</a:t>
            </a:r>
            <a:endParaRPr lang="en-US" dirty="0"/>
          </a:p>
        </p:txBody>
      </p:sp>
      <p:sp>
        <p:nvSpPr>
          <p:cNvPr id="4" name="TextBox 3"/>
          <p:cNvSpPr txBox="1"/>
          <p:nvPr/>
        </p:nvSpPr>
        <p:spPr>
          <a:xfrm>
            <a:off x="4724400" y="2895600"/>
            <a:ext cx="4114800" cy="3108543"/>
          </a:xfrm>
          <a:prstGeom prst="rect">
            <a:avLst/>
          </a:prstGeom>
          <a:noFill/>
        </p:spPr>
        <p:txBody>
          <a:bodyPr wrap="square" rtlCol="0">
            <a:spAutoFit/>
          </a:bodyPr>
          <a:lstStyle/>
          <a:p>
            <a:r>
              <a:rPr lang="en-US" sz="2800" b="1" dirty="0">
                <a:solidFill>
                  <a:srgbClr val="000000"/>
                </a:solidFill>
              </a:rPr>
              <a:t>Broadcast Journalism</a:t>
            </a:r>
          </a:p>
          <a:p>
            <a:endParaRPr lang="en-US" sz="2800" b="1" dirty="0">
              <a:solidFill>
                <a:srgbClr val="000000"/>
              </a:solidFill>
            </a:endParaRPr>
          </a:p>
          <a:p>
            <a:r>
              <a:rPr lang="en-US" sz="2800" b="1" dirty="0">
                <a:solidFill>
                  <a:srgbClr val="000000"/>
                </a:solidFill>
              </a:rPr>
              <a:t>Documentary Production</a:t>
            </a:r>
          </a:p>
          <a:p>
            <a:endParaRPr lang="en-US" sz="2800" b="1" dirty="0">
              <a:solidFill>
                <a:srgbClr val="000000"/>
              </a:solidFill>
            </a:endParaRPr>
          </a:p>
          <a:p>
            <a:r>
              <a:rPr lang="en-US" sz="2800" b="1" dirty="0">
                <a:solidFill>
                  <a:srgbClr val="000000"/>
                </a:solidFill>
              </a:rPr>
              <a:t>Movie Production</a:t>
            </a:r>
          </a:p>
          <a:p>
            <a:endParaRPr lang="en-US" sz="2800" b="1" dirty="0">
              <a:solidFill>
                <a:srgbClr val="000000"/>
              </a:solidFill>
            </a:endParaRPr>
          </a:p>
          <a:p>
            <a:r>
              <a:rPr lang="en-US" sz="2800" b="1" dirty="0">
                <a:solidFill>
                  <a:srgbClr val="000000"/>
                </a:solidFill>
              </a:rPr>
              <a:t>Video Production </a:t>
            </a:r>
          </a:p>
        </p:txBody>
      </p:sp>
    </p:spTree>
    <p:extLst>
      <p:ext uri="{BB962C8B-B14F-4D97-AF65-F5344CB8AC3E}">
        <p14:creationId xmlns:p14="http://schemas.microsoft.com/office/powerpoint/2010/main" val="5767668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pattFill prst="dashDnDiag">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849562"/>
          </a:xfrm>
        </p:spPr>
        <p:txBody>
          <a:bodyPr>
            <a:noAutofit/>
          </a:bodyPr>
          <a:lstStyle/>
          <a:p>
            <a:r>
              <a:rPr lang="en-US" sz="7200" b="1" cap="all" dirty="0" smtClean="0">
                <a:ln w="76200"/>
                <a:solidFill>
                  <a:schemeClr val="accent1">
                    <a:lumMod val="75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Technology</a:t>
            </a:r>
            <a:br>
              <a:rPr lang="en-US" sz="7200" b="1" cap="all" dirty="0" smtClean="0">
                <a:ln w="76200"/>
                <a:solidFill>
                  <a:schemeClr val="accent1">
                    <a:lumMod val="75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rPr>
            </a:br>
            <a:r>
              <a:rPr lang="en-US" sz="7200" b="1" cap="all" dirty="0" smtClean="0">
                <a:ln w="76200"/>
                <a:solidFill>
                  <a:schemeClr val="accent1">
                    <a:lumMod val="75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Education</a:t>
            </a:r>
            <a:r>
              <a:rPr lang="en-US" sz="7200" b="1" cap="all" dirty="0">
                <a:ln w="76200"/>
                <a:solidFill>
                  <a:schemeClr val="accent5">
                    <a:lumMod val="20000"/>
                    <a:lumOff val="8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r>
            <a:br>
              <a:rPr lang="en-US" sz="7200" b="1" cap="all" dirty="0">
                <a:ln w="76200"/>
                <a:solidFill>
                  <a:schemeClr val="accent5">
                    <a:lumMod val="20000"/>
                    <a:lumOff val="8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rPr>
            </a:br>
            <a:endParaRPr lang="en-US" sz="7200" dirty="0"/>
          </a:p>
        </p:txBody>
      </p:sp>
      <p:sp>
        <p:nvSpPr>
          <p:cNvPr id="3" name="Content Placeholder 2"/>
          <p:cNvSpPr>
            <a:spLocks noGrp="1"/>
          </p:cNvSpPr>
          <p:nvPr>
            <p:ph sz="quarter" idx="13"/>
          </p:nvPr>
        </p:nvSpPr>
        <p:spPr>
          <a:xfrm>
            <a:off x="457200" y="2438400"/>
            <a:ext cx="8229600" cy="4419600"/>
          </a:xfrm>
        </p:spPr>
        <p:txBody>
          <a:bodyPr>
            <a:normAutofit fontScale="70000" lnSpcReduction="20000"/>
          </a:bodyPr>
          <a:lstStyle/>
          <a:p>
            <a:r>
              <a:rPr lang="en-US" sz="4800" b="1" i="1" u="sng" dirty="0" smtClean="0"/>
              <a:t>C</a:t>
            </a:r>
            <a:r>
              <a:rPr lang="en-US" sz="4800" i="1" u="sng" dirty="0" smtClean="0"/>
              <a:t>AD</a:t>
            </a:r>
            <a:r>
              <a:rPr lang="en-US" sz="4800" i="1" u="sng" dirty="0"/>
              <a:t> </a:t>
            </a:r>
            <a:r>
              <a:rPr lang="en-US" sz="4800" i="1" u="sng" dirty="0" smtClean="0"/>
              <a:t>and 3D Animation I and II</a:t>
            </a:r>
          </a:p>
          <a:p>
            <a:r>
              <a:rPr lang="en-US" sz="4800" b="1" i="1" u="sng" dirty="0" smtClean="0"/>
              <a:t>C</a:t>
            </a:r>
            <a:r>
              <a:rPr lang="en-US" sz="4800" i="1" u="sng" dirty="0" smtClean="0"/>
              <a:t>omputer Engineering I, II, III, IV</a:t>
            </a:r>
          </a:p>
          <a:p>
            <a:r>
              <a:rPr lang="en-US" sz="4800" b="1" i="1" u="sng" dirty="0" smtClean="0"/>
              <a:t>G</a:t>
            </a:r>
            <a:r>
              <a:rPr lang="en-US" sz="4800" i="1" u="sng" dirty="0" smtClean="0"/>
              <a:t>raphic design technology I,II,III,IV</a:t>
            </a:r>
          </a:p>
          <a:p>
            <a:r>
              <a:rPr lang="en-US" sz="4800" b="1" i="1" u="sng" dirty="0" smtClean="0"/>
              <a:t>R</a:t>
            </a:r>
            <a:r>
              <a:rPr lang="en-US" sz="4800" i="1" u="sng" dirty="0" smtClean="0"/>
              <a:t>obotics</a:t>
            </a:r>
          </a:p>
          <a:p>
            <a:r>
              <a:rPr lang="en-US" sz="4800" b="1" i="1" u="sng" dirty="0" smtClean="0"/>
              <a:t>T</a:t>
            </a:r>
            <a:r>
              <a:rPr lang="en-US" sz="4800" i="1" u="sng" dirty="0" smtClean="0"/>
              <a:t>ransportation/Technology I,II,III</a:t>
            </a:r>
          </a:p>
          <a:p>
            <a:r>
              <a:rPr lang="en-US" sz="4800" b="1" i="1" u="sng" dirty="0" smtClean="0"/>
              <a:t>W</a:t>
            </a:r>
            <a:r>
              <a:rPr lang="en-US" sz="4800" i="1" u="sng" dirty="0" smtClean="0"/>
              <a:t>ood technology I,II,III,IV,V</a:t>
            </a:r>
          </a:p>
          <a:p>
            <a:endParaRPr lang="en-US" dirty="0"/>
          </a:p>
        </p:txBody>
      </p:sp>
      <p:sp>
        <p:nvSpPr>
          <p:cNvPr id="5" name="TextBox 4"/>
          <p:cNvSpPr txBox="1"/>
          <p:nvPr/>
        </p:nvSpPr>
        <p:spPr>
          <a:xfrm>
            <a:off x="304800" y="1371600"/>
            <a:ext cx="242374" cy="369332"/>
          </a:xfrm>
          <a:prstGeom prst="rect">
            <a:avLst/>
          </a:prstGeom>
          <a:noFill/>
        </p:spPr>
        <p:txBody>
          <a:bodyPr wrap="none" rtlCol="0">
            <a:spAutoFit/>
          </a:bodyPr>
          <a:lstStyle/>
          <a:p>
            <a:r>
              <a:rPr lang="en-US" dirty="0">
                <a:solidFill>
                  <a:prstClr val="black"/>
                </a:solidFill>
              </a:rPr>
              <a:t>.</a:t>
            </a:r>
          </a:p>
        </p:txBody>
      </p:sp>
    </p:spTree>
    <p:extLst>
      <p:ext uri="{BB962C8B-B14F-4D97-AF65-F5344CB8AC3E}">
        <p14:creationId xmlns:p14="http://schemas.microsoft.com/office/powerpoint/2010/main" val="283651278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1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1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1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1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1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1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1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1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1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1500" fill="hold"/>
                                        <p:tgtEl>
                                          <p:spTgt spid="3">
                                            <p:txEl>
                                              <p:pRg st="5" end="5"/>
                                            </p:txEl>
                                          </p:spTgt>
                                        </p:tgtEl>
                                        <p:attrNameLst>
                                          <p:attrName>ppt_y</p:attrName>
                                        </p:attrNameLst>
                                      </p:cBhvr>
                                      <p:tavLst>
                                        <p:tav tm="0">
                                          <p:val>
                                            <p:strVal val="1+#ppt_h/2"/>
                                          </p:val>
                                        </p:tav>
                                        <p:tav tm="100000">
                                          <p:val>
                                            <p:strVal val="#ppt_y"/>
                                          </p:val>
                                        </p:tav>
                                      </p:tavLst>
                                    </p:anim>
                                  </p:childTnLst>
                                </p:cTn>
                              </p:par>
                              <p:par>
                                <p:cTn id="39" presetID="10"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3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513544"/>
          </a:xfrm>
          <a:prstGeom prst="rect">
            <a:avLst/>
          </a:prstGeom>
        </p:spPr>
      </p:pic>
      <p:sp>
        <p:nvSpPr>
          <p:cNvPr id="2" name="Title 1"/>
          <p:cNvSpPr>
            <a:spLocks noGrp="1"/>
          </p:cNvSpPr>
          <p:nvPr>
            <p:ph type="ctrTitle"/>
          </p:nvPr>
        </p:nvSpPr>
        <p:spPr>
          <a:xfrm>
            <a:off x="762000" y="5334000"/>
            <a:ext cx="7772400" cy="1317625"/>
          </a:xfrm>
        </p:spPr>
        <p:txBody>
          <a:bodyPr/>
          <a:lstStyle/>
          <a:p>
            <a:r>
              <a:rPr lang="en-US" sz="6600" dirty="0" smtClean="0">
                <a:latin typeface="Berlin Sans FB Demi" panose="020E0802020502020306" pitchFamily="34" charset="0"/>
              </a:rPr>
              <a:t>Architecture</a:t>
            </a:r>
            <a:endParaRPr lang="en-US" dirty="0">
              <a:latin typeface="Berlin Sans FB Demi" panose="020E0802020502020306"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770" y="24429"/>
            <a:ext cx="7448460" cy="6858000"/>
          </a:xfrm>
          <a:prstGeom prst="rect">
            <a:avLst/>
          </a:prstGeom>
        </p:spPr>
      </p:pic>
      <p:sp>
        <p:nvSpPr>
          <p:cNvPr id="6" name="Title 1"/>
          <p:cNvSpPr txBox="1">
            <a:spLocks/>
          </p:cNvSpPr>
          <p:nvPr/>
        </p:nvSpPr>
        <p:spPr>
          <a:xfrm>
            <a:off x="1524000" y="2819400"/>
            <a:ext cx="7239000" cy="13176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dirty="0" smtClean="0">
                <a:solidFill>
                  <a:prstClr val="black"/>
                </a:solidFill>
                <a:latin typeface="Berlin Sans FB Demi" panose="020E0802020502020306" pitchFamily="34" charset="0"/>
              </a:rPr>
              <a:t>Engineering</a:t>
            </a:r>
            <a:endParaRPr lang="en-US" dirty="0">
              <a:solidFill>
                <a:prstClr val="black"/>
              </a:solidFill>
              <a:latin typeface="Berlin Sans FB Demi" panose="020E0802020502020306"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36" y="49212"/>
            <a:ext cx="9144000" cy="6858000"/>
          </a:xfrm>
          <a:prstGeom prst="rect">
            <a:avLst/>
          </a:prstGeom>
        </p:spPr>
      </p:pic>
      <p:sp>
        <p:nvSpPr>
          <p:cNvPr id="7" name="Title 1"/>
          <p:cNvSpPr txBox="1">
            <a:spLocks/>
          </p:cNvSpPr>
          <p:nvPr/>
        </p:nvSpPr>
        <p:spPr>
          <a:xfrm>
            <a:off x="1057230" y="5257800"/>
            <a:ext cx="7239000" cy="13176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dirty="0" smtClean="0">
                <a:solidFill>
                  <a:srgbClr val="FFFF00"/>
                </a:solidFill>
                <a:latin typeface="Berlin Sans FB Demi" panose="020E0802020502020306" pitchFamily="34" charset="0"/>
              </a:rPr>
              <a:t>And 3D Animation</a:t>
            </a:r>
            <a:endParaRPr lang="en-US" dirty="0">
              <a:solidFill>
                <a:srgbClr val="FFFF00"/>
              </a:solidFill>
              <a:latin typeface="Berlin Sans FB Demi" panose="020E0802020502020306" pitchFamily="34" charset="0"/>
            </a:endParaRPr>
          </a:p>
        </p:txBody>
      </p:sp>
      <p:sp>
        <p:nvSpPr>
          <p:cNvPr id="9" name="Rectangle 8"/>
          <p:cNvSpPr/>
          <p:nvPr/>
        </p:nvSpPr>
        <p:spPr>
          <a:xfrm>
            <a:off x="791574" y="152400"/>
            <a:ext cx="7560851" cy="3046988"/>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9600" b="1" cap="all" dirty="0">
                <a:ln w="76200"/>
                <a:solidFill>
                  <a:srgbClr val="4BACC6">
                    <a:lumMod val="20000"/>
                    <a:lumOff val="80000"/>
                  </a:srgbClr>
                </a:solidFill>
                <a:effectLst>
                  <a:outerShdw blurRad="19685" dist="12700" dir="5400000" algn="tl" rotWithShape="0">
                    <a:srgbClr val="4F81BD">
                      <a:satMod val="130000"/>
                      <a:alpha val="60000"/>
                    </a:srgbClr>
                  </a:outerShdw>
                  <a:reflection blurRad="10000" stA="55000" endPos="48000" dist="500" dir="5400000" sy="-100000" algn="bl" rotWithShape="0"/>
                </a:effectLst>
              </a:rPr>
              <a:t>Computer </a:t>
            </a:r>
          </a:p>
          <a:p>
            <a:pPr algn="ctr"/>
            <a:r>
              <a:rPr lang="en-US" sz="9600" b="1" cap="all" dirty="0">
                <a:ln w="76200"/>
                <a:solidFill>
                  <a:srgbClr val="4BACC6">
                    <a:lumMod val="20000"/>
                    <a:lumOff val="80000"/>
                  </a:srgbClr>
                </a:solidFill>
                <a:effectLst>
                  <a:outerShdw blurRad="19685" dist="12700" dir="5400000" algn="tl" rotWithShape="0">
                    <a:srgbClr val="4F81BD">
                      <a:satMod val="130000"/>
                      <a:alpha val="60000"/>
                    </a:srgbClr>
                  </a:outerShdw>
                  <a:reflection blurRad="10000" stA="55000" endPos="48000" dist="500" dir="5400000" sy="-100000" algn="bl" rotWithShape="0"/>
                </a:effectLst>
              </a:rPr>
              <a:t>Aided design</a:t>
            </a:r>
          </a:p>
        </p:txBody>
      </p:sp>
    </p:spTree>
    <p:extLst>
      <p:ext uri="{BB962C8B-B14F-4D97-AF65-F5344CB8AC3E}">
        <p14:creationId xmlns:p14="http://schemas.microsoft.com/office/powerpoint/2010/main" val="168596711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2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ppt_x"/>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20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2000" fill="hold"/>
                                        <p:tgtEl>
                                          <p:spTgt spid="6"/>
                                        </p:tgtEl>
                                        <p:attrNameLst>
                                          <p:attrName>ppt_x</p:attrName>
                                        </p:attrNameLst>
                                      </p:cBhvr>
                                      <p:tavLst>
                                        <p:tav tm="0">
                                          <p:val>
                                            <p:strVal val="#ppt_x"/>
                                          </p:val>
                                        </p:tav>
                                        <p:tav tm="100000">
                                          <p:val>
                                            <p:strVal val="#ppt_x"/>
                                          </p:val>
                                        </p:tav>
                                      </p:tavLst>
                                    </p:anim>
                                    <p:anim calcmode="lin" valueType="num">
                                      <p:cBhvr additive="base">
                                        <p:cTn id="12" dur="2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4000"/>
                            </p:stCondLst>
                            <p:childTnLst>
                              <p:par>
                                <p:cTn id="14" presetID="2" presetClass="entr" presetSubtype="1" fill="hold" grpId="0" nodeType="afterEffect">
                                  <p:stCondLst>
                                    <p:cond delay="200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2000" fill="hold"/>
                                        <p:tgtEl>
                                          <p:spTgt spid="7"/>
                                        </p:tgtEl>
                                        <p:attrNameLst>
                                          <p:attrName>ppt_x</p:attrName>
                                        </p:attrNameLst>
                                      </p:cBhvr>
                                      <p:tavLst>
                                        <p:tav tm="0">
                                          <p:val>
                                            <p:strVal val="#ppt_x"/>
                                          </p:val>
                                        </p:tav>
                                        <p:tav tm="100000">
                                          <p:val>
                                            <p:strVal val="#ppt_x"/>
                                          </p:val>
                                        </p:tav>
                                      </p:tavLst>
                                    </p:anim>
                                    <p:anim calcmode="lin" valueType="num">
                                      <p:cBhvr additive="base">
                                        <p:cTn id="17" dur="2000" fill="hold"/>
                                        <p:tgtEl>
                                          <p:spTgt spid="7"/>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200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3100" fill="hold"/>
                                        <p:tgtEl>
                                          <p:spTgt spid="8"/>
                                        </p:tgtEl>
                                        <p:attrNameLst>
                                          <p:attrName>ppt_x</p:attrName>
                                        </p:attrNameLst>
                                      </p:cBhvr>
                                      <p:tavLst>
                                        <p:tav tm="0">
                                          <p:val>
                                            <p:strVal val="#ppt_x"/>
                                          </p:val>
                                        </p:tav>
                                        <p:tav tm="100000">
                                          <p:val>
                                            <p:strVal val="#ppt_x"/>
                                          </p:val>
                                        </p:tav>
                                      </p:tavLst>
                                    </p:anim>
                                    <p:anim calcmode="lin" valueType="num">
                                      <p:cBhvr additive="base">
                                        <p:cTn id="21" dur="31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smtClean="0"/>
              <a:t>Computer Technology</a:t>
            </a:r>
            <a:endParaRPr lang="en-US" b="1" dirty="0"/>
          </a:p>
        </p:txBody>
      </p:sp>
      <p:pic>
        <p:nvPicPr>
          <p:cNvPr id="7" name="Content Placeholder 6" descr="ctf8.jpg"/>
          <p:cNvPicPr>
            <a:picLocks noGrp="1" noChangeAspect="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908538" y="1113697"/>
            <a:ext cx="1950720" cy="146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1342292"/>
            <a:ext cx="3298570" cy="2468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914400" y="3276600"/>
            <a:ext cx="7162800" cy="3447098"/>
          </a:xfrm>
          <a:prstGeom prst="rect">
            <a:avLst/>
          </a:prstGeom>
          <a:noFill/>
        </p:spPr>
        <p:txBody>
          <a:bodyPr wrap="square" rtlCol="0">
            <a:spAutoFit/>
          </a:bodyPr>
          <a:lstStyle/>
          <a:p>
            <a:pPr marL="53975">
              <a:buFont typeface="Arial" pitchFamily="34" charset="0"/>
              <a:buChar char="•"/>
            </a:pPr>
            <a:r>
              <a:rPr lang="en-US" sz="4000" b="1" dirty="0">
                <a:solidFill>
                  <a:srgbClr val="C0504D">
                    <a:lumMod val="50000"/>
                  </a:srgbClr>
                </a:solidFill>
                <a:latin typeface="Garamond" pitchFamily="18" charset="0"/>
              </a:rPr>
              <a:t>Hardware</a:t>
            </a:r>
          </a:p>
          <a:p>
            <a:pPr marL="53975">
              <a:buFont typeface="Arial" pitchFamily="34" charset="0"/>
              <a:buChar char="•"/>
            </a:pPr>
            <a:r>
              <a:rPr lang="en-US" sz="4000" b="1" dirty="0">
                <a:solidFill>
                  <a:srgbClr val="C0504D">
                    <a:lumMod val="50000"/>
                  </a:srgbClr>
                </a:solidFill>
                <a:latin typeface="Garamond" pitchFamily="18" charset="0"/>
              </a:rPr>
              <a:t>Software</a:t>
            </a:r>
            <a:r>
              <a:rPr lang="en-US" sz="4000" b="1" dirty="0">
                <a:solidFill>
                  <a:srgbClr val="C0504D">
                    <a:lumMod val="50000"/>
                  </a:srgbClr>
                </a:solidFill>
              </a:rPr>
              <a:t> </a:t>
            </a:r>
          </a:p>
          <a:p>
            <a:pPr marL="53975">
              <a:buFont typeface="Arial" pitchFamily="34" charset="0"/>
              <a:buChar char="•"/>
            </a:pPr>
            <a:r>
              <a:rPr lang="en-US" sz="4000" b="1" dirty="0">
                <a:solidFill>
                  <a:srgbClr val="C0504D">
                    <a:lumMod val="50000"/>
                  </a:srgbClr>
                </a:solidFill>
                <a:latin typeface="Garamond" pitchFamily="18" charset="0"/>
              </a:rPr>
              <a:t>Networking</a:t>
            </a:r>
          </a:p>
          <a:p>
            <a:pPr marL="53975">
              <a:buFont typeface="Arial" pitchFamily="34" charset="0"/>
              <a:buChar char="•"/>
            </a:pPr>
            <a:r>
              <a:rPr lang="en-US" sz="4000" b="1" dirty="0">
                <a:solidFill>
                  <a:srgbClr val="C0504D">
                    <a:lumMod val="50000"/>
                  </a:srgbClr>
                </a:solidFill>
                <a:latin typeface="Garamond" pitchFamily="18" charset="0"/>
              </a:rPr>
              <a:t>Diagnostics</a:t>
            </a:r>
          </a:p>
          <a:p>
            <a:pPr marL="53975">
              <a:buFont typeface="Arial" pitchFamily="34" charset="0"/>
              <a:buChar char="•"/>
            </a:pPr>
            <a:r>
              <a:rPr lang="en-US" sz="4000" b="1" dirty="0">
                <a:solidFill>
                  <a:srgbClr val="C0504D">
                    <a:lumMod val="50000"/>
                  </a:srgbClr>
                </a:solidFill>
                <a:latin typeface="Garamond" pitchFamily="18" charset="0"/>
              </a:rPr>
              <a:t>Repair</a:t>
            </a:r>
          </a:p>
          <a:p>
            <a:endParaRPr lang="en-US" dirty="0">
              <a:solidFill>
                <a:prstClr val="black"/>
              </a:solidFill>
            </a:endParaRPr>
          </a:p>
        </p:txBody>
      </p:sp>
      <p:pic>
        <p:nvPicPr>
          <p:cNvPr id="13" name="Picture 5"/>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495800" y="-13717"/>
            <a:ext cx="5270815" cy="67341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07503" y="0"/>
            <a:ext cx="4464497" cy="671736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0" y="0"/>
            <a:ext cx="9144000" cy="1107996"/>
          </a:xfrm>
          <a:prstGeom prst="rect">
            <a:avLst/>
          </a:prstGeom>
          <a:noFill/>
        </p:spPr>
        <p:txBody>
          <a:bodyPr wrap="square" rtlCol="0">
            <a:spAutoFit/>
          </a:bodyPr>
          <a:lstStyle/>
          <a:p>
            <a:pPr algn="ctr"/>
            <a:r>
              <a:rPr lang="en-US" sz="6600" b="1" dirty="0">
                <a:solidFill>
                  <a:srgbClr val="00B0F0"/>
                </a:solidFill>
              </a:rPr>
              <a:t>R</a:t>
            </a:r>
            <a:r>
              <a:rPr lang="en-US" sz="6000" b="1" dirty="0">
                <a:solidFill>
                  <a:srgbClr val="00B0F0"/>
                </a:solidFill>
              </a:rPr>
              <a:t>obotics</a:t>
            </a:r>
            <a:r>
              <a:rPr lang="en-US" sz="6000" dirty="0">
                <a:solidFill>
                  <a:srgbClr val="00B0F0"/>
                </a:solidFill>
              </a:rPr>
              <a:t> Engineering</a:t>
            </a:r>
          </a:p>
        </p:txBody>
      </p:sp>
      <p:pic>
        <p:nvPicPr>
          <p:cNvPr id="1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37059" y="-68293"/>
            <a:ext cx="4997541" cy="3705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502" y="-1"/>
            <a:ext cx="4997897" cy="3752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descr="P:\Graphics\Graphics 2011-2012\Graphics 10\Posters\Shannon Anderso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502" y="2335927"/>
            <a:ext cx="2940498" cy="440904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P:\Graphics\Graphics 2011-2012\Graphics 10\T-Shirt\Brandi's HipsterPig Shir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68127" y="3504057"/>
            <a:ext cx="3715122" cy="324091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P:\Graphics\Graphics 2011-2012\Graphics 10\Posters\Shannon Anderson2.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3200399" y="2458723"/>
            <a:ext cx="2967726" cy="429370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07503" y="0"/>
            <a:ext cx="9659112" cy="1107996"/>
          </a:xfrm>
          <a:prstGeom prst="rect">
            <a:avLst/>
          </a:prstGeom>
          <a:noFill/>
        </p:spPr>
        <p:txBody>
          <a:bodyPr wrap="square" rtlCol="0">
            <a:spAutoFit/>
          </a:bodyPr>
          <a:lstStyle/>
          <a:p>
            <a:r>
              <a:rPr lang="en-US" sz="6600" dirty="0">
                <a:solidFill>
                  <a:srgbClr val="FFFF00"/>
                </a:solidFill>
              </a:rPr>
              <a:t>Graphic </a:t>
            </a:r>
            <a:r>
              <a:rPr lang="en-US" sz="6600" dirty="0" smtClean="0">
                <a:solidFill>
                  <a:srgbClr val="FFFF00"/>
                </a:solidFill>
              </a:rPr>
              <a:t>Design Technology</a:t>
            </a:r>
            <a:endParaRPr lang="en-US" sz="6600" dirty="0">
              <a:solidFill>
                <a:srgbClr val="FFFF00"/>
              </a:solidFill>
            </a:endParaRPr>
          </a:p>
        </p:txBody>
      </p:sp>
    </p:spTree>
    <p:extLst>
      <p:ext uri="{BB962C8B-B14F-4D97-AF65-F5344CB8AC3E}">
        <p14:creationId xmlns:p14="http://schemas.microsoft.com/office/powerpoint/2010/main" val="372094079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 calcmode="lin" valueType="num">
                                      <p:cBhvr additive="base">
                                        <p:cTn id="1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 calcmode="lin" valueType="num">
                                      <p:cBhvr additive="base">
                                        <p:cTn id="19"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 calcmode="lin" valueType="num">
                                      <p:cBhvr additive="base">
                                        <p:cTn id="23" dur="20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200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2000" fill="hold"/>
                                        <p:tgtEl>
                                          <p:spTgt spid="11"/>
                                        </p:tgtEl>
                                        <p:attrNameLst>
                                          <p:attrName>ppt_x</p:attrName>
                                        </p:attrNameLst>
                                      </p:cBhvr>
                                      <p:tavLst>
                                        <p:tav tm="0">
                                          <p:val>
                                            <p:strVal val="#ppt_x"/>
                                          </p:val>
                                        </p:tav>
                                        <p:tav tm="100000">
                                          <p:val>
                                            <p:strVal val="#ppt_x"/>
                                          </p:val>
                                        </p:tav>
                                      </p:tavLst>
                                    </p:anim>
                                    <p:anim calcmode="lin" valueType="num">
                                      <p:cBhvr additive="base">
                                        <p:cTn id="30" dur="20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200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2000" fill="hold"/>
                                        <p:tgtEl>
                                          <p:spTgt spid="14"/>
                                        </p:tgtEl>
                                        <p:attrNameLst>
                                          <p:attrName>ppt_x</p:attrName>
                                        </p:attrNameLst>
                                      </p:cBhvr>
                                      <p:tavLst>
                                        <p:tav tm="0">
                                          <p:val>
                                            <p:strVal val="#ppt_x"/>
                                          </p:val>
                                        </p:tav>
                                        <p:tav tm="100000">
                                          <p:val>
                                            <p:strVal val="#ppt_x"/>
                                          </p:val>
                                        </p:tav>
                                      </p:tavLst>
                                    </p:anim>
                                    <p:anim calcmode="lin" valueType="num">
                                      <p:cBhvr additive="base">
                                        <p:cTn id="34" dur="2000" fill="hold"/>
                                        <p:tgtEl>
                                          <p:spTgt spid="1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200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2000" fill="hold"/>
                                        <p:tgtEl>
                                          <p:spTgt spid="13"/>
                                        </p:tgtEl>
                                        <p:attrNameLst>
                                          <p:attrName>ppt_x</p:attrName>
                                        </p:attrNameLst>
                                      </p:cBhvr>
                                      <p:tavLst>
                                        <p:tav tm="0">
                                          <p:val>
                                            <p:strVal val="#ppt_x"/>
                                          </p:val>
                                        </p:tav>
                                        <p:tav tm="100000">
                                          <p:val>
                                            <p:strVal val="#ppt_x"/>
                                          </p:val>
                                        </p:tav>
                                      </p:tavLst>
                                    </p:anim>
                                    <p:anim calcmode="lin" valueType="num">
                                      <p:cBhvr additive="base">
                                        <p:cTn id="38" dur="2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300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4000"/>
                                        <p:tgtEl>
                                          <p:spTgt spid="17"/>
                                        </p:tgtEl>
                                      </p:cBhvr>
                                    </p:animEffect>
                                  </p:childTnLst>
                                </p:cTn>
                              </p:par>
                              <p:par>
                                <p:cTn id="44" presetID="10" presetClass="entr" presetSubtype="0" fill="hold" nodeType="withEffect">
                                  <p:stCondLst>
                                    <p:cond delay="300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4000"/>
                                        <p:tgtEl>
                                          <p:spTgt spid="18"/>
                                        </p:tgtEl>
                                      </p:cBhvr>
                                    </p:animEffect>
                                  </p:childTnLst>
                                </p:cTn>
                              </p:par>
                              <p:par>
                                <p:cTn id="47" presetID="10" presetClass="entr" presetSubtype="0" fill="hold" nodeType="withEffect">
                                  <p:stCondLst>
                                    <p:cond delay="300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4000"/>
                                        <p:tgtEl>
                                          <p:spTgt spid="20"/>
                                        </p:tgtEl>
                                      </p:cBhvr>
                                    </p:animEffect>
                                  </p:childTnLst>
                                </p:cTn>
                              </p:par>
                              <p:par>
                                <p:cTn id="50" presetID="10" presetClass="entr" presetSubtype="0" fill="hold" nodeType="withEffect">
                                  <p:stCondLst>
                                    <p:cond delay="300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4000"/>
                                        <p:tgtEl>
                                          <p:spTgt spid="19"/>
                                        </p:tgtEl>
                                      </p:cBhvr>
                                    </p:animEffect>
                                  </p:childTnLst>
                                </p:cTn>
                              </p:par>
                              <p:par>
                                <p:cTn id="53" presetID="10" presetClass="entr" presetSubtype="0" fill="hold" nodeType="withEffect">
                                  <p:stCondLst>
                                    <p:cond delay="310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4000"/>
                                        <p:tgtEl>
                                          <p:spTgt spid="16"/>
                                        </p:tgtEl>
                                      </p:cBhvr>
                                    </p:animEffect>
                                  </p:childTnLst>
                                </p:cTn>
                              </p:par>
                              <p:par>
                                <p:cTn id="56" presetID="10" presetClass="entr" presetSubtype="0" fill="hold" grpId="0" nodeType="withEffect">
                                  <p:stCondLst>
                                    <p:cond delay="310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6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0000" b="3189"/>
          <a:stretch/>
        </p:blipFill>
        <p:spPr>
          <a:xfrm>
            <a:off x="4345768" y="0"/>
            <a:ext cx="4781668" cy="68580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52" y="112419"/>
            <a:ext cx="5059186" cy="6745581"/>
          </a:xfrm>
          <a:prstGeom prst="rect">
            <a:avLst/>
          </a:prstGeom>
        </p:spPr>
      </p:pic>
      <p:sp>
        <p:nvSpPr>
          <p:cNvPr id="2" name="Title 1"/>
          <p:cNvSpPr>
            <a:spLocks noGrp="1"/>
          </p:cNvSpPr>
          <p:nvPr>
            <p:ph type="title"/>
          </p:nvPr>
        </p:nvSpPr>
        <p:spPr>
          <a:xfrm>
            <a:off x="457200" y="274638"/>
            <a:ext cx="8229600" cy="2316162"/>
          </a:xfrm>
        </p:spPr>
        <p:txBody>
          <a:bodyPr>
            <a:normAutofit fontScale="90000"/>
          </a:bodyPr>
          <a:lstStyle/>
          <a:p>
            <a:r>
              <a:rPr lang="en-US" sz="7300" b="1" dirty="0" smtClean="0">
                <a:solidFill>
                  <a:srgbClr val="FF0000"/>
                </a:solidFill>
              </a:rPr>
              <a:t>T</a:t>
            </a:r>
            <a:r>
              <a:rPr lang="en-US" sz="7300" dirty="0" smtClean="0">
                <a:solidFill>
                  <a:srgbClr val="FF0000"/>
                </a:solidFill>
              </a:rPr>
              <a:t>ransportation/</a:t>
            </a:r>
            <a:r>
              <a:rPr lang="en-US" sz="7300" b="1" dirty="0" smtClean="0">
                <a:solidFill>
                  <a:srgbClr val="FF0000"/>
                </a:solidFill>
              </a:rPr>
              <a:t>A</a:t>
            </a:r>
            <a:r>
              <a:rPr lang="en-US" sz="7300" dirty="0" smtClean="0">
                <a:solidFill>
                  <a:srgbClr val="FF0000"/>
                </a:solidFill>
              </a:rPr>
              <a:t>uto Technology</a:t>
            </a:r>
            <a:r>
              <a:rPr lang="en-US" dirty="0" smtClean="0"/>
              <a:t/>
            </a:r>
            <a:br>
              <a:rPr lang="en-US" dirty="0" smtClean="0"/>
            </a:br>
            <a:endParaRPr lang="en-US" dirty="0"/>
          </a:p>
        </p:txBody>
      </p:sp>
      <p:pic>
        <p:nvPicPr>
          <p:cNvPr id="6" name="Content Placeholder 5"/>
          <p:cNvPicPr>
            <a:picLocks noGrp="1" noChangeAspect="1"/>
          </p:cNvPicPr>
          <p:nvPr>
            <p:ph sz="quarter" idx="13"/>
          </p:nvPr>
        </p:nvPicPr>
        <p:blipFill rotWithShape="1">
          <a:blip r:embed="rId4" cstate="print">
            <a:extLst>
              <a:ext uri="{28A0092B-C50C-407E-A947-70E740481C1C}">
                <a14:useLocalDpi xmlns:a14="http://schemas.microsoft.com/office/drawing/2010/main" val="0"/>
              </a:ext>
            </a:extLst>
          </a:blip>
          <a:srcRect b="10497"/>
          <a:stretch/>
        </p:blipFill>
        <p:spPr>
          <a:xfrm>
            <a:off x="0" y="-6626"/>
            <a:ext cx="5374178" cy="3608468"/>
          </a:xfrm>
          <a:prstGeom prst="rect">
            <a:avLst/>
          </a:prstGeom>
        </p:spPr>
      </p:pic>
      <p:pic>
        <p:nvPicPr>
          <p:cNvPr id="1027" name="Picture 3" descr="E:\Wood Pics\DSCN428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45768" y="2863161"/>
            <a:ext cx="6215654" cy="46614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Wood Pics\DSCN424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39" y="-29833"/>
            <a:ext cx="6029739" cy="691764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Wood Pics\DSCN423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6340" y="-19880"/>
            <a:ext cx="3844291" cy="28830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H:\8th Grade Night 2012\DSCN4133.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2511" t="11628" r="27758" b="8079"/>
          <a:stretch/>
        </p:blipFill>
        <p:spPr bwMode="auto">
          <a:xfrm>
            <a:off x="6234204" y="-74269"/>
            <a:ext cx="2893232" cy="350326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9694" y="168788"/>
            <a:ext cx="9127436" cy="1107996"/>
          </a:xfrm>
          <a:prstGeom prst="rect">
            <a:avLst/>
          </a:prstGeom>
          <a:noFill/>
        </p:spPr>
        <p:txBody>
          <a:bodyPr wrap="square" rtlCol="0">
            <a:spAutoFit/>
          </a:bodyPr>
          <a:lstStyle/>
          <a:p>
            <a:pPr algn="ctr"/>
            <a:r>
              <a:rPr lang="en-US" sz="6600" b="1" dirty="0">
                <a:solidFill>
                  <a:srgbClr val="FF0000"/>
                </a:solidFill>
              </a:rPr>
              <a:t>Wood</a:t>
            </a:r>
            <a:r>
              <a:rPr lang="en-US" sz="6600" dirty="0">
                <a:solidFill>
                  <a:srgbClr val="FF0000"/>
                </a:solidFill>
              </a:rPr>
              <a:t> </a:t>
            </a:r>
            <a:r>
              <a:rPr lang="en-US" sz="6600" dirty="0" smtClean="0">
                <a:solidFill>
                  <a:srgbClr val="FF0000"/>
                </a:solidFill>
              </a:rPr>
              <a:t>Technology</a:t>
            </a:r>
            <a:endParaRPr lang="en-US" sz="6600" dirty="0">
              <a:solidFill>
                <a:srgbClr val="FF0000"/>
              </a:solidFill>
            </a:endParaRPr>
          </a:p>
        </p:txBody>
      </p:sp>
      <p:sp>
        <p:nvSpPr>
          <p:cNvPr id="10" name="TextBox 9"/>
          <p:cNvSpPr txBox="1"/>
          <p:nvPr/>
        </p:nvSpPr>
        <p:spPr>
          <a:xfrm>
            <a:off x="49694" y="1677361"/>
            <a:ext cx="9127436" cy="369332"/>
          </a:xfrm>
          <a:prstGeom prst="rect">
            <a:avLst/>
          </a:prstGeom>
          <a:noFill/>
        </p:spPr>
        <p:txBody>
          <a:bodyPr wrap="square" rtlCol="0">
            <a:spAutoFit/>
          </a:bodyPr>
          <a:lstStyle/>
          <a:p>
            <a:r>
              <a:rPr lang="en-US" dirty="0">
                <a:solidFill>
                  <a:prstClr val="black"/>
                </a:solidFill>
              </a:rPr>
              <a:t>.</a:t>
            </a:r>
          </a:p>
        </p:txBody>
      </p:sp>
    </p:spTree>
    <p:extLst>
      <p:ext uri="{BB962C8B-B14F-4D97-AF65-F5344CB8AC3E}">
        <p14:creationId xmlns:p14="http://schemas.microsoft.com/office/powerpoint/2010/main" val="296583910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par>
                                <p:cTn id="12" presetID="10" presetClass="entr" presetSubtype="0" fill="hold" nodeType="withEffect">
                                  <p:stCondLst>
                                    <p:cond delay="10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2500"/>
                                        <p:tgtEl>
                                          <p:spTgt spid="8"/>
                                        </p:tgtEl>
                                      </p:cBhvr>
                                    </p:animEffect>
                                  </p:childTnLst>
                                </p:cTn>
                              </p:par>
                              <p:par>
                                <p:cTn id="15" presetID="2" presetClass="entr" presetSubtype="4" fill="hold" grpId="0" nodeType="withEffect">
                                  <p:stCondLst>
                                    <p:cond delay="450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700" fill="hold"/>
                                        <p:tgtEl>
                                          <p:spTgt spid="9"/>
                                        </p:tgtEl>
                                        <p:attrNameLst>
                                          <p:attrName>ppt_x</p:attrName>
                                        </p:attrNameLst>
                                      </p:cBhvr>
                                      <p:tavLst>
                                        <p:tav tm="0">
                                          <p:val>
                                            <p:strVal val="#ppt_x"/>
                                          </p:val>
                                        </p:tav>
                                        <p:tav tm="100000">
                                          <p:val>
                                            <p:strVal val="#ppt_x"/>
                                          </p:val>
                                        </p:tav>
                                      </p:tavLst>
                                    </p:anim>
                                    <p:anim calcmode="lin" valueType="num">
                                      <p:cBhvr additive="base">
                                        <p:cTn id="18" dur="17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500"/>
                                  </p:stCondLst>
                                  <p:childTnLst>
                                    <p:set>
                                      <p:cBhvr>
                                        <p:cTn id="20" dur="1" fill="hold">
                                          <p:stCondLst>
                                            <p:cond delay="0"/>
                                          </p:stCondLst>
                                        </p:cTn>
                                        <p:tgtEl>
                                          <p:spTgt spid="1028"/>
                                        </p:tgtEl>
                                        <p:attrNameLst>
                                          <p:attrName>style.visibility</p:attrName>
                                        </p:attrNameLst>
                                      </p:cBhvr>
                                      <p:to>
                                        <p:strVal val="visible"/>
                                      </p:to>
                                    </p:set>
                                    <p:anim calcmode="lin" valueType="num">
                                      <p:cBhvr additive="base">
                                        <p:cTn id="21" dur="1700" fill="hold"/>
                                        <p:tgtEl>
                                          <p:spTgt spid="1028"/>
                                        </p:tgtEl>
                                        <p:attrNameLst>
                                          <p:attrName>ppt_x</p:attrName>
                                        </p:attrNameLst>
                                      </p:cBhvr>
                                      <p:tavLst>
                                        <p:tav tm="0">
                                          <p:val>
                                            <p:strVal val="#ppt_x"/>
                                          </p:val>
                                        </p:tav>
                                        <p:tav tm="100000">
                                          <p:val>
                                            <p:strVal val="#ppt_x"/>
                                          </p:val>
                                        </p:tav>
                                      </p:tavLst>
                                    </p:anim>
                                    <p:anim calcmode="lin" valueType="num">
                                      <p:cBhvr additive="base">
                                        <p:cTn id="22" dur="1700" fill="hold"/>
                                        <p:tgtEl>
                                          <p:spTgt spid="102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4500"/>
                                  </p:stCondLst>
                                  <p:childTnLst>
                                    <p:set>
                                      <p:cBhvr>
                                        <p:cTn id="24" dur="1" fill="hold">
                                          <p:stCondLst>
                                            <p:cond delay="0"/>
                                          </p:stCondLst>
                                        </p:cTn>
                                        <p:tgtEl>
                                          <p:spTgt spid="1026"/>
                                        </p:tgtEl>
                                        <p:attrNameLst>
                                          <p:attrName>style.visibility</p:attrName>
                                        </p:attrNameLst>
                                      </p:cBhvr>
                                      <p:to>
                                        <p:strVal val="visible"/>
                                      </p:to>
                                    </p:set>
                                    <p:anim calcmode="lin" valueType="num">
                                      <p:cBhvr additive="base">
                                        <p:cTn id="25" dur="1600" fill="hold"/>
                                        <p:tgtEl>
                                          <p:spTgt spid="1026"/>
                                        </p:tgtEl>
                                        <p:attrNameLst>
                                          <p:attrName>ppt_x</p:attrName>
                                        </p:attrNameLst>
                                      </p:cBhvr>
                                      <p:tavLst>
                                        <p:tav tm="0">
                                          <p:val>
                                            <p:strVal val="#ppt_x"/>
                                          </p:val>
                                        </p:tav>
                                        <p:tav tm="100000">
                                          <p:val>
                                            <p:strVal val="#ppt_x"/>
                                          </p:val>
                                        </p:tav>
                                      </p:tavLst>
                                    </p:anim>
                                    <p:anim calcmode="lin" valueType="num">
                                      <p:cBhvr additive="base">
                                        <p:cTn id="26" dur="1600" fill="hold"/>
                                        <p:tgtEl>
                                          <p:spTgt spid="10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450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1700" fill="hold"/>
                                        <p:tgtEl>
                                          <p:spTgt spid="11"/>
                                        </p:tgtEl>
                                        <p:attrNameLst>
                                          <p:attrName>ppt_x</p:attrName>
                                        </p:attrNameLst>
                                      </p:cBhvr>
                                      <p:tavLst>
                                        <p:tav tm="0">
                                          <p:val>
                                            <p:strVal val="#ppt_x"/>
                                          </p:val>
                                        </p:tav>
                                        <p:tav tm="100000">
                                          <p:val>
                                            <p:strVal val="#ppt_x"/>
                                          </p:val>
                                        </p:tav>
                                      </p:tavLst>
                                    </p:anim>
                                    <p:anim calcmode="lin" valueType="num">
                                      <p:cBhvr additive="base">
                                        <p:cTn id="30" dur="17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4500"/>
                                  </p:stCondLst>
                                  <p:childTnLst>
                                    <p:set>
                                      <p:cBhvr>
                                        <p:cTn id="32" dur="1" fill="hold">
                                          <p:stCondLst>
                                            <p:cond delay="0"/>
                                          </p:stCondLst>
                                        </p:cTn>
                                        <p:tgtEl>
                                          <p:spTgt spid="1027"/>
                                        </p:tgtEl>
                                        <p:attrNameLst>
                                          <p:attrName>style.visibility</p:attrName>
                                        </p:attrNameLst>
                                      </p:cBhvr>
                                      <p:to>
                                        <p:strVal val="visible"/>
                                      </p:to>
                                    </p:set>
                                    <p:anim calcmode="lin" valueType="num">
                                      <p:cBhvr additive="base">
                                        <p:cTn id="33" dur="1700" fill="hold"/>
                                        <p:tgtEl>
                                          <p:spTgt spid="1027"/>
                                        </p:tgtEl>
                                        <p:attrNameLst>
                                          <p:attrName>ppt_x</p:attrName>
                                        </p:attrNameLst>
                                      </p:cBhvr>
                                      <p:tavLst>
                                        <p:tav tm="0">
                                          <p:val>
                                            <p:strVal val="#ppt_x"/>
                                          </p:val>
                                        </p:tav>
                                        <p:tav tm="100000">
                                          <p:val>
                                            <p:strVal val="#ppt_x"/>
                                          </p:val>
                                        </p:tav>
                                      </p:tavLst>
                                    </p:anim>
                                    <p:anim calcmode="lin" valueType="num">
                                      <p:cBhvr additive="base">
                                        <p:cTn id="34" dur="17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510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4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pattFill prst="pct40">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332" y="618519"/>
            <a:ext cx="7773338" cy="981682"/>
          </a:xfrm>
        </p:spPr>
        <p:txBody>
          <a:bodyPr>
            <a:normAutofit fontScale="90000"/>
          </a:bodyPr>
          <a:lstStyle/>
          <a:p>
            <a:r>
              <a:rPr lang="en-US" sz="8000" dirty="0" smtClean="0">
                <a:latin typeface="Baskerville Old Face" panose="02020602080505020303" pitchFamily="18" charset="0"/>
              </a:rPr>
              <a:t>Music  </a:t>
            </a:r>
            <a:endParaRPr lang="en-US" sz="8000" dirty="0">
              <a:latin typeface="Baskerville Old Face" panose="02020602080505020303" pitchFamily="18" charset="0"/>
            </a:endParaRPr>
          </a:p>
        </p:txBody>
      </p:sp>
      <p:sp>
        <p:nvSpPr>
          <p:cNvPr id="3" name="Text Placeholder 2"/>
          <p:cNvSpPr>
            <a:spLocks noGrp="1"/>
          </p:cNvSpPr>
          <p:nvPr>
            <p:ph type="body" idx="1"/>
          </p:nvPr>
        </p:nvSpPr>
        <p:spPr>
          <a:xfrm>
            <a:off x="685332" y="1600201"/>
            <a:ext cx="3829520" cy="466119"/>
          </a:xfrm>
        </p:spPr>
        <p:txBody>
          <a:bodyPr>
            <a:noAutofit/>
          </a:bodyPr>
          <a:lstStyle/>
          <a:p>
            <a:r>
              <a:rPr lang="en-US" sz="3200" dirty="0" smtClean="0">
                <a:latin typeface="Baskerville Old Face" panose="02020602080505020303" pitchFamily="18" charset="0"/>
              </a:rPr>
              <a:t>Instrumental:</a:t>
            </a:r>
            <a:endParaRPr lang="en-US" sz="3200" dirty="0">
              <a:latin typeface="Baskerville Old Face" panose="02020602080505020303" pitchFamily="18" charset="0"/>
            </a:endParaRPr>
          </a:p>
        </p:txBody>
      </p:sp>
      <p:sp>
        <p:nvSpPr>
          <p:cNvPr id="6" name="Content Placeholder 5"/>
          <p:cNvSpPr>
            <a:spLocks noGrp="1"/>
          </p:cNvSpPr>
          <p:nvPr>
            <p:ph sz="quarter" idx="13"/>
          </p:nvPr>
        </p:nvSpPr>
        <p:spPr>
          <a:xfrm>
            <a:off x="4800600" y="2209800"/>
            <a:ext cx="3733800" cy="4648200"/>
          </a:xfrm>
          <a:prstGeom prst="rect">
            <a:avLst/>
          </a:prstGeom>
        </p:spPr>
        <p:txBody>
          <a:bodyPr>
            <a:normAutofit/>
          </a:bodyPr>
          <a:lstStyle/>
          <a:p>
            <a:r>
              <a:rPr lang="en-US" dirty="0" smtClean="0">
                <a:latin typeface="Baskerville Old Face" panose="02020602080505020303" pitchFamily="18" charset="0"/>
              </a:rPr>
              <a:t>Concert Choir</a:t>
            </a:r>
          </a:p>
          <a:p>
            <a:r>
              <a:rPr lang="en-US" dirty="0" smtClean="0">
                <a:latin typeface="Baskerville Old Face" panose="02020602080505020303" pitchFamily="18" charset="0"/>
              </a:rPr>
              <a:t>Women’s Choir</a:t>
            </a:r>
          </a:p>
          <a:p>
            <a:r>
              <a:rPr lang="en-US" dirty="0" smtClean="0">
                <a:latin typeface="Baskerville Old Face" panose="02020602080505020303" pitchFamily="18" charset="0"/>
              </a:rPr>
              <a:t>Chamber Singers</a:t>
            </a:r>
          </a:p>
          <a:p>
            <a:endParaRPr lang="en-US" dirty="0">
              <a:latin typeface="Baskerville Old Face" panose="02020602080505020303" pitchFamily="18" charset="0"/>
            </a:endParaRPr>
          </a:p>
          <a:p>
            <a:r>
              <a:rPr lang="en-US" dirty="0" smtClean="0">
                <a:latin typeface="Baskerville Old Face" panose="02020602080505020303" pitchFamily="18" charset="0"/>
              </a:rPr>
              <a:t>Music Technology I</a:t>
            </a:r>
          </a:p>
          <a:p>
            <a:r>
              <a:rPr lang="en-US" dirty="0" smtClean="0">
                <a:latin typeface="Baskerville Old Face" panose="02020602080505020303" pitchFamily="18" charset="0"/>
              </a:rPr>
              <a:t>Music Technology II</a:t>
            </a:r>
          </a:p>
          <a:p>
            <a:r>
              <a:rPr lang="en-US" dirty="0" smtClean="0">
                <a:latin typeface="Baskerville Old Face" panose="02020602080505020303" pitchFamily="18" charset="0"/>
              </a:rPr>
              <a:t>Music Theory I</a:t>
            </a:r>
          </a:p>
          <a:p>
            <a:r>
              <a:rPr lang="en-US" dirty="0" smtClean="0">
                <a:latin typeface="Baskerville Old Face" panose="02020602080505020303" pitchFamily="18" charset="0"/>
              </a:rPr>
              <a:t>Music Theory II</a:t>
            </a:r>
          </a:p>
          <a:p>
            <a:r>
              <a:rPr lang="en-US" dirty="0" smtClean="0">
                <a:latin typeface="Baskerville Old Face" panose="02020602080505020303" pitchFamily="18" charset="0"/>
              </a:rPr>
              <a:t>Piano Skills</a:t>
            </a:r>
            <a:endParaRPr lang="en-US" dirty="0">
              <a:latin typeface="Baskerville Old Face" panose="02020602080505020303" pitchFamily="18" charset="0"/>
            </a:endParaRPr>
          </a:p>
        </p:txBody>
      </p:sp>
      <p:sp>
        <p:nvSpPr>
          <p:cNvPr id="5" name="Text Placeholder 4"/>
          <p:cNvSpPr>
            <a:spLocks noGrp="1"/>
          </p:cNvSpPr>
          <p:nvPr>
            <p:ph type="body" sz="quarter" idx="3"/>
          </p:nvPr>
        </p:nvSpPr>
        <p:spPr>
          <a:xfrm>
            <a:off x="4797317" y="1600201"/>
            <a:ext cx="3661353" cy="609599"/>
          </a:xfrm>
        </p:spPr>
        <p:txBody>
          <a:bodyPr>
            <a:normAutofit lnSpcReduction="10000"/>
          </a:bodyPr>
          <a:lstStyle/>
          <a:p>
            <a:r>
              <a:rPr lang="en-US" dirty="0" smtClean="0">
                <a:latin typeface="Baskerville Old Face" panose="02020602080505020303" pitchFamily="18" charset="0"/>
              </a:rPr>
              <a:t>Vocal and Classroom:</a:t>
            </a:r>
            <a:endParaRPr lang="en-US" dirty="0">
              <a:latin typeface="Baskerville Old Face" panose="02020602080505020303" pitchFamily="18" charset="0"/>
            </a:endParaRPr>
          </a:p>
        </p:txBody>
      </p:sp>
      <p:sp>
        <p:nvSpPr>
          <p:cNvPr id="4" name="Content Placeholder 3"/>
          <p:cNvSpPr>
            <a:spLocks noGrp="1"/>
          </p:cNvSpPr>
          <p:nvPr>
            <p:ph sz="quarter" idx="14"/>
          </p:nvPr>
        </p:nvSpPr>
        <p:spPr>
          <a:xfrm>
            <a:off x="609600" y="2362200"/>
            <a:ext cx="3733800" cy="4267200"/>
          </a:xfrm>
          <a:prstGeom prst="rect">
            <a:avLst/>
          </a:prstGeom>
        </p:spPr>
        <p:txBody>
          <a:bodyPr>
            <a:normAutofit/>
          </a:bodyPr>
          <a:lstStyle/>
          <a:p>
            <a:r>
              <a:rPr lang="en-US" dirty="0" smtClean="0">
                <a:latin typeface="Baskerville Old Face" panose="02020602080505020303" pitchFamily="18" charset="0"/>
              </a:rPr>
              <a:t>Concert Band</a:t>
            </a:r>
          </a:p>
          <a:p>
            <a:r>
              <a:rPr lang="en-US" dirty="0" smtClean="0">
                <a:latin typeface="Baskerville Old Face" panose="02020602080505020303" pitchFamily="18" charset="0"/>
              </a:rPr>
              <a:t>Symphonic Band</a:t>
            </a:r>
          </a:p>
          <a:p>
            <a:r>
              <a:rPr lang="en-US" dirty="0" smtClean="0">
                <a:latin typeface="Baskerville Old Face" panose="02020602080505020303" pitchFamily="18" charset="0"/>
              </a:rPr>
              <a:t>Wind Ensemble</a:t>
            </a:r>
          </a:p>
          <a:p>
            <a:r>
              <a:rPr lang="en-US" dirty="0" smtClean="0">
                <a:latin typeface="Baskerville Old Face" panose="02020602080505020303" pitchFamily="18" charset="0"/>
              </a:rPr>
              <a:t>Jazz Ensemble</a:t>
            </a:r>
          </a:p>
          <a:p>
            <a:r>
              <a:rPr lang="en-US" dirty="0" smtClean="0">
                <a:latin typeface="Baskerville Old Face" panose="02020602080505020303" pitchFamily="18" charset="0"/>
              </a:rPr>
              <a:t>Concert Orchestra</a:t>
            </a:r>
          </a:p>
          <a:p>
            <a:r>
              <a:rPr lang="en-US" dirty="0" smtClean="0">
                <a:latin typeface="Baskerville Old Face" panose="02020602080505020303" pitchFamily="18" charset="0"/>
              </a:rPr>
              <a:t>Symphonic Orchestra </a:t>
            </a:r>
          </a:p>
          <a:p>
            <a:r>
              <a:rPr lang="en-US" dirty="0" smtClean="0">
                <a:latin typeface="Baskerville Old Face" panose="02020602080505020303" pitchFamily="18" charset="0"/>
              </a:rPr>
              <a:t>Chamber Orchestra</a:t>
            </a:r>
            <a:endParaRPr lang="en-US" dirty="0">
              <a:latin typeface="Baskerville Old Face" panose="02020602080505020303" pitchFamily="18" charset="0"/>
            </a:endParaRPr>
          </a:p>
        </p:txBody>
      </p:sp>
      <p:pic>
        <p:nvPicPr>
          <p:cNvPr id="1027" name="Picture 3" descr="C:\Users\dschmardel.FPS1\AppData\Local\Microsoft\Windows\Temporary Internet Files\Content.IE5\7BBC2Q8Z\MC900441798[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52400"/>
            <a:ext cx="21336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2636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529240960"/>
              </p:ext>
            </p:extLst>
          </p:nvPr>
        </p:nvGraphicFramePr>
        <p:xfrm>
          <a:off x="0" y="1447801"/>
          <a:ext cx="9144000" cy="5410201"/>
        </p:xfrm>
        <a:graphic>
          <a:graphicData uri="http://schemas.openxmlformats.org/drawingml/2006/table">
            <a:tbl>
              <a:tblPr firstRow="1" firstCol="1" bandRow="1">
                <a:tableStyleId>{5C22544A-7EE6-4342-B048-85BDC9FD1C3A}</a:tableStyleId>
              </a:tblPr>
              <a:tblGrid>
                <a:gridCol w="3484587">
                  <a:extLst>
                    <a:ext uri="{9D8B030D-6E8A-4147-A177-3AD203B41FA5}">
                      <a16:colId xmlns:a16="http://schemas.microsoft.com/office/drawing/2014/main" val="20000"/>
                    </a:ext>
                  </a:extLst>
                </a:gridCol>
                <a:gridCol w="2860230">
                  <a:extLst>
                    <a:ext uri="{9D8B030D-6E8A-4147-A177-3AD203B41FA5}">
                      <a16:colId xmlns:a16="http://schemas.microsoft.com/office/drawing/2014/main" val="20001"/>
                    </a:ext>
                  </a:extLst>
                </a:gridCol>
                <a:gridCol w="2799183">
                  <a:extLst>
                    <a:ext uri="{9D8B030D-6E8A-4147-A177-3AD203B41FA5}">
                      <a16:colId xmlns:a16="http://schemas.microsoft.com/office/drawing/2014/main" val="20002"/>
                    </a:ext>
                  </a:extLst>
                </a:gridCol>
              </a:tblGrid>
              <a:tr h="323696">
                <a:tc>
                  <a:txBody>
                    <a:bodyPr/>
                    <a:lstStyle/>
                    <a:p>
                      <a:pPr marL="0" marR="0" algn="ctr">
                        <a:lnSpc>
                          <a:spcPct val="115000"/>
                        </a:lnSpc>
                        <a:spcBef>
                          <a:spcPts val="0"/>
                        </a:spcBef>
                        <a:spcAft>
                          <a:spcPts val="0"/>
                        </a:spcAft>
                      </a:pPr>
                      <a:endParaRPr lang="en-US" sz="1400" dirty="0">
                        <a:effectLst/>
                        <a:latin typeface="Calibri"/>
                        <a:ea typeface="Calibri"/>
                        <a:cs typeface="Times New Roman"/>
                      </a:endParaRPr>
                    </a:p>
                  </a:txBody>
                  <a:tcPr marL="68574" marR="68574" marT="0" marB="0">
                    <a:solidFill>
                      <a:schemeClr val="accent1">
                        <a:lumMod val="60000"/>
                        <a:lumOff val="40000"/>
                      </a:schemeClr>
                    </a:solidFill>
                  </a:tcPr>
                </a:tc>
                <a:tc>
                  <a:txBody>
                    <a:bodyPr/>
                    <a:lstStyle/>
                    <a:p>
                      <a:pPr marL="0" marR="0" algn="ctr">
                        <a:lnSpc>
                          <a:spcPct val="115000"/>
                        </a:lnSpc>
                        <a:spcBef>
                          <a:spcPts val="0"/>
                        </a:spcBef>
                        <a:spcAft>
                          <a:spcPts val="0"/>
                        </a:spcAft>
                      </a:pPr>
                      <a:r>
                        <a:rPr lang="en-US" sz="1800" dirty="0">
                          <a:solidFill>
                            <a:srgbClr val="FF0000"/>
                          </a:solidFill>
                          <a:effectLst/>
                        </a:rPr>
                        <a:t>DAY </a:t>
                      </a:r>
                      <a:r>
                        <a:rPr lang="en-US" sz="1800" dirty="0" smtClean="0">
                          <a:solidFill>
                            <a:srgbClr val="FF0000"/>
                          </a:solidFill>
                          <a:effectLst/>
                        </a:rPr>
                        <a:t>1/3</a:t>
                      </a:r>
                      <a:endParaRPr lang="en-US" sz="1800" dirty="0">
                        <a:solidFill>
                          <a:srgbClr val="FF0000"/>
                        </a:solidFill>
                        <a:effectLst/>
                        <a:latin typeface="Calibri"/>
                        <a:ea typeface="Calibri"/>
                        <a:cs typeface="Times New Roman"/>
                      </a:endParaRPr>
                    </a:p>
                  </a:txBody>
                  <a:tcPr marL="68574" marR="68574" marT="0" marB="0" anchor="ctr">
                    <a:solidFill>
                      <a:schemeClr val="accent1">
                        <a:lumMod val="60000"/>
                        <a:lumOff val="40000"/>
                      </a:schemeClr>
                    </a:solidFill>
                  </a:tcPr>
                </a:tc>
                <a:tc>
                  <a:txBody>
                    <a:bodyPr/>
                    <a:lstStyle/>
                    <a:p>
                      <a:pPr marL="0" marR="0" algn="ctr">
                        <a:lnSpc>
                          <a:spcPct val="115000"/>
                        </a:lnSpc>
                        <a:spcBef>
                          <a:spcPts val="0"/>
                        </a:spcBef>
                        <a:spcAft>
                          <a:spcPts val="0"/>
                        </a:spcAft>
                      </a:pPr>
                      <a:r>
                        <a:rPr lang="en-US" sz="1800" dirty="0">
                          <a:solidFill>
                            <a:srgbClr val="FF0000"/>
                          </a:solidFill>
                          <a:effectLst/>
                        </a:rPr>
                        <a:t>DAY </a:t>
                      </a:r>
                      <a:r>
                        <a:rPr lang="en-US" sz="1800" dirty="0" smtClean="0">
                          <a:solidFill>
                            <a:srgbClr val="FF0000"/>
                          </a:solidFill>
                          <a:effectLst/>
                        </a:rPr>
                        <a:t>2/4</a:t>
                      </a:r>
                      <a:endParaRPr lang="en-US" sz="1800" dirty="0">
                        <a:solidFill>
                          <a:srgbClr val="FF0000"/>
                        </a:solidFill>
                        <a:effectLst/>
                        <a:latin typeface="Calibri"/>
                        <a:ea typeface="Calibri"/>
                        <a:cs typeface="Times New Roman"/>
                      </a:endParaRPr>
                    </a:p>
                  </a:txBody>
                  <a:tcPr marL="68574" marR="68574" marT="0" marB="0" anchor="ctr">
                    <a:solidFill>
                      <a:schemeClr val="accent1">
                        <a:lumMod val="60000"/>
                        <a:lumOff val="40000"/>
                      </a:schemeClr>
                    </a:solidFill>
                  </a:tcPr>
                </a:tc>
                <a:extLst>
                  <a:ext uri="{0D108BD9-81ED-4DB2-BD59-A6C34878D82A}">
                    <a16:rowId xmlns:a16="http://schemas.microsoft.com/office/drawing/2014/main" val="10000"/>
                  </a:ext>
                </a:extLst>
              </a:tr>
              <a:tr h="678397">
                <a:tc>
                  <a:txBody>
                    <a:bodyPr/>
                    <a:lstStyle/>
                    <a:p>
                      <a:pPr marL="0" marR="0" algn="ctr">
                        <a:lnSpc>
                          <a:spcPct val="115000"/>
                        </a:lnSpc>
                        <a:spcBef>
                          <a:spcPts val="0"/>
                        </a:spcBef>
                        <a:spcAft>
                          <a:spcPts val="0"/>
                        </a:spcAft>
                      </a:pPr>
                      <a:r>
                        <a:rPr lang="en-US" sz="1600" dirty="0">
                          <a:solidFill>
                            <a:srgbClr val="FF0000"/>
                          </a:solidFill>
                          <a:effectLst/>
                        </a:rPr>
                        <a:t>7:30—8:55</a:t>
                      </a:r>
                      <a:endParaRPr lang="en-US" sz="1600" dirty="0">
                        <a:solidFill>
                          <a:srgbClr val="FF0000"/>
                        </a:solidFill>
                        <a:effectLst/>
                        <a:latin typeface="Calibri"/>
                        <a:ea typeface="Calibri"/>
                        <a:cs typeface="Times New Roman"/>
                      </a:endParaRPr>
                    </a:p>
                  </a:txBody>
                  <a:tcPr marL="68574" marR="68574" marT="0" marB="0" anchor="ctr">
                    <a:solidFill>
                      <a:schemeClr val="accent1">
                        <a:lumMod val="60000"/>
                        <a:lumOff val="40000"/>
                      </a:schemeClr>
                    </a:solidFill>
                  </a:tcPr>
                </a:tc>
                <a:tc>
                  <a:txBody>
                    <a:bodyPr/>
                    <a:lstStyle/>
                    <a:p>
                      <a:pPr marL="0" marR="0" algn="ctr">
                        <a:lnSpc>
                          <a:spcPct val="115000"/>
                        </a:lnSpc>
                        <a:spcBef>
                          <a:spcPts val="0"/>
                        </a:spcBef>
                        <a:spcAft>
                          <a:spcPts val="0"/>
                        </a:spcAft>
                      </a:pPr>
                      <a:r>
                        <a:rPr lang="en-US" sz="1800" dirty="0" smtClean="0">
                          <a:effectLst/>
                        </a:rPr>
                        <a:t>Period 1</a:t>
                      </a:r>
                      <a:endParaRPr lang="en-US" sz="1800" dirty="0">
                        <a:effectLst/>
                        <a:latin typeface="Calibri"/>
                        <a:ea typeface="Calibri"/>
                        <a:cs typeface="Times New Roman"/>
                      </a:endParaRPr>
                    </a:p>
                  </a:txBody>
                  <a:tcPr marL="68574" marR="68574" marT="0" marB="0" anchor="ctr"/>
                </a:tc>
                <a:tc>
                  <a:txBody>
                    <a:bodyPr/>
                    <a:lstStyle/>
                    <a:p>
                      <a:pPr marL="0" marR="0" algn="ctr">
                        <a:lnSpc>
                          <a:spcPct val="115000"/>
                        </a:lnSpc>
                        <a:spcBef>
                          <a:spcPts val="0"/>
                        </a:spcBef>
                        <a:spcAft>
                          <a:spcPts val="0"/>
                        </a:spcAft>
                      </a:pPr>
                      <a:r>
                        <a:rPr lang="en-US" sz="1800" dirty="0">
                          <a:effectLst/>
                        </a:rPr>
                        <a:t>Period </a:t>
                      </a:r>
                      <a:r>
                        <a:rPr lang="en-US" sz="1800" dirty="0" smtClean="0">
                          <a:effectLst/>
                        </a:rPr>
                        <a:t>1</a:t>
                      </a:r>
                      <a:endParaRPr lang="en-US" sz="1800" dirty="0">
                        <a:effectLst/>
                        <a:latin typeface="Calibri"/>
                        <a:ea typeface="Calibri"/>
                        <a:cs typeface="Times New Roman"/>
                      </a:endParaRPr>
                    </a:p>
                  </a:txBody>
                  <a:tcPr marL="68574" marR="68574" marT="0" marB="0" anchor="ctr"/>
                </a:tc>
                <a:extLst>
                  <a:ext uri="{0D108BD9-81ED-4DB2-BD59-A6C34878D82A}">
                    <a16:rowId xmlns:a16="http://schemas.microsoft.com/office/drawing/2014/main" val="10001"/>
                  </a:ext>
                </a:extLst>
              </a:tr>
              <a:tr h="632205">
                <a:tc>
                  <a:txBody>
                    <a:bodyPr/>
                    <a:lstStyle/>
                    <a:p>
                      <a:pPr marL="0" marR="0" algn="ctr">
                        <a:lnSpc>
                          <a:spcPct val="115000"/>
                        </a:lnSpc>
                        <a:spcBef>
                          <a:spcPts val="0"/>
                        </a:spcBef>
                        <a:spcAft>
                          <a:spcPts val="0"/>
                        </a:spcAft>
                      </a:pPr>
                      <a:r>
                        <a:rPr lang="en-US" sz="1600" dirty="0">
                          <a:solidFill>
                            <a:srgbClr val="FF0000"/>
                          </a:solidFill>
                          <a:effectLst/>
                        </a:rPr>
                        <a:t>9:00—10:25</a:t>
                      </a:r>
                      <a:endParaRPr lang="en-US" sz="1600" dirty="0">
                        <a:solidFill>
                          <a:srgbClr val="FF0000"/>
                        </a:solidFill>
                        <a:effectLst/>
                        <a:latin typeface="Calibri"/>
                        <a:ea typeface="Calibri"/>
                        <a:cs typeface="Times New Roman"/>
                      </a:endParaRPr>
                    </a:p>
                  </a:txBody>
                  <a:tcPr marL="68574" marR="68574" marT="0" marB="0" anchor="ctr">
                    <a:solidFill>
                      <a:schemeClr val="accent1">
                        <a:lumMod val="60000"/>
                        <a:lumOff val="40000"/>
                      </a:schemeClr>
                    </a:solidFill>
                  </a:tcPr>
                </a:tc>
                <a:tc>
                  <a:txBody>
                    <a:bodyPr/>
                    <a:lstStyle/>
                    <a:p>
                      <a:pPr marL="0" marR="0" algn="ctr">
                        <a:lnSpc>
                          <a:spcPct val="115000"/>
                        </a:lnSpc>
                        <a:spcBef>
                          <a:spcPts val="0"/>
                        </a:spcBef>
                        <a:spcAft>
                          <a:spcPts val="0"/>
                        </a:spcAft>
                      </a:pPr>
                      <a:r>
                        <a:rPr lang="en-US" sz="1800" dirty="0">
                          <a:effectLst/>
                        </a:rPr>
                        <a:t>Period </a:t>
                      </a:r>
                      <a:r>
                        <a:rPr lang="en-US" sz="1800" dirty="0" smtClean="0">
                          <a:effectLst/>
                        </a:rPr>
                        <a:t>2</a:t>
                      </a:r>
                      <a:endParaRPr lang="en-US" sz="1800" dirty="0">
                        <a:effectLst/>
                        <a:latin typeface="Calibri"/>
                        <a:ea typeface="Calibri"/>
                        <a:cs typeface="Times New Roman"/>
                      </a:endParaRPr>
                    </a:p>
                  </a:txBody>
                  <a:tcPr marL="68574" marR="68574" marT="0" marB="0" anchor="ctr"/>
                </a:tc>
                <a:tc>
                  <a:txBody>
                    <a:bodyPr/>
                    <a:lstStyle/>
                    <a:p>
                      <a:pPr marL="0" marR="0" algn="ctr">
                        <a:lnSpc>
                          <a:spcPct val="115000"/>
                        </a:lnSpc>
                        <a:spcBef>
                          <a:spcPts val="0"/>
                        </a:spcBef>
                        <a:spcAft>
                          <a:spcPts val="0"/>
                        </a:spcAft>
                      </a:pPr>
                      <a:r>
                        <a:rPr lang="en-US" sz="1800" dirty="0">
                          <a:effectLst/>
                        </a:rPr>
                        <a:t>Period </a:t>
                      </a:r>
                      <a:r>
                        <a:rPr lang="en-US" sz="1800" dirty="0" smtClean="0">
                          <a:effectLst/>
                        </a:rPr>
                        <a:t>2</a:t>
                      </a:r>
                      <a:endParaRPr lang="en-US" sz="1800" dirty="0">
                        <a:effectLst/>
                        <a:latin typeface="Calibri"/>
                        <a:ea typeface="Calibri"/>
                        <a:cs typeface="Times New Roman"/>
                      </a:endParaRPr>
                    </a:p>
                  </a:txBody>
                  <a:tcPr marL="68574" marR="68574" marT="0" marB="0" anchor="ctr"/>
                </a:tc>
                <a:extLst>
                  <a:ext uri="{0D108BD9-81ED-4DB2-BD59-A6C34878D82A}">
                    <a16:rowId xmlns:a16="http://schemas.microsoft.com/office/drawing/2014/main" val="10002"/>
                  </a:ext>
                </a:extLst>
              </a:tr>
              <a:tr h="586017">
                <a:tc>
                  <a:txBody>
                    <a:bodyPr/>
                    <a:lstStyle/>
                    <a:p>
                      <a:pPr marL="0" marR="0" algn="ctr">
                        <a:lnSpc>
                          <a:spcPct val="115000"/>
                        </a:lnSpc>
                        <a:spcBef>
                          <a:spcPts val="0"/>
                        </a:spcBef>
                        <a:spcAft>
                          <a:spcPts val="0"/>
                        </a:spcAft>
                      </a:pPr>
                      <a:r>
                        <a:rPr lang="en-US" sz="1600" dirty="0">
                          <a:solidFill>
                            <a:srgbClr val="FF0000"/>
                          </a:solidFill>
                          <a:effectLst/>
                        </a:rPr>
                        <a:t>10:30—10:37 </a:t>
                      </a:r>
                      <a:endParaRPr lang="en-US" sz="1600" dirty="0">
                        <a:solidFill>
                          <a:srgbClr val="FF0000"/>
                        </a:solidFill>
                        <a:effectLst/>
                        <a:latin typeface="Calibri"/>
                        <a:ea typeface="Calibri"/>
                        <a:cs typeface="Times New Roman"/>
                      </a:endParaRPr>
                    </a:p>
                  </a:txBody>
                  <a:tcPr marL="68574" marR="68574" marT="0" marB="0" anchor="ctr">
                    <a:solidFill>
                      <a:schemeClr val="accent1">
                        <a:lumMod val="60000"/>
                        <a:lumOff val="40000"/>
                      </a:schemeClr>
                    </a:solidFill>
                  </a:tcPr>
                </a:tc>
                <a:tc>
                  <a:txBody>
                    <a:bodyPr/>
                    <a:lstStyle/>
                    <a:p>
                      <a:pPr marL="0" marR="0" algn="ctr">
                        <a:lnSpc>
                          <a:spcPct val="115000"/>
                        </a:lnSpc>
                        <a:spcBef>
                          <a:spcPts val="0"/>
                        </a:spcBef>
                        <a:spcAft>
                          <a:spcPts val="0"/>
                        </a:spcAft>
                      </a:pPr>
                      <a:r>
                        <a:rPr lang="en-US" sz="1800" dirty="0" smtClean="0">
                          <a:effectLst/>
                        </a:rPr>
                        <a:t>Homeroom</a:t>
                      </a:r>
                      <a:endParaRPr lang="en-US" sz="1800" dirty="0">
                        <a:effectLst/>
                        <a:latin typeface="Calibri"/>
                        <a:ea typeface="Calibri"/>
                        <a:cs typeface="Times New Roman"/>
                      </a:endParaRPr>
                    </a:p>
                  </a:txBody>
                  <a:tcPr marL="68574" marR="68574" marT="0" marB="0" anchor="ctr"/>
                </a:tc>
                <a:tc>
                  <a:txBody>
                    <a:bodyPr/>
                    <a:lstStyle/>
                    <a:p>
                      <a:pPr marL="0" marR="0" algn="ctr">
                        <a:lnSpc>
                          <a:spcPct val="115000"/>
                        </a:lnSpc>
                        <a:spcBef>
                          <a:spcPts val="0"/>
                        </a:spcBef>
                        <a:spcAft>
                          <a:spcPts val="0"/>
                        </a:spcAft>
                      </a:pPr>
                      <a:r>
                        <a:rPr lang="en-US" sz="1800" dirty="0" smtClean="0">
                          <a:effectLst/>
                        </a:rPr>
                        <a:t>Homeroom</a:t>
                      </a:r>
                      <a:endParaRPr lang="en-US" sz="1800" dirty="0">
                        <a:effectLst/>
                        <a:latin typeface="Calibri"/>
                        <a:ea typeface="Calibri"/>
                        <a:cs typeface="Times New Roman"/>
                      </a:endParaRPr>
                    </a:p>
                  </a:txBody>
                  <a:tcPr marL="68574" marR="68574" marT="0" marB="0" anchor="ctr"/>
                </a:tc>
                <a:extLst>
                  <a:ext uri="{0D108BD9-81ED-4DB2-BD59-A6C34878D82A}">
                    <a16:rowId xmlns:a16="http://schemas.microsoft.com/office/drawing/2014/main" val="10003"/>
                  </a:ext>
                </a:extLst>
              </a:tr>
              <a:tr h="2691466">
                <a:tc>
                  <a:txBody>
                    <a:bodyPr/>
                    <a:lstStyle/>
                    <a:p>
                      <a:pPr marL="0" marR="0" algn="ctr">
                        <a:lnSpc>
                          <a:spcPct val="115000"/>
                        </a:lnSpc>
                        <a:spcBef>
                          <a:spcPts val="0"/>
                        </a:spcBef>
                        <a:spcAft>
                          <a:spcPts val="0"/>
                        </a:spcAft>
                      </a:pPr>
                      <a:endParaRPr lang="en-US" sz="1400" dirty="0">
                        <a:solidFill>
                          <a:schemeClr val="tx1"/>
                        </a:solidFill>
                        <a:effectLst/>
                      </a:endParaRPr>
                    </a:p>
                  </a:txBody>
                  <a:tcPr marL="68574" marR="68574" marT="0" marB="0">
                    <a:solidFill>
                      <a:schemeClr val="accent1">
                        <a:lumMod val="60000"/>
                        <a:lumOff val="40000"/>
                      </a:schemeClr>
                    </a:solidFill>
                  </a:tcPr>
                </a:tc>
                <a:tc>
                  <a:txBody>
                    <a:bodyPr/>
                    <a:lstStyle/>
                    <a:p>
                      <a:pPr marL="0" marR="0" algn="ctr">
                        <a:lnSpc>
                          <a:spcPct val="115000"/>
                        </a:lnSpc>
                        <a:spcBef>
                          <a:spcPts val="0"/>
                        </a:spcBef>
                        <a:spcAft>
                          <a:spcPts val="0"/>
                        </a:spcAft>
                      </a:pPr>
                      <a:r>
                        <a:rPr lang="en-US" sz="1800" dirty="0">
                          <a:effectLst/>
                        </a:rPr>
                        <a:t>Period </a:t>
                      </a:r>
                      <a:r>
                        <a:rPr lang="en-US" sz="1800" dirty="0" smtClean="0">
                          <a:effectLst/>
                        </a:rPr>
                        <a:t>3</a:t>
                      </a:r>
                      <a:endParaRPr lang="en-US" sz="1800" dirty="0">
                        <a:effectLst/>
                        <a:latin typeface="Calibri"/>
                        <a:ea typeface="Calibri"/>
                        <a:cs typeface="Times New Roman"/>
                      </a:endParaRPr>
                    </a:p>
                  </a:txBody>
                  <a:tcPr marL="68574" marR="68574" marT="0" marB="0" anchor="ctr"/>
                </a:tc>
                <a:tc>
                  <a:txBody>
                    <a:bodyPr/>
                    <a:lstStyle/>
                    <a:p>
                      <a:pPr marL="0" marR="0" algn="ctr">
                        <a:lnSpc>
                          <a:spcPct val="115000"/>
                        </a:lnSpc>
                        <a:spcBef>
                          <a:spcPts val="0"/>
                        </a:spcBef>
                        <a:spcAft>
                          <a:spcPts val="0"/>
                        </a:spcAft>
                      </a:pPr>
                      <a:r>
                        <a:rPr lang="en-US" sz="1800" dirty="0">
                          <a:effectLst/>
                        </a:rPr>
                        <a:t>Period </a:t>
                      </a:r>
                      <a:r>
                        <a:rPr lang="en-US" sz="1800" dirty="0" smtClean="0">
                          <a:effectLst/>
                        </a:rPr>
                        <a:t>3</a:t>
                      </a:r>
                      <a:endParaRPr lang="en-US" sz="1800" dirty="0">
                        <a:effectLst/>
                        <a:latin typeface="Calibri"/>
                        <a:ea typeface="Calibri"/>
                        <a:cs typeface="Times New Roman"/>
                      </a:endParaRPr>
                    </a:p>
                  </a:txBody>
                  <a:tcPr marL="68574" marR="68574" marT="0" marB="0" anchor="ctr"/>
                </a:tc>
                <a:extLst>
                  <a:ext uri="{0D108BD9-81ED-4DB2-BD59-A6C34878D82A}">
                    <a16:rowId xmlns:a16="http://schemas.microsoft.com/office/drawing/2014/main" val="10004"/>
                  </a:ext>
                </a:extLst>
              </a:tr>
              <a:tr h="498420">
                <a:tc>
                  <a:txBody>
                    <a:bodyPr/>
                    <a:lstStyle/>
                    <a:p>
                      <a:pPr marL="0" marR="0" algn="ctr">
                        <a:lnSpc>
                          <a:spcPct val="115000"/>
                        </a:lnSpc>
                        <a:spcBef>
                          <a:spcPts val="0"/>
                        </a:spcBef>
                        <a:spcAft>
                          <a:spcPts val="0"/>
                        </a:spcAft>
                      </a:pPr>
                      <a:r>
                        <a:rPr kumimoji="0" lang="en-US" sz="1600" b="1" kern="1200" dirty="0" smtClean="0">
                          <a:solidFill>
                            <a:srgbClr val="FF0000"/>
                          </a:solidFill>
                          <a:effectLst/>
                          <a:latin typeface="+mn-lt"/>
                          <a:ea typeface="+mn-ea"/>
                          <a:cs typeface="+mn-cs"/>
                        </a:rPr>
                        <a:t>12:45—2:10</a:t>
                      </a:r>
                      <a:endParaRPr kumimoji="0" lang="en-US" sz="1600" b="1" kern="1200" dirty="0">
                        <a:solidFill>
                          <a:srgbClr val="FF0000"/>
                        </a:solidFill>
                        <a:effectLst/>
                        <a:latin typeface="+mn-lt"/>
                        <a:ea typeface="+mn-ea"/>
                        <a:cs typeface="+mn-cs"/>
                      </a:endParaRPr>
                    </a:p>
                  </a:txBody>
                  <a:tcPr marL="68574" marR="68574" marT="0" marB="0" anchor="ctr">
                    <a:solidFill>
                      <a:schemeClr val="accent1">
                        <a:lumMod val="60000"/>
                        <a:lumOff val="40000"/>
                      </a:schemeClr>
                    </a:solidFill>
                  </a:tcPr>
                </a:tc>
                <a:tc>
                  <a:txBody>
                    <a:bodyPr/>
                    <a:lstStyle/>
                    <a:p>
                      <a:pPr marL="0" marR="0" algn="ctr">
                        <a:lnSpc>
                          <a:spcPct val="115000"/>
                        </a:lnSpc>
                        <a:spcBef>
                          <a:spcPts val="0"/>
                        </a:spcBef>
                        <a:spcAft>
                          <a:spcPts val="0"/>
                        </a:spcAft>
                      </a:pPr>
                      <a:r>
                        <a:rPr lang="en-US" sz="1800" dirty="0">
                          <a:effectLst/>
                        </a:rPr>
                        <a:t>Period </a:t>
                      </a:r>
                      <a:r>
                        <a:rPr lang="en-US" sz="1800" dirty="0" smtClean="0">
                          <a:effectLst/>
                        </a:rPr>
                        <a:t>4</a:t>
                      </a:r>
                      <a:endParaRPr lang="en-US" sz="1800" dirty="0">
                        <a:effectLst/>
                        <a:latin typeface="Calibri"/>
                        <a:ea typeface="Calibri"/>
                        <a:cs typeface="Times New Roman"/>
                      </a:endParaRPr>
                    </a:p>
                  </a:txBody>
                  <a:tcPr marL="68574" marR="68574" marT="0" marB="0" anchor="ctr"/>
                </a:tc>
                <a:tc>
                  <a:txBody>
                    <a:bodyPr/>
                    <a:lstStyle/>
                    <a:p>
                      <a:pPr marL="0" marR="0" algn="ctr">
                        <a:lnSpc>
                          <a:spcPct val="115000"/>
                        </a:lnSpc>
                        <a:spcBef>
                          <a:spcPts val="0"/>
                        </a:spcBef>
                        <a:spcAft>
                          <a:spcPts val="0"/>
                        </a:spcAft>
                      </a:pPr>
                      <a:r>
                        <a:rPr lang="en-US" sz="1800" dirty="0">
                          <a:effectLst/>
                        </a:rPr>
                        <a:t>Period </a:t>
                      </a:r>
                      <a:r>
                        <a:rPr lang="en-US" sz="1800" dirty="0" smtClean="0">
                          <a:effectLst/>
                        </a:rPr>
                        <a:t>4</a:t>
                      </a:r>
                      <a:endParaRPr lang="en-US" sz="1800" dirty="0">
                        <a:effectLst/>
                        <a:latin typeface="Calibri"/>
                        <a:ea typeface="Calibri"/>
                        <a:cs typeface="Times New Roman"/>
                      </a:endParaRPr>
                    </a:p>
                  </a:txBody>
                  <a:tcPr marL="68574" marR="68574" marT="0" marB="0" anchor="ctr"/>
                </a:tc>
                <a:extLst>
                  <a:ext uri="{0D108BD9-81ED-4DB2-BD59-A6C34878D82A}">
                    <a16:rowId xmlns:a16="http://schemas.microsoft.com/office/drawing/2014/main" val="10005"/>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880425698"/>
              </p:ext>
            </p:extLst>
          </p:nvPr>
        </p:nvGraphicFramePr>
        <p:xfrm>
          <a:off x="0" y="3657600"/>
          <a:ext cx="3505200" cy="2667000"/>
        </p:xfrm>
        <a:graphic>
          <a:graphicData uri="http://schemas.openxmlformats.org/drawingml/2006/table">
            <a:tbl>
              <a:tblPr firstRow="1" bandRow="1">
                <a:tableStyleId>{5C22544A-7EE6-4342-B048-85BDC9FD1C3A}</a:tableStyleId>
              </a:tblPr>
              <a:tblGrid>
                <a:gridCol w="1168400">
                  <a:extLst>
                    <a:ext uri="{9D8B030D-6E8A-4147-A177-3AD203B41FA5}">
                      <a16:colId xmlns:a16="http://schemas.microsoft.com/office/drawing/2014/main" val="20000"/>
                    </a:ext>
                  </a:extLst>
                </a:gridCol>
                <a:gridCol w="1235166">
                  <a:extLst>
                    <a:ext uri="{9D8B030D-6E8A-4147-A177-3AD203B41FA5}">
                      <a16:colId xmlns:a16="http://schemas.microsoft.com/office/drawing/2014/main" val="20001"/>
                    </a:ext>
                  </a:extLst>
                </a:gridCol>
                <a:gridCol w="1101634">
                  <a:extLst>
                    <a:ext uri="{9D8B030D-6E8A-4147-A177-3AD203B41FA5}">
                      <a16:colId xmlns:a16="http://schemas.microsoft.com/office/drawing/2014/main" val="20002"/>
                    </a:ext>
                  </a:extLst>
                </a:gridCol>
              </a:tblGrid>
              <a:tr h="886947">
                <a:tc>
                  <a:txBody>
                    <a:bodyPr/>
                    <a:lstStyle/>
                    <a:p>
                      <a:r>
                        <a:rPr lang="en-US" sz="1400" b="0" i="0" dirty="0" smtClean="0">
                          <a:solidFill>
                            <a:schemeClr val="bg1"/>
                          </a:solidFill>
                        </a:rPr>
                        <a:t>Lunch</a:t>
                      </a:r>
                    </a:p>
                    <a:p>
                      <a:r>
                        <a:rPr lang="en-US" sz="1400" b="1" i="0" dirty="0" smtClean="0">
                          <a:solidFill>
                            <a:srgbClr val="FF0000"/>
                          </a:solidFill>
                        </a:rPr>
                        <a:t>10:39 – 11:09</a:t>
                      </a:r>
                      <a:endParaRPr lang="en-US" sz="1400" b="1" i="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r>
                        <a:rPr lang="en-US" sz="1400" b="0" i="0" dirty="0" smtClean="0">
                          <a:solidFill>
                            <a:schemeClr val="bg1"/>
                          </a:solidFill>
                        </a:rPr>
                        <a:t>Class</a:t>
                      </a:r>
                    </a:p>
                    <a:p>
                      <a:r>
                        <a:rPr lang="en-US" sz="1400" b="1" i="0" dirty="0" smtClean="0">
                          <a:solidFill>
                            <a:srgbClr val="FF0000"/>
                          </a:solidFill>
                        </a:rPr>
                        <a:t>10:42 – 11:25</a:t>
                      </a:r>
                      <a:endParaRPr lang="en-US" sz="1400" b="1" i="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rowSpan="2">
                  <a:txBody>
                    <a:bodyPr/>
                    <a:lstStyle/>
                    <a:p>
                      <a:r>
                        <a:rPr lang="en-US" sz="1400" b="0" i="0" dirty="0" smtClean="0">
                          <a:solidFill>
                            <a:schemeClr val="bg1"/>
                          </a:solidFill>
                        </a:rPr>
                        <a:t>Class</a:t>
                      </a:r>
                    </a:p>
                    <a:p>
                      <a:r>
                        <a:rPr lang="en-US" sz="1400" b="1" i="0" dirty="0" smtClean="0">
                          <a:solidFill>
                            <a:srgbClr val="FF0000"/>
                          </a:solidFill>
                        </a:rPr>
                        <a:t>10:42 – 12:08</a:t>
                      </a:r>
                      <a:endParaRPr lang="en-US" sz="1400" b="1" i="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0000"/>
                  </a:ext>
                </a:extLst>
              </a:tr>
              <a:tr h="893106">
                <a:tc rowSpan="2">
                  <a:txBody>
                    <a:bodyPr/>
                    <a:lstStyle/>
                    <a:p>
                      <a:endParaRPr lang="en-US" sz="1400" i="0" dirty="0" smtClean="0">
                        <a:solidFill>
                          <a:schemeClr val="bg1"/>
                        </a:solidFill>
                      </a:endParaRPr>
                    </a:p>
                    <a:p>
                      <a:r>
                        <a:rPr lang="en-US" sz="1400" i="0" dirty="0" smtClean="0">
                          <a:solidFill>
                            <a:schemeClr val="bg1"/>
                          </a:solidFill>
                        </a:rPr>
                        <a:t>Class</a:t>
                      </a:r>
                    </a:p>
                    <a:p>
                      <a:r>
                        <a:rPr lang="en-US" sz="1400" b="1" i="0" dirty="0" smtClean="0">
                          <a:solidFill>
                            <a:srgbClr val="FF0000"/>
                          </a:solidFill>
                        </a:rPr>
                        <a:t>11:14 – 12:40</a:t>
                      </a:r>
                      <a:endParaRPr lang="en-US" sz="1400" b="1" i="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r>
                        <a:rPr lang="en-US" sz="1400" b="0" i="0" dirty="0" smtClean="0">
                          <a:solidFill>
                            <a:schemeClr val="bg1"/>
                          </a:solidFill>
                        </a:rPr>
                        <a:t>Lunch</a:t>
                      </a:r>
                    </a:p>
                    <a:p>
                      <a:r>
                        <a:rPr lang="en-US" sz="1400" b="1" i="0" dirty="0" smtClean="0">
                          <a:solidFill>
                            <a:srgbClr val="FF0000"/>
                          </a:solidFill>
                        </a:rPr>
                        <a:t>11:25 – 11:55</a:t>
                      </a:r>
                      <a:endParaRPr lang="en-US" sz="1400" b="1" i="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vMerge="1">
                  <a:txBody>
                    <a:bodyPr/>
                    <a:lstStyle/>
                    <a:p>
                      <a:endParaRPr lang="en-US" sz="1400" b="0" dirty="0">
                        <a:solidFill>
                          <a:schemeClr val="tx1"/>
                        </a:solidFill>
                      </a:endParaRPr>
                    </a:p>
                  </a:txBody>
                  <a:tcPr/>
                </a:tc>
                <a:extLst>
                  <a:ext uri="{0D108BD9-81ED-4DB2-BD59-A6C34878D82A}">
                    <a16:rowId xmlns:a16="http://schemas.microsoft.com/office/drawing/2014/main" val="10001"/>
                  </a:ext>
                </a:extLst>
              </a:tr>
              <a:tr h="886947">
                <a:tc vMerge="1">
                  <a:txBody>
                    <a:bodyPr/>
                    <a:lstStyle/>
                    <a:p>
                      <a:endParaRPr lang="en-US" dirty="0"/>
                    </a:p>
                  </a:txBody>
                  <a:tcPr>
                    <a:solidFill>
                      <a:schemeClr val="bg1">
                        <a:lumMod val="85000"/>
                      </a:schemeClr>
                    </a:solidFill>
                  </a:tcPr>
                </a:tc>
                <a:tc>
                  <a:txBody>
                    <a:bodyPr/>
                    <a:lstStyle/>
                    <a:p>
                      <a:r>
                        <a:rPr lang="en-US" sz="1400" b="0" i="0" dirty="0" smtClean="0">
                          <a:solidFill>
                            <a:schemeClr val="bg1"/>
                          </a:solidFill>
                        </a:rPr>
                        <a:t>Class</a:t>
                      </a:r>
                    </a:p>
                    <a:p>
                      <a:r>
                        <a:rPr lang="en-US" sz="1400" b="1" i="0" dirty="0" smtClean="0">
                          <a:solidFill>
                            <a:srgbClr val="FF0000"/>
                          </a:solidFill>
                        </a:rPr>
                        <a:t>11:58 – 12:40</a:t>
                      </a:r>
                      <a:endParaRPr lang="en-US" sz="1400" b="1" i="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r>
                        <a:rPr lang="en-US" sz="1400" b="0" i="0" dirty="0" smtClean="0">
                          <a:solidFill>
                            <a:schemeClr val="bg1"/>
                          </a:solidFill>
                        </a:rPr>
                        <a:t>Lunch</a:t>
                      </a:r>
                    </a:p>
                    <a:p>
                      <a:r>
                        <a:rPr lang="en-US" sz="1400" b="1" i="0" dirty="0" smtClean="0">
                          <a:solidFill>
                            <a:srgbClr val="FF0000"/>
                          </a:solidFill>
                        </a:rPr>
                        <a:t>12:10 – 12:40</a:t>
                      </a:r>
                      <a:endParaRPr lang="en-US" sz="1400" b="1" i="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0002"/>
                  </a:ext>
                </a:extLst>
              </a:tr>
            </a:tbl>
          </a:graphicData>
        </a:graphic>
      </p:graphicFrame>
      <p:sp>
        <p:nvSpPr>
          <p:cNvPr id="7" name="Title 1"/>
          <p:cNvSpPr txBox="1">
            <a:spLocks/>
          </p:cNvSpPr>
          <p:nvPr/>
        </p:nvSpPr>
        <p:spPr>
          <a:xfrm>
            <a:off x="601249" y="381000"/>
            <a:ext cx="8229600" cy="914400"/>
          </a:xfrm>
          <a:prstGeom prst="rect">
            <a:avLst/>
          </a:prstGeom>
        </p:spPr>
        <p:txBody>
          <a:bodyPr>
            <a:noAutofit/>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fontAlgn="auto">
              <a:spcAft>
                <a:spcPts val="0"/>
              </a:spcAft>
              <a:defRPr/>
            </a:pPr>
            <a:r>
              <a:rPr lang="en-US" sz="6000" dirty="0" smtClean="0">
                <a:solidFill>
                  <a:srgbClr val="FF0000"/>
                </a:solidFill>
                <a:effectLst/>
              </a:rPr>
              <a:t>The Schedule</a:t>
            </a:r>
            <a:endParaRPr lang="en-US" sz="6000" dirty="0">
              <a:solidFill>
                <a:srgbClr val="FF0000"/>
              </a:solidFill>
              <a:effectLst/>
            </a:endParaRPr>
          </a:p>
        </p:txBody>
      </p:sp>
    </p:spTree>
    <p:extLst>
      <p:ext uri="{BB962C8B-B14F-4D97-AF65-F5344CB8AC3E}">
        <p14:creationId xmlns:p14="http://schemas.microsoft.com/office/powerpoint/2010/main" val="3182585251"/>
      </p:ext>
    </p:extLst>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564092632"/>
              </p:ext>
            </p:extLst>
          </p:nvPr>
        </p:nvGraphicFramePr>
        <p:xfrm>
          <a:off x="0" y="1034017"/>
          <a:ext cx="9144000" cy="6224840"/>
        </p:xfrm>
        <a:graphic>
          <a:graphicData uri="http://schemas.openxmlformats.org/drawingml/2006/table">
            <a:tbl>
              <a:tblPr firstRow="1" firstCol="1" bandRow="1">
                <a:tableStyleId>{5C22544A-7EE6-4342-B048-85BDC9FD1C3A}</a:tableStyleId>
              </a:tblPr>
              <a:tblGrid>
                <a:gridCol w="23622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1219200">
                  <a:extLst>
                    <a:ext uri="{9D8B030D-6E8A-4147-A177-3AD203B41FA5}">
                      <a16:colId xmlns:a16="http://schemas.microsoft.com/office/drawing/2014/main" val="20005"/>
                    </a:ext>
                  </a:extLst>
                </a:gridCol>
                <a:gridCol w="1219200">
                  <a:extLst>
                    <a:ext uri="{9D8B030D-6E8A-4147-A177-3AD203B41FA5}">
                      <a16:colId xmlns:a16="http://schemas.microsoft.com/office/drawing/2014/main" val="20006"/>
                    </a:ext>
                  </a:extLst>
                </a:gridCol>
              </a:tblGrid>
              <a:tr h="631761">
                <a:tc>
                  <a:txBody>
                    <a:bodyPr/>
                    <a:lstStyle/>
                    <a:p>
                      <a:pPr marL="0" marR="0" algn="ctr">
                        <a:lnSpc>
                          <a:spcPct val="115000"/>
                        </a:lnSpc>
                        <a:spcBef>
                          <a:spcPts val="0"/>
                        </a:spcBef>
                        <a:spcAft>
                          <a:spcPts val="0"/>
                        </a:spcAft>
                      </a:pPr>
                      <a:r>
                        <a:rPr lang="en-US" sz="2000" cap="all" baseline="0" dirty="0" smtClean="0">
                          <a:solidFill>
                            <a:schemeClr val="tx1"/>
                          </a:solidFill>
                          <a:effectLst/>
                          <a:latin typeface="+mn-lt"/>
                          <a:ea typeface="Calibri"/>
                          <a:cs typeface="Times New Roman"/>
                        </a:rPr>
                        <a:t>Times</a:t>
                      </a:r>
                      <a:endParaRPr lang="en-US" sz="2000" cap="all" baseline="0" dirty="0">
                        <a:solidFill>
                          <a:schemeClr val="tx1"/>
                        </a:solidFill>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algn="ctr">
                        <a:lnSpc>
                          <a:spcPct val="115000"/>
                        </a:lnSpc>
                        <a:spcBef>
                          <a:spcPts val="0"/>
                        </a:spcBef>
                        <a:spcAft>
                          <a:spcPts val="0"/>
                        </a:spcAft>
                      </a:pPr>
                      <a:endParaRPr lang="en-US" sz="1800" cap="all" baseline="0" dirty="0">
                        <a:solidFill>
                          <a:schemeClr val="tx1"/>
                        </a:solidFill>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algn="ctr">
                        <a:lnSpc>
                          <a:spcPct val="115000"/>
                        </a:lnSpc>
                        <a:spcBef>
                          <a:spcPts val="0"/>
                        </a:spcBef>
                        <a:spcAft>
                          <a:spcPts val="0"/>
                        </a:spcAft>
                      </a:pPr>
                      <a:r>
                        <a:rPr lang="en-US" sz="1800" cap="all" baseline="0" dirty="0" smtClean="0">
                          <a:solidFill>
                            <a:schemeClr val="tx1"/>
                          </a:solidFill>
                          <a:effectLst/>
                          <a:latin typeface="+mn-lt"/>
                        </a:rPr>
                        <a:t>Mon</a:t>
                      </a:r>
                    </a:p>
                    <a:p>
                      <a:pPr marL="0" marR="0" algn="ctr">
                        <a:lnSpc>
                          <a:spcPct val="115000"/>
                        </a:lnSpc>
                        <a:spcBef>
                          <a:spcPts val="0"/>
                        </a:spcBef>
                        <a:spcAft>
                          <a:spcPts val="0"/>
                        </a:spcAft>
                      </a:pPr>
                      <a:r>
                        <a:rPr lang="en-US" sz="1800" cap="all" baseline="0" dirty="0" smtClean="0">
                          <a:solidFill>
                            <a:schemeClr val="tx1"/>
                          </a:solidFill>
                          <a:effectLst/>
                          <a:latin typeface="+mn-lt"/>
                          <a:ea typeface="Calibri"/>
                          <a:cs typeface="Times New Roman"/>
                        </a:rPr>
                        <a:t>DAY 1</a:t>
                      </a:r>
                      <a:endParaRPr lang="en-US" sz="1800" cap="all" baseline="0" dirty="0">
                        <a:solidFill>
                          <a:schemeClr val="tx1"/>
                        </a:solidFill>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algn="ctr">
                        <a:lnSpc>
                          <a:spcPct val="115000"/>
                        </a:lnSpc>
                        <a:spcBef>
                          <a:spcPts val="0"/>
                        </a:spcBef>
                        <a:spcAft>
                          <a:spcPts val="0"/>
                        </a:spcAft>
                      </a:pPr>
                      <a:r>
                        <a:rPr lang="en-US" sz="1800" cap="all" baseline="0" dirty="0" smtClean="0">
                          <a:solidFill>
                            <a:schemeClr val="tx1"/>
                          </a:solidFill>
                          <a:effectLst/>
                          <a:latin typeface="+mn-lt"/>
                        </a:rPr>
                        <a:t>Tue</a:t>
                      </a:r>
                    </a:p>
                    <a:p>
                      <a:pPr marL="0" marR="0" algn="ctr">
                        <a:lnSpc>
                          <a:spcPct val="115000"/>
                        </a:lnSpc>
                        <a:spcBef>
                          <a:spcPts val="0"/>
                        </a:spcBef>
                        <a:spcAft>
                          <a:spcPts val="0"/>
                        </a:spcAft>
                      </a:pPr>
                      <a:r>
                        <a:rPr lang="en-US" sz="1800" cap="all" baseline="0" dirty="0" smtClean="0">
                          <a:solidFill>
                            <a:schemeClr val="tx1"/>
                          </a:solidFill>
                          <a:effectLst/>
                          <a:latin typeface="+mn-lt"/>
                          <a:ea typeface="Calibri"/>
                          <a:cs typeface="Times New Roman"/>
                        </a:rPr>
                        <a:t>Day 2</a:t>
                      </a:r>
                      <a:endParaRPr lang="en-US" sz="1800" cap="all" baseline="0" dirty="0">
                        <a:solidFill>
                          <a:schemeClr val="tx1"/>
                        </a:solidFill>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algn="ctr">
                        <a:lnSpc>
                          <a:spcPct val="115000"/>
                        </a:lnSpc>
                        <a:spcBef>
                          <a:spcPts val="0"/>
                        </a:spcBef>
                        <a:spcAft>
                          <a:spcPts val="0"/>
                        </a:spcAft>
                      </a:pPr>
                      <a:r>
                        <a:rPr lang="en-US" sz="1800" cap="all" baseline="0" dirty="0" smtClean="0">
                          <a:solidFill>
                            <a:schemeClr val="tx1"/>
                          </a:solidFill>
                          <a:effectLst/>
                          <a:latin typeface="+mn-lt"/>
                          <a:ea typeface="Calibri"/>
                          <a:cs typeface="Times New Roman"/>
                        </a:rPr>
                        <a:t>Wed</a:t>
                      </a:r>
                    </a:p>
                    <a:p>
                      <a:pPr marL="0" marR="0" algn="ctr">
                        <a:lnSpc>
                          <a:spcPct val="115000"/>
                        </a:lnSpc>
                        <a:spcBef>
                          <a:spcPts val="0"/>
                        </a:spcBef>
                        <a:spcAft>
                          <a:spcPts val="0"/>
                        </a:spcAft>
                      </a:pPr>
                      <a:r>
                        <a:rPr lang="en-US" sz="1800" cap="all" baseline="0" dirty="0" smtClean="0">
                          <a:solidFill>
                            <a:schemeClr val="tx1"/>
                          </a:solidFill>
                          <a:effectLst/>
                          <a:latin typeface="+mn-lt"/>
                          <a:ea typeface="Calibri"/>
                          <a:cs typeface="Times New Roman"/>
                        </a:rPr>
                        <a:t>Day 3</a:t>
                      </a:r>
                      <a:endParaRPr lang="en-US" sz="1800" cap="all" baseline="0" dirty="0">
                        <a:solidFill>
                          <a:schemeClr val="tx1"/>
                        </a:solidFill>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algn="ctr">
                        <a:lnSpc>
                          <a:spcPct val="115000"/>
                        </a:lnSpc>
                        <a:spcBef>
                          <a:spcPts val="0"/>
                        </a:spcBef>
                        <a:spcAft>
                          <a:spcPts val="0"/>
                        </a:spcAft>
                      </a:pPr>
                      <a:r>
                        <a:rPr lang="en-US" sz="1800" cap="all" baseline="0" dirty="0" smtClean="0">
                          <a:solidFill>
                            <a:schemeClr val="tx1"/>
                          </a:solidFill>
                          <a:effectLst/>
                          <a:latin typeface="+mn-lt"/>
                          <a:ea typeface="Calibri"/>
                          <a:cs typeface="Times New Roman"/>
                        </a:rPr>
                        <a:t>Thurs</a:t>
                      </a:r>
                    </a:p>
                    <a:p>
                      <a:pPr marL="0" marR="0" algn="ctr">
                        <a:lnSpc>
                          <a:spcPct val="115000"/>
                        </a:lnSpc>
                        <a:spcBef>
                          <a:spcPts val="0"/>
                        </a:spcBef>
                        <a:spcAft>
                          <a:spcPts val="0"/>
                        </a:spcAft>
                      </a:pPr>
                      <a:r>
                        <a:rPr lang="en-US" sz="1800" cap="all" baseline="0" dirty="0" smtClean="0">
                          <a:solidFill>
                            <a:schemeClr val="tx1"/>
                          </a:solidFill>
                          <a:effectLst/>
                          <a:latin typeface="+mn-lt"/>
                          <a:ea typeface="Calibri"/>
                          <a:cs typeface="Times New Roman"/>
                        </a:rPr>
                        <a:t>Day 4</a:t>
                      </a:r>
                      <a:endParaRPr lang="en-US" sz="1800" cap="all" baseline="0" dirty="0">
                        <a:solidFill>
                          <a:schemeClr val="tx1"/>
                        </a:solidFill>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algn="ctr">
                        <a:lnSpc>
                          <a:spcPct val="115000"/>
                        </a:lnSpc>
                        <a:spcBef>
                          <a:spcPts val="0"/>
                        </a:spcBef>
                        <a:spcAft>
                          <a:spcPts val="0"/>
                        </a:spcAft>
                      </a:pPr>
                      <a:r>
                        <a:rPr lang="en-US" sz="1800" cap="all" baseline="0" dirty="0" smtClean="0">
                          <a:solidFill>
                            <a:schemeClr val="tx1"/>
                          </a:solidFill>
                          <a:effectLst/>
                          <a:latin typeface="+mn-lt"/>
                          <a:ea typeface="Calibri"/>
                          <a:cs typeface="Times New Roman"/>
                        </a:rPr>
                        <a:t>Fri</a:t>
                      </a:r>
                    </a:p>
                    <a:p>
                      <a:pPr marL="0" marR="0" algn="ctr">
                        <a:lnSpc>
                          <a:spcPct val="115000"/>
                        </a:lnSpc>
                        <a:spcBef>
                          <a:spcPts val="0"/>
                        </a:spcBef>
                        <a:spcAft>
                          <a:spcPts val="0"/>
                        </a:spcAft>
                      </a:pPr>
                      <a:r>
                        <a:rPr lang="en-US" sz="1800" cap="all" baseline="0" dirty="0" smtClean="0">
                          <a:solidFill>
                            <a:schemeClr val="tx1"/>
                          </a:solidFill>
                          <a:effectLst/>
                          <a:latin typeface="+mn-lt"/>
                          <a:ea typeface="Calibri"/>
                          <a:cs typeface="Times New Roman"/>
                        </a:rPr>
                        <a:t>Day 1</a:t>
                      </a:r>
                      <a:endParaRPr lang="en-US" sz="1800" cap="all" baseline="0" dirty="0">
                        <a:solidFill>
                          <a:schemeClr val="tx1"/>
                        </a:solidFill>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0"/>
                  </a:ext>
                </a:extLst>
              </a:tr>
              <a:tr h="850820">
                <a:tc>
                  <a:txBody>
                    <a:bodyPr/>
                    <a:lstStyle/>
                    <a:p>
                      <a:pPr marL="0" marR="0" algn="ctr">
                        <a:lnSpc>
                          <a:spcPct val="115000"/>
                        </a:lnSpc>
                        <a:spcBef>
                          <a:spcPts val="0"/>
                        </a:spcBef>
                        <a:spcAft>
                          <a:spcPts val="0"/>
                        </a:spcAft>
                      </a:pPr>
                      <a:r>
                        <a:rPr lang="en-US" sz="2000" dirty="0" smtClean="0">
                          <a:solidFill>
                            <a:schemeClr val="tx1"/>
                          </a:solidFill>
                          <a:effectLst/>
                          <a:latin typeface="+mn-lt"/>
                        </a:rPr>
                        <a:t>7:30</a:t>
                      </a:r>
                    </a:p>
                    <a:p>
                      <a:pPr marL="0" marR="0" algn="ctr">
                        <a:lnSpc>
                          <a:spcPct val="115000"/>
                        </a:lnSpc>
                        <a:spcBef>
                          <a:spcPts val="0"/>
                        </a:spcBef>
                        <a:spcAft>
                          <a:spcPts val="0"/>
                        </a:spcAft>
                      </a:pPr>
                      <a:r>
                        <a:rPr lang="en-US" sz="2000" dirty="0" smtClean="0">
                          <a:solidFill>
                            <a:schemeClr val="tx1"/>
                          </a:solidFill>
                          <a:effectLst/>
                          <a:latin typeface="+mn-lt"/>
                        </a:rPr>
                        <a:t>8:55</a:t>
                      </a:r>
                      <a:endParaRPr lang="en-US" sz="2000" dirty="0">
                        <a:solidFill>
                          <a:schemeClr val="tx1"/>
                        </a:solidFill>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algn="ctr">
                        <a:lnSpc>
                          <a:spcPct val="115000"/>
                        </a:lnSpc>
                        <a:spcBef>
                          <a:spcPts val="0"/>
                        </a:spcBef>
                        <a:spcAft>
                          <a:spcPts val="0"/>
                        </a:spcAft>
                      </a:pPr>
                      <a:r>
                        <a:rPr lang="en-US" sz="1200" b="1" cap="all" dirty="0" smtClean="0">
                          <a:effectLst/>
                          <a:latin typeface="+mn-lt"/>
                          <a:ea typeface="Calibri"/>
                          <a:cs typeface="Times New Roman"/>
                        </a:rPr>
                        <a:t>Period 1</a:t>
                      </a:r>
                      <a:endParaRPr lang="en-US" sz="1200" b="1" cap="all" dirty="0">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0"/>
                        </a:spcAft>
                      </a:pPr>
                      <a:r>
                        <a:rPr lang="en-US" sz="1800" b="1" cap="all" dirty="0" smtClean="0">
                          <a:effectLst/>
                          <a:latin typeface="+mn-lt"/>
                        </a:rPr>
                        <a:t>Science </a:t>
                      </a:r>
                      <a:endParaRPr lang="en-US" sz="1800" b="1" cap="all" dirty="0">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0"/>
                        </a:spcAft>
                      </a:pPr>
                      <a:endParaRPr lang="en-US" sz="1600" b="1" cap="all" dirty="0" smtClean="0">
                        <a:effectLst/>
                        <a:latin typeface="+mn-lt"/>
                      </a:endParaRPr>
                    </a:p>
                    <a:p>
                      <a:pPr marL="0" marR="0" algn="ctr">
                        <a:lnSpc>
                          <a:spcPct val="115000"/>
                        </a:lnSpc>
                        <a:spcBef>
                          <a:spcPts val="0"/>
                        </a:spcBef>
                        <a:spcAft>
                          <a:spcPts val="0"/>
                        </a:spcAft>
                      </a:pPr>
                      <a:r>
                        <a:rPr lang="en-US" sz="1600" b="1" cap="all" dirty="0" smtClean="0">
                          <a:effectLst/>
                          <a:latin typeface="+mn-lt"/>
                          <a:ea typeface="Calibri"/>
                          <a:cs typeface="Times New Roman"/>
                        </a:rPr>
                        <a:t>PE</a:t>
                      </a:r>
                      <a:r>
                        <a:rPr lang="en-US" sz="1600" b="1" cap="all" baseline="0" dirty="0" smtClean="0">
                          <a:effectLst/>
                          <a:latin typeface="+mn-lt"/>
                          <a:ea typeface="Calibri"/>
                          <a:cs typeface="Times New Roman"/>
                        </a:rPr>
                        <a:t> and Health</a:t>
                      </a:r>
                      <a:endParaRPr lang="en-US" sz="1600" b="1" cap="all" dirty="0">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0"/>
                        </a:spcAft>
                      </a:pPr>
                      <a:r>
                        <a:rPr lang="en-US" sz="1800" b="1" cap="all" dirty="0" smtClean="0">
                          <a:effectLst/>
                          <a:latin typeface="+mn-lt"/>
                          <a:ea typeface="Calibri"/>
                          <a:cs typeface="Times New Roman"/>
                        </a:rPr>
                        <a:t>Science</a:t>
                      </a:r>
                      <a:endParaRPr lang="en-US" sz="1800" b="1" cap="all" dirty="0">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0"/>
                        </a:spcAft>
                      </a:pPr>
                      <a:endParaRPr lang="en-US" sz="1600" b="1" cap="all" dirty="0" smtClean="0">
                        <a:effectLst/>
                        <a:latin typeface="+mn-lt"/>
                      </a:endParaRPr>
                    </a:p>
                    <a:p>
                      <a:pPr marL="0" marR="0" algn="ctr">
                        <a:lnSpc>
                          <a:spcPct val="115000"/>
                        </a:lnSpc>
                        <a:spcBef>
                          <a:spcPts val="0"/>
                        </a:spcBef>
                        <a:spcAft>
                          <a:spcPts val="0"/>
                        </a:spcAft>
                      </a:pPr>
                      <a:r>
                        <a:rPr lang="en-US" sz="1600" b="1" cap="all" dirty="0" smtClean="0">
                          <a:effectLst/>
                          <a:latin typeface="+mn-lt"/>
                          <a:ea typeface="Calibri"/>
                          <a:cs typeface="Times New Roman"/>
                        </a:rPr>
                        <a:t>PE</a:t>
                      </a:r>
                      <a:r>
                        <a:rPr lang="en-US" sz="1600" b="1" cap="all" baseline="0" dirty="0" smtClean="0">
                          <a:effectLst/>
                          <a:latin typeface="+mn-lt"/>
                          <a:ea typeface="Calibri"/>
                          <a:cs typeface="Times New Roman"/>
                        </a:rPr>
                        <a:t> and Health</a:t>
                      </a:r>
                      <a:endParaRPr lang="en-US" sz="1600" b="1" cap="all" dirty="0">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0"/>
                        </a:spcAft>
                      </a:pPr>
                      <a:r>
                        <a:rPr lang="en-US" sz="1800" b="1" cap="all" dirty="0" smtClean="0">
                          <a:effectLst/>
                          <a:latin typeface="+mn-lt"/>
                          <a:ea typeface="Calibri"/>
                          <a:cs typeface="Times New Roman"/>
                        </a:rPr>
                        <a:t>Science</a:t>
                      </a:r>
                      <a:endParaRPr lang="en-US" sz="1800" b="1" cap="all" dirty="0">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1"/>
                  </a:ext>
                </a:extLst>
              </a:tr>
              <a:tr h="762313">
                <a:tc>
                  <a:txBody>
                    <a:bodyPr/>
                    <a:lstStyle/>
                    <a:p>
                      <a:pPr marL="0" marR="0" algn="ctr">
                        <a:lnSpc>
                          <a:spcPct val="115000"/>
                        </a:lnSpc>
                        <a:spcBef>
                          <a:spcPts val="0"/>
                        </a:spcBef>
                        <a:spcAft>
                          <a:spcPts val="0"/>
                        </a:spcAft>
                      </a:pPr>
                      <a:r>
                        <a:rPr lang="en-US" sz="2000" dirty="0" smtClean="0">
                          <a:solidFill>
                            <a:schemeClr val="tx1"/>
                          </a:solidFill>
                          <a:effectLst/>
                          <a:latin typeface="+mn-lt"/>
                        </a:rPr>
                        <a:t>9:00</a:t>
                      </a:r>
                    </a:p>
                    <a:p>
                      <a:pPr marL="0" marR="0" algn="ctr">
                        <a:lnSpc>
                          <a:spcPct val="115000"/>
                        </a:lnSpc>
                        <a:spcBef>
                          <a:spcPts val="0"/>
                        </a:spcBef>
                        <a:spcAft>
                          <a:spcPts val="0"/>
                        </a:spcAft>
                      </a:pPr>
                      <a:r>
                        <a:rPr lang="en-US" sz="2000" dirty="0" smtClean="0">
                          <a:solidFill>
                            <a:schemeClr val="tx1"/>
                          </a:solidFill>
                          <a:effectLst/>
                          <a:latin typeface="+mn-lt"/>
                        </a:rPr>
                        <a:t>10:25</a:t>
                      </a:r>
                      <a:endParaRPr lang="en-US" sz="2000" dirty="0">
                        <a:solidFill>
                          <a:schemeClr val="tx1"/>
                        </a:solidFill>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200" b="1" i="0" u="none" strike="noStrike" kern="1200" cap="all" spc="0" normalizeH="0" baseline="0" noProof="0" dirty="0" smtClean="0">
                          <a:ln>
                            <a:noFill/>
                          </a:ln>
                          <a:solidFill>
                            <a:prstClr val="black"/>
                          </a:solidFill>
                          <a:effectLst/>
                          <a:uLnTx/>
                          <a:uFillTx/>
                          <a:latin typeface="+mn-lt"/>
                          <a:ea typeface="Calibri"/>
                          <a:cs typeface="Times New Roman"/>
                        </a:rPr>
                        <a:t>Period 2</a:t>
                      </a: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b="1" cap="all" dirty="0" smtClean="0">
                          <a:effectLst/>
                          <a:latin typeface="+mn-lt"/>
                        </a:rPr>
                        <a:t>English</a:t>
                      </a:r>
                      <a:endParaRPr lang="en-US" sz="1800" b="1" cap="all" dirty="0">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b="1" cap="all" dirty="0" smtClean="0">
                          <a:effectLst/>
                          <a:latin typeface="+mn-lt"/>
                        </a:rPr>
                        <a:t>Elective II OR</a:t>
                      </a:r>
                      <a:r>
                        <a:rPr lang="en-US" sz="1800" b="1" cap="all" baseline="0" dirty="0" smtClean="0">
                          <a:effectLst/>
                          <a:latin typeface="+mn-lt"/>
                        </a:rPr>
                        <a:t> STUDY HALL</a:t>
                      </a:r>
                      <a:endParaRPr lang="en-US" sz="1800" b="1" cap="all" dirty="0">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b="1" cap="all" dirty="0" smtClean="0">
                          <a:effectLst/>
                          <a:latin typeface="+mn-lt"/>
                          <a:ea typeface="Calibri"/>
                          <a:cs typeface="Times New Roman"/>
                        </a:rPr>
                        <a:t>English</a:t>
                      </a:r>
                      <a:endParaRPr lang="en-US" sz="1800" b="1" cap="all" dirty="0">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b="1" cap="all" dirty="0" smtClean="0">
                          <a:effectLst/>
                          <a:latin typeface="+mn-lt"/>
                          <a:ea typeface="Calibri"/>
                          <a:cs typeface="Times New Roman"/>
                        </a:rPr>
                        <a:t>Elective</a:t>
                      </a:r>
                      <a:r>
                        <a:rPr lang="en-US" sz="1800" b="1" cap="all" baseline="0" dirty="0" smtClean="0">
                          <a:effectLst/>
                          <a:latin typeface="+mn-lt"/>
                          <a:ea typeface="Calibri"/>
                          <a:cs typeface="Times New Roman"/>
                        </a:rPr>
                        <a:t> II OR STUDY HALL</a:t>
                      </a:r>
                      <a:endParaRPr lang="en-US" sz="1800" b="1" cap="all" dirty="0">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b="1" cap="all" dirty="0" smtClean="0">
                          <a:effectLst/>
                          <a:latin typeface="+mn-lt"/>
                          <a:ea typeface="Calibri"/>
                          <a:cs typeface="Times New Roman"/>
                        </a:rPr>
                        <a:t>English</a:t>
                      </a:r>
                      <a:endParaRPr lang="en-US" sz="1800" b="1" cap="all" dirty="0">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701986">
                <a:tc>
                  <a:txBody>
                    <a:bodyPr/>
                    <a:lstStyle/>
                    <a:p>
                      <a:pPr marL="0" marR="0" algn="ctr">
                        <a:lnSpc>
                          <a:spcPct val="115000"/>
                        </a:lnSpc>
                        <a:spcBef>
                          <a:spcPts val="0"/>
                        </a:spcBef>
                        <a:spcAft>
                          <a:spcPts val="0"/>
                        </a:spcAft>
                      </a:pPr>
                      <a:r>
                        <a:rPr lang="en-US" sz="2000" dirty="0" smtClean="0">
                          <a:solidFill>
                            <a:schemeClr val="tx1"/>
                          </a:solidFill>
                          <a:effectLst/>
                          <a:latin typeface="+mn-lt"/>
                        </a:rPr>
                        <a:t>10:30</a:t>
                      </a:r>
                    </a:p>
                    <a:p>
                      <a:pPr marL="0" marR="0" algn="ctr">
                        <a:lnSpc>
                          <a:spcPct val="115000"/>
                        </a:lnSpc>
                        <a:spcBef>
                          <a:spcPts val="0"/>
                        </a:spcBef>
                        <a:spcAft>
                          <a:spcPts val="0"/>
                        </a:spcAft>
                      </a:pPr>
                      <a:r>
                        <a:rPr lang="en-US" sz="2000" dirty="0" smtClean="0">
                          <a:solidFill>
                            <a:schemeClr val="tx1"/>
                          </a:solidFill>
                          <a:effectLst/>
                          <a:latin typeface="+mn-lt"/>
                        </a:rPr>
                        <a:t>10:37 </a:t>
                      </a:r>
                      <a:endParaRPr lang="en-US" sz="2000" dirty="0">
                        <a:solidFill>
                          <a:schemeClr val="tx1"/>
                        </a:solidFill>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algn="ctr">
                        <a:lnSpc>
                          <a:spcPct val="115000"/>
                        </a:lnSpc>
                        <a:spcBef>
                          <a:spcPts val="0"/>
                        </a:spcBef>
                        <a:spcAft>
                          <a:spcPts val="0"/>
                        </a:spcAft>
                      </a:pPr>
                      <a:r>
                        <a:rPr lang="en-US" sz="1400" b="1" cap="all" dirty="0" smtClean="0">
                          <a:effectLst/>
                          <a:latin typeface="+mn-lt"/>
                          <a:ea typeface="Calibri"/>
                          <a:cs typeface="Times New Roman"/>
                        </a:rPr>
                        <a:t>HR</a:t>
                      </a:r>
                      <a:endParaRPr lang="en-US" sz="1400" b="1" cap="all" dirty="0">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0"/>
                        </a:spcAft>
                      </a:pPr>
                      <a:r>
                        <a:rPr lang="en-US" sz="1400" b="1" cap="all" dirty="0" smtClean="0">
                          <a:effectLst/>
                          <a:latin typeface="+mn-lt"/>
                        </a:rPr>
                        <a:t>Homeroom</a:t>
                      </a:r>
                      <a:endParaRPr lang="en-US" sz="1400" b="1" cap="all" dirty="0">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0"/>
                        </a:spcAft>
                      </a:pPr>
                      <a:r>
                        <a:rPr lang="en-US" sz="1400" b="1" cap="all" dirty="0" smtClean="0">
                          <a:effectLst/>
                          <a:latin typeface="+mn-lt"/>
                        </a:rPr>
                        <a:t>Homeroom</a:t>
                      </a:r>
                      <a:endParaRPr lang="en-US" sz="1400" b="1" cap="all" dirty="0">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b="1" cap="all" dirty="0" smtClean="0">
                          <a:effectLst/>
                          <a:latin typeface="+mn-lt"/>
                        </a:rPr>
                        <a:t>Homeroom</a:t>
                      </a:r>
                      <a:endParaRPr lang="en-US" sz="1400" b="1" cap="all" dirty="0">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b="1" cap="all" dirty="0" smtClean="0">
                          <a:effectLst/>
                          <a:latin typeface="+mn-lt"/>
                        </a:rPr>
                        <a:t>Homeroom</a:t>
                      </a:r>
                      <a:endParaRPr lang="en-US" sz="1400" b="1" cap="all" dirty="0">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b="1" cap="all" dirty="0" smtClean="0">
                          <a:effectLst/>
                          <a:latin typeface="+mn-lt"/>
                        </a:rPr>
                        <a:t>Homeroom</a:t>
                      </a:r>
                      <a:endParaRPr lang="en-US" sz="1400" b="1" cap="all" dirty="0">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3"/>
                  </a:ext>
                </a:extLst>
              </a:tr>
              <a:tr h="2115594">
                <a:tc>
                  <a:txBody>
                    <a:bodyPr/>
                    <a:lstStyle/>
                    <a:p>
                      <a:pPr marL="0" marR="0" algn="ctr">
                        <a:lnSpc>
                          <a:spcPct val="115000"/>
                        </a:lnSpc>
                        <a:spcBef>
                          <a:spcPts val="0"/>
                        </a:spcBef>
                        <a:spcAft>
                          <a:spcPts val="0"/>
                        </a:spcAft>
                      </a:pPr>
                      <a:endParaRPr lang="en-US" sz="1800" dirty="0">
                        <a:solidFill>
                          <a:schemeClr val="tx1"/>
                        </a:solidFill>
                        <a:effectLst/>
                        <a:latin typeface="+mn-lt"/>
                      </a:endParaRPr>
                    </a:p>
                  </a:txBody>
                  <a:tcPr marL="68574" marR="68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b="1" cap="all" dirty="0" smtClean="0">
                          <a:effectLst/>
                          <a:latin typeface="+mn-lt"/>
                          <a:ea typeface="Calibri"/>
                          <a:cs typeface="Times New Roman"/>
                        </a:rPr>
                        <a:t>Period 3</a:t>
                      </a:r>
                    </a:p>
                    <a:p>
                      <a:pPr marL="0" marR="0" algn="ctr">
                        <a:lnSpc>
                          <a:spcPct val="115000"/>
                        </a:lnSpc>
                        <a:spcBef>
                          <a:spcPts val="0"/>
                        </a:spcBef>
                        <a:spcAft>
                          <a:spcPts val="0"/>
                        </a:spcAft>
                      </a:pPr>
                      <a:endParaRPr lang="en-US" sz="1800" b="1" cap="all" dirty="0">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b="1" cap="all" dirty="0" smtClean="0">
                          <a:effectLst/>
                          <a:latin typeface="+mn-lt"/>
                          <a:ea typeface="Calibri"/>
                          <a:cs typeface="Times New Roman"/>
                        </a:rPr>
                        <a:t>Elective I</a:t>
                      </a:r>
                      <a:endParaRPr lang="en-US" sz="1800" b="1" cap="all" dirty="0">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b="1" cap="all" dirty="0" smtClean="0">
                          <a:effectLst/>
                          <a:latin typeface="+mn-lt"/>
                        </a:rPr>
                        <a:t>World Language</a:t>
                      </a:r>
                      <a:endParaRPr lang="en-US" sz="1600" b="1" cap="all" dirty="0">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b="1" cap="all" dirty="0" smtClean="0">
                          <a:effectLst/>
                          <a:latin typeface="+mn-lt"/>
                          <a:ea typeface="Calibri"/>
                          <a:cs typeface="Times New Roman"/>
                        </a:rPr>
                        <a:t>Elective I</a:t>
                      </a:r>
                      <a:endParaRPr lang="en-US" sz="1800" b="1" cap="all" dirty="0">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b="1" cap="all" dirty="0" smtClean="0">
                          <a:effectLst/>
                          <a:latin typeface="+mn-lt"/>
                          <a:ea typeface="Calibri"/>
                          <a:cs typeface="Times New Roman"/>
                        </a:rPr>
                        <a:t>World Language</a:t>
                      </a:r>
                      <a:endParaRPr lang="en-US" sz="1600" b="1" cap="all" dirty="0">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b="1" cap="all" dirty="0" smtClean="0">
                          <a:effectLst/>
                          <a:latin typeface="+mn-lt"/>
                          <a:ea typeface="Calibri"/>
                          <a:cs typeface="Times New Roman"/>
                        </a:rPr>
                        <a:t>Elective I</a:t>
                      </a:r>
                      <a:endParaRPr lang="en-US" sz="1800" b="1" cap="all" dirty="0">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978275">
                <a:tc>
                  <a:txBody>
                    <a:bodyPr/>
                    <a:lstStyle/>
                    <a:p>
                      <a:pPr marL="0" marR="0" algn="ctr">
                        <a:lnSpc>
                          <a:spcPct val="115000"/>
                        </a:lnSpc>
                        <a:spcBef>
                          <a:spcPts val="0"/>
                        </a:spcBef>
                        <a:spcAft>
                          <a:spcPts val="0"/>
                        </a:spcAft>
                      </a:pPr>
                      <a:r>
                        <a:rPr kumimoji="0" lang="en-US" sz="2000" b="1" kern="1200" dirty="0" smtClean="0">
                          <a:solidFill>
                            <a:schemeClr val="tx1"/>
                          </a:solidFill>
                          <a:effectLst/>
                          <a:latin typeface="+mn-lt"/>
                          <a:ea typeface="+mn-ea"/>
                          <a:cs typeface="+mn-cs"/>
                        </a:rPr>
                        <a:t>12:45</a:t>
                      </a:r>
                    </a:p>
                    <a:p>
                      <a:pPr marL="0" marR="0" algn="ctr">
                        <a:lnSpc>
                          <a:spcPct val="115000"/>
                        </a:lnSpc>
                        <a:spcBef>
                          <a:spcPts val="0"/>
                        </a:spcBef>
                        <a:spcAft>
                          <a:spcPts val="0"/>
                        </a:spcAft>
                      </a:pPr>
                      <a:r>
                        <a:rPr kumimoji="0" lang="en-US" sz="2000" b="1" kern="1200" dirty="0" smtClean="0">
                          <a:solidFill>
                            <a:schemeClr val="tx1"/>
                          </a:solidFill>
                          <a:effectLst/>
                          <a:latin typeface="+mn-lt"/>
                          <a:ea typeface="+mn-ea"/>
                          <a:cs typeface="+mn-cs"/>
                        </a:rPr>
                        <a:t>2:10</a:t>
                      </a:r>
                      <a:endParaRPr kumimoji="0" lang="en-US" sz="2000" b="1" kern="1200" dirty="0">
                        <a:solidFill>
                          <a:schemeClr val="tx1"/>
                        </a:solidFill>
                        <a:effectLst/>
                        <a:latin typeface="+mn-lt"/>
                        <a:ea typeface="+mn-ea"/>
                        <a:cs typeface="+mn-cs"/>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200" b="1" i="0" u="none" strike="noStrike" kern="1200" cap="all" spc="0" normalizeH="0" baseline="0" noProof="0" dirty="0" smtClean="0">
                          <a:ln>
                            <a:noFill/>
                          </a:ln>
                          <a:solidFill>
                            <a:prstClr val="black"/>
                          </a:solidFill>
                          <a:effectLst/>
                          <a:uLnTx/>
                          <a:uFillTx/>
                          <a:latin typeface="+mn-lt"/>
                          <a:ea typeface="Calibri"/>
                          <a:cs typeface="Times New Roman"/>
                        </a:rPr>
                        <a:t>Period 4</a:t>
                      </a:r>
                      <a:endParaRPr kumimoji="0" lang="en-US" sz="1200" b="1" i="0" u="none" strike="noStrike" kern="1200" cap="all" spc="0" normalizeH="0" baseline="0" noProof="0" dirty="0">
                        <a:ln>
                          <a:noFill/>
                        </a:ln>
                        <a:solidFill>
                          <a:prstClr val="black"/>
                        </a:solidFill>
                        <a:effectLst/>
                        <a:uLnTx/>
                        <a:uFillTx/>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0"/>
                        </a:spcAft>
                      </a:pPr>
                      <a:r>
                        <a:rPr lang="en-US" sz="1800" b="1" cap="all" dirty="0" smtClean="0">
                          <a:effectLst/>
                          <a:latin typeface="+mn-lt"/>
                          <a:ea typeface="Calibri"/>
                          <a:cs typeface="Times New Roman"/>
                        </a:rPr>
                        <a:t>Social Studies</a:t>
                      </a:r>
                      <a:endParaRPr lang="en-US" sz="1800" b="1" cap="all" dirty="0">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0"/>
                        </a:spcAft>
                      </a:pPr>
                      <a:r>
                        <a:rPr lang="en-US" sz="1800" b="1" cap="all" dirty="0" smtClean="0">
                          <a:effectLst/>
                          <a:latin typeface="+mn-lt"/>
                        </a:rPr>
                        <a:t>Math</a:t>
                      </a:r>
                      <a:endParaRPr lang="en-US" sz="1800" b="1" cap="all" dirty="0">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0"/>
                        </a:spcAft>
                      </a:pPr>
                      <a:r>
                        <a:rPr lang="en-US" sz="1800" b="1" cap="all" dirty="0" smtClean="0">
                          <a:effectLst/>
                          <a:latin typeface="+mn-lt"/>
                          <a:ea typeface="Calibri"/>
                          <a:cs typeface="Times New Roman"/>
                        </a:rPr>
                        <a:t>Social Studies</a:t>
                      </a:r>
                      <a:endParaRPr lang="en-US" sz="1800" b="1" cap="all" dirty="0">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0"/>
                        </a:spcAft>
                      </a:pPr>
                      <a:r>
                        <a:rPr lang="en-US" sz="1800" b="1" cap="all" dirty="0" smtClean="0">
                          <a:effectLst/>
                          <a:latin typeface="+mn-lt"/>
                          <a:ea typeface="Calibri"/>
                          <a:cs typeface="Times New Roman"/>
                        </a:rPr>
                        <a:t>Math</a:t>
                      </a:r>
                      <a:endParaRPr lang="en-US" sz="1800" b="1" cap="all" dirty="0">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0"/>
                        </a:spcAft>
                      </a:pPr>
                      <a:r>
                        <a:rPr lang="en-US" sz="1800" b="1" cap="all" dirty="0" smtClean="0">
                          <a:effectLst/>
                          <a:latin typeface="+mn-lt"/>
                          <a:ea typeface="Calibri"/>
                          <a:cs typeface="Times New Roman"/>
                        </a:rPr>
                        <a:t>Social Studies</a:t>
                      </a:r>
                      <a:endParaRPr lang="en-US" sz="1800" b="1" cap="all" dirty="0">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5"/>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599662957"/>
              </p:ext>
            </p:extLst>
          </p:nvPr>
        </p:nvGraphicFramePr>
        <p:xfrm>
          <a:off x="0" y="3352800"/>
          <a:ext cx="2362200" cy="2844800"/>
        </p:xfrm>
        <a:graphic>
          <a:graphicData uri="http://schemas.openxmlformats.org/drawingml/2006/table">
            <a:tbl>
              <a:tblPr firstRow="1" bandRow="1">
                <a:tableStyleId>{5C22544A-7EE6-4342-B048-85BDC9FD1C3A}</a:tableStyleId>
              </a:tblPr>
              <a:tblGrid>
                <a:gridCol w="7620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838200">
                  <a:extLst>
                    <a:ext uri="{9D8B030D-6E8A-4147-A177-3AD203B41FA5}">
                      <a16:colId xmlns:a16="http://schemas.microsoft.com/office/drawing/2014/main" val="20002"/>
                    </a:ext>
                  </a:extLst>
                </a:gridCol>
              </a:tblGrid>
              <a:tr h="914400">
                <a:tc>
                  <a:txBody>
                    <a:bodyPr/>
                    <a:lstStyle/>
                    <a:p>
                      <a:r>
                        <a:rPr lang="en-US" sz="1200" b="1" i="0" cap="all" baseline="0" dirty="0" smtClean="0">
                          <a:solidFill>
                            <a:schemeClr val="tx1"/>
                          </a:solidFill>
                        </a:rPr>
                        <a:t>Lunch</a:t>
                      </a:r>
                    </a:p>
                    <a:p>
                      <a:r>
                        <a:rPr lang="en-US" sz="1200" b="1" i="0" cap="all" dirty="0" smtClean="0">
                          <a:solidFill>
                            <a:schemeClr val="tx1"/>
                          </a:solidFill>
                        </a:rPr>
                        <a:t>10:39</a:t>
                      </a:r>
                    </a:p>
                    <a:p>
                      <a:r>
                        <a:rPr lang="en-US" sz="1200" b="1" i="0" cap="all" dirty="0" smtClean="0">
                          <a:solidFill>
                            <a:schemeClr val="tx1"/>
                          </a:solidFill>
                        </a:rPr>
                        <a:t>11:09</a:t>
                      </a:r>
                      <a:endParaRPr lang="en-US" sz="1200" b="1" i="0" cap="al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200" b="1" i="0" cap="all" dirty="0" smtClean="0">
                          <a:solidFill>
                            <a:schemeClr val="tx1"/>
                          </a:solidFill>
                        </a:rPr>
                        <a:t>Class</a:t>
                      </a:r>
                    </a:p>
                    <a:p>
                      <a:r>
                        <a:rPr lang="en-US" sz="1200" b="1" i="0" cap="all" dirty="0" smtClean="0">
                          <a:solidFill>
                            <a:schemeClr val="tx1"/>
                          </a:solidFill>
                        </a:rPr>
                        <a:t>10:42</a:t>
                      </a:r>
                    </a:p>
                    <a:p>
                      <a:r>
                        <a:rPr lang="en-US" sz="1200" b="1" i="0" cap="all" dirty="0" smtClean="0">
                          <a:solidFill>
                            <a:schemeClr val="tx1"/>
                          </a:solidFill>
                        </a:rPr>
                        <a:t>11:25</a:t>
                      </a:r>
                      <a:endParaRPr lang="en-US" sz="1200" b="1" i="0" cap="al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r>
                        <a:rPr lang="en-US" sz="1200" b="1" i="0" cap="all" dirty="0" smtClean="0">
                          <a:solidFill>
                            <a:schemeClr val="tx1"/>
                          </a:solidFill>
                        </a:rPr>
                        <a:t>Class</a:t>
                      </a:r>
                    </a:p>
                    <a:p>
                      <a:r>
                        <a:rPr lang="en-US" sz="1200" b="1" i="0" cap="all" dirty="0" smtClean="0">
                          <a:solidFill>
                            <a:schemeClr val="tx1"/>
                          </a:solidFill>
                        </a:rPr>
                        <a:t>10:42</a:t>
                      </a:r>
                    </a:p>
                    <a:p>
                      <a:r>
                        <a:rPr lang="en-US" sz="1200" b="1" i="0" cap="all" dirty="0" smtClean="0">
                          <a:solidFill>
                            <a:schemeClr val="tx1"/>
                          </a:solidFill>
                        </a:rPr>
                        <a:t>12:08</a:t>
                      </a:r>
                      <a:endParaRPr lang="en-US" sz="1200" b="1" i="0" cap="al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965200">
                <a:tc rowSpan="2">
                  <a:txBody>
                    <a:bodyPr/>
                    <a:lstStyle/>
                    <a:p>
                      <a:r>
                        <a:rPr lang="en-US" sz="1200" b="1" i="0" cap="all" dirty="0" smtClean="0">
                          <a:solidFill>
                            <a:schemeClr val="tx1"/>
                          </a:solidFill>
                        </a:rPr>
                        <a:t>Class</a:t>
                      </a:r>
                    </a:p>
                    <a:p>
                      <a:r>
                        <a:rPr lang="en-US" sz="1200" b="1" i="0" cap="all" dirty="0" smtClean="0">
                          <a:solidFill>
                            <a:schemeClr val="tx1"/>
                          </a:solidFill>
                        </a:rPr>
                        <a:t>11:14</a:t>
                      </a:r>
                    </a:p>
                    <a:p>
                      <a:r>
                        <a:rPr lang="en-US" sz="1200" b="1" i="0" cap="all" dirty="0" smtClean="0">
                          <a:solidFill>
                            <a:schemeClr val="tx1"/>
                          </a:solidFill>
                        </a:rPr>
                        <a:t>12:40</a:t>
                      </a:r>
                      <a:endParaRPr lang="en-US" sz="1200" b="1" i="0" cap="al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b="1" i="0" cap="all" dirty="0" smtClean="0">
                          <a:solidFill>
                            <a:schemeClr val="tx1"/>
                          </a:solidFill>
                        </a:rPr>
                        <a:t>Lunch</a:t>
                      </a:r>
                    </a:p>
                    <a:p>
                      <a:r>
                        <a:rPr lang="en-US" sz="1200" b="1" i="0" cap="all" dirty="0" smtClean="0">
                          <a:solidFill>
                            <a:schemeClr val="tx1"/>
                          </a:solidFill>
                        </a:rPr>
                        <a:t>11:25</a:t>
                      </a:r>
                    </a:p>
                    <a:p>
                      <a:r>
                        <a:rPr lang="en-US" sz="1200" b="1" i="0" cap="all" dirty="0" smtClean="0">
                          <a:solidFill>
                            <a:schemeClr val="tx1"/>
                          </a:solidFill>
                        </a:rPr>
                        <a:t>11:55</a:t>
                      </a:r>
                      <a:endParaRPr lang="en-US" sz="1200" b="1" i="0" cap="al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lang="en-US" sz="1400" b="0" dirty="0">
                        <a:solidFill>
                          <a:schemeClr val="tx1"/>
                        </a:solidFill>
                      </a:endParaRPr>
                    </a:p>
                  </a:txBody>
                  <a:tcPr/>
                </a:tc>
                <a:extLst>
                  <a:ext uri="{0D108BD9-81ED-4DB2-BD59-A6C34878D82A}">
                    <a16:rowId xmlns:a16="http://schemas.microsoft.com/office/drawing/2014/main" val="10001"/>
                  </a:ext>
                </a:extLst>
              </a:tr>
              <a:tr h="965200">
                <a:tc vMerge="1">
                  <a:txBody>
                    <a:bodyPr/>
                    <a:lstStyle/>
                    <a:p>
                      <a:endParaRPr lang="en-US" dirty="0"/>
                    </a:p>
                  </a:txBody>
                  <a:tcPr>
                    <a:solidFill>
                      <a:schemeClr val="bg1">
                        <a:lumMod val="85000"/>
                      </a:schemeClr>
                    </a:solidFill>
                  </a:tcPr>
                </a:tc>
                <a:tc>
                  <a:txBody>
                    <a:bodyPr/>
                    <a:lstStyle/>
                    <a:p>
                      <a:r>
                        <a:rPr lang="en-US" sz="1200" b="1" i="0" cap="all" dirty="0" smtClean="0">
                          <a:solidFill>
                            <a:schemeClr val="tx1"/>
                          </a:solidFill>
                        </a:rPr>
                        <a:t>Class</a:t>
                      </a:r>
                    </a:p>
                    <a:p>
                      <a:r>
                        <a:rPr lang="en-US" sz="1200" b="1" i="0" cap="all" dirty="0" smtClean="0">
                          <a:solidFill>
                            <a:schemeClr val="tx1"/>
                          </a:solidFill>
                        </a:rPr>
                        <a:t>11:58</a:t>
                      </a:r>
                    </a:p>
                    <a:p>
                      <a:r>
                        <a:rPr lang="en-US" sz="1200" b="1" i="0" cap="all" dirty="0" smtClean="0">
                          <a:solidFill>
                            <a:schemeClr val="tx1"/>
                          </a:solidFill>
                        </a:rPr>
                        <a:t>12:40</a:t>
                      </a:r>
                      <a:endParaRPr lang="en-US" sz="1200" b="1" i="0" cap="al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b="1" i="0" cap="all" dirty="0" smtClean="0">
                          <a:solidFill>
                            <a:schemeClr val="tx1"/>
                          </a:solidFill>
                        </a:rPr>
                        <a:t>Lunch</a:t>
                      </a:r>
                    </a:p>
                    <a:p>
                      <a:r>
                        <a:rPr lang="en-US" sz="1200" b="1" i="0" cap="all" dirty="0" smtClean="0">
                          <a:solidFill>
                            <a:schemeClr val="tx1"/>
                          </a:solidFill>
                        </a:rPr>
                        <a:t>12:10</a:t>
                      </a:r>
                    </a:p>
                    <a:p>
                      <a:r>
                        <a:rPr lang="en-US" sz="1200" b="1" i="0" cap="all" dirty="0" smtClean="0">
                          <a:solidFill>
                            <a:schemeClr val="tx1"/>
                          </a:solidFill>
                        </a:rPr>
                        <a:t>12:40</a:t>
                      </a:r>
                      <a:endParaRPr lang="en-US" sz="1200" b="1" i="0" cap="al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bl>
          </a:graphicData>
        </a:graphic>
      </p:graphicFrame>
      <p:sp>
        <p:nvSpPr>
          <p:cNvPr id="2" name="Rectangle 1"/>
          <p:cNvSpPr/>
          <p:nvPr/>
        </p:nvSpPr>
        <p:spPr>
          <a:xfrm>
            <a:off x="0" y="-27812"/>
            <a:ext cx="9144000" cy="1061829"/>
          </a:xfrm>
          <a:prstGeom prst="rect">
            <a:avLst/>
          </a:prstGeom>
          <a:solidFill>
            <a:schemeClr val="tx1"/>
          </a:solidFill>
        </p:spPr>
        <p:txBody>
          <a:bodyPr wrap="square">
            <a:spAutoFit/>
          </a:bodyPr>
          <a:lstStyle/>
          <a:p>
            <a:pPr algn="ctr"/>
            <a:r>
              <a:rPr lang="en-US" sz="4500" b="1" dirty="0">
                <a:solidFill>
                  <a:srgbClr val="FF0000"/>
                </a:solidFill>
                <a:ea typeface="+mj-ea"/>
                <a:cs typeface="+mj-cs"/>
              </a:rPr>
              <a:t>Sample Weekly </a:t>
            </a:r>
            <a:r>
              <a:rPr lang="en-US" sz="4500" b="1" dirty="0" smtClean="0">
                <a:solidFill>
                  <a:srgbClr val="FF0000"/>
                </a:solidFill>
                <a:ea typeface="+mj-ea"/>
                <a:cs typeface="+mj-cs"/>
              </a:rPr>
              <a:t>Schedule</a:t>
            </a:r>
          </a:p>
          <a:p>
            <a:pPr algn="ctr"/>
            <a:endParaRPr lang="en-US" dirty="0"/>
          </a:p>
        </p:txBody>
      </p:sp>
    </p:spTree>
    <p:extLst>
      <p:ext uri="{BB962C8B-B14F-4D97-AF65-F5344CB8AC3E}">
        <p14:creationId xmlns:p14="http://schemas.microsoft.com/office/powerpoint/2010/main" val="2401853019"/>
      </p:ext>
    </p:extLst>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dirty="0" smtClean="0">
                <a:solidFill>
                  <a:srgbClr val="FF0000"/>
                </a:solidFill>
              </a:rPr>
              <a:t>Academic Expectations</a:t>
            </a:r>
            <a:endParaRPr lang="en-US" sz="5400" dirty="0">
              <a:solidFill>
                <a:srgbClr val="FF0000"/>
              </a:solidFill>
            </a:endParaRPr>
          </a:p>
        </p:txBody>
      </p:sp>
      <p:graphicFrame>
        <p:nvGraphicFramePr>
          <p:cNvPr id="5" name="Object 4"/>
          <p:cNvGraphicFramePr>
            <a:graphicFrameLocks noChangeAspect="1"/>
          </p:cNvGraphicFramePr>
          <p:nvPr>
            <p:extLst/>
          </p:nvPr>
        </p:nvGraphicFramePr>
        <p:xfrm>
          <a:off x="49624" y="1590675"/>
          <a:ext cx="9172265" cy="5267325"/>
        </p:xfrm>
        <a:graphic>
          <a:graphicData uri="http://schemas.openxmlformats.org/presentationml/2006/ole">
            <mc:AlternateContent xmlns:mc="http://schemas.openxmlformats.org/markup-compatibility/2006">
              <mc:Choice xmlns:v="urn:schemas-microsoft-com:vml" Requires="v">
                <p:oleObj spid="_x0000_s1069" name="Document" r:id="rId3" imgW="6872357" imgH="3947149" progId="Word.Document.12">
                  <p:embed/>
                </p:oleObj>
              </mc:Choice>
              <mc:Fallback>
                <p:oleObj name="Document" r:id="rId3" imgW="6872357" imgH="3947149" progId="Word.Document.12">
                  <p:embed/>
                  <p:pic>
                    <p:nvPicPr>
                      <p:cNvPr id="0" name=""/>
                      <p:cNvPicPr/>
                      <p:nvPr/>
                    </p:nvPicPr>
                    <p:blipFill>
                      <a:blip r:embed="rId4"/>
                      <a:stretch>
                        <a:fillRect/>
                      </a:stretch>
                    </p:blipFill>
                    <p:spPr>
                      <a:xfrm>
                        <a:off x="49624" y="1590675"/>
                        <a:ext cx="9172265" cy="5267325"/>
                      </a:xfrm>
                      <a:prstGeom prst="rect">
                        <a:avLst/>
                      </a:prstGeom>
                    </p:spPr>
                  </p:pic>
                </p:oleObj>
              </mc:Fallback>
            </mc:AlternateContent>
          </a:graphicData>
        </a:graphic>
      </p:graphicFrame>
    </p:spTree>
    <p:extLst>
      <p:ext uri="{BB962C8B-B14F-4D97-AF65-F5344CB8AC3E}">
        <p14:creationId xmlns:p14="http://schemas.microsoft.com/office/powerpoint/2010/main" val="36618326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241300"/>
            <a:ext cx="8534400" cy="1303338"/>
          </a:xfrm>
        </p:spPr>
        <p:txBody>
          <a:bodyPr>
            <a:normAutofit/>
          </a:bodyPr>
          <a:lstStyle/>
          <a:p>
            <a:pPr algn="ctr"/>
            <a:r>
              <a:rPr lang="en-US" sz="4000" b="1" dirty="0" smtClean="0">
                <a:solidFill>
                  <a:srgbClr val="FF0000"/>
                </a:solidFill>
              </a:rPr>
              <a:t>Changing/Dropping Courses</a:t>
            </a:r>
            <a:endParaRPr lang="en-US" sz="4000" b="1" dirty="0">
              <a:solidFill>
                <a:srgbClr val="FF0000"/>
              </a:solidFill>
            </a:endParaRPr>
          </a:p>
        </p:txBody>
      </p:sp>
      <p:sp>
        <p:nvSpPr>
          <p:cNvPr id="5" name="Content Placeholder 4"/>
          <p:cNvSpPr>
            <a:spLocks noGrp="1"/>
          </p:cNvSpPr>
          <p:nvPr>
            <p:ph idx="4294967295"/>
          </p:nvPr>
        </p:nvSpPr>
        <p:spPr>
          <a:xfrm>
            <a:off x="457200" y="1524000"/>
            <a:ext cx="8686800" cy="4625975"/>
          </a:xfrm>
        </p:spPr>
        <p:txBody>
          <a:bodyPr>
            <a:normAutofit lnSpcReduction="10000"/>
          </a:bodyPr>
          <a:lstStyle/>
          <a:p>
            <a:pPr marL="0" indent="0">
              <a:spcAft>
                <a:spcPts val="1200"/>
              </a:spcAft>
              <a:buNone/>
            </a:pPr>
            <a:r>
              <a:rPr lang="en-US" dirty="0" smtClean="0">
                <a:cs typeface="Iskoola Pota" pitchFamily="34" charset="0"/>
              </a:rPr>
              <a:t>Once </a:t>
            </a:r>
            <a:r>
              <a:rPr lang="en-US" dirty="0">
                <a:cs typeface="Iskoola Pota" pitchFamily="34" charset="0"/>
              </a:rPr>
              <a:t>schedules are finalized, </a:t>
            </a:r>
            <a:r>
              <a:rPr lang="en-US" dirty="0" smtClean="0">
                <a:cs typeface="Iskoola Pota" pitchFamily="34" charset="0"/>
              </a:rPr>
              <a:t>schedules cannot be changed! counselors </a:t>
            </a:r>
            <a:r>
              <a:rPr lang="en-US" dirty="0">
                <a:cs typeface="Iskoola Pota" pitchFamily="34" charset="0"/>
              </a:rPr>
              <a:t>will make </a:t>
            </a:r>
            <a:r>
              <a:rPr lang="en-US" dirty="0" smtClean="0">
                <a:cs typeface="Iskoola Pota" pitchFamily="34" charset="0"/>
              </a:rPr>
              <a:t>changes </a:t>
            </a:r>
            <a:r>
              <a:rPr lang="en-US" dirty="0">
                <a:cs typeface="Iskoola Pota" pitchFamily="34" charset="0"/>
              </a:rPr>
              <a:t>for the following </a:t>
            </a:r>
            <a:r>
              <a:rPr lang="en-US" dirty="0" smtClean="0">
                <a:cs typeface="Iskoola Pota" pitchFamily="34" charset="0"/>
              </a:rPr>
              <a:t>reasons </a:t>
            </a:r>
            <a:r>
              <a:rPr lang="en-US" b="1" dirty="0" smtClean="0">
                <a:solidFill>
                  <a:srgbClr val="FF0000"/>
                </a:solidFill>
                <a:cs typeface="Iskoola Pota" pitchFamily="34" charset="0"/>
              </a:rPr>
              <a:t>only</a:t>
            </a:r>
            <a:r>
              <a:rPr lang="en-US" dirty="0" smtClean="0">
                <a:cs typeface="Iskoola Pota" pitchFamily="34" charset="0"/>
              </a:rPr>
              <a:t>:</a:t>
            </a:r>
          </a:p>
          <a:p>
            <a:pPr marL="746125" lvl="0"/>
            <a:r>
              <a:rPr lang="en-US" dirty="0" smtClean="0">
                <a:cs typeface="Iskoola Pota" pitchFamily="34" charset="0"/>
              </a:rPr>
              <a:t>An </a:t>
            </a:r>
            <a:r>
              <a:rPr lang="en-US" dirty="0">
                <a:cs typeface="Iskoola Pota" pitchFamily="34" charset="0"/>
              </a:rPr>
              <a:t>incomplete schedule or insufficient credits</a:t>
            </a:r>
          </a:p>
          <a:p>
            <a:pPr marL="746125" lvl="0"/>
            <a:r>
              <a:rPr lang="en-US" dirty="0">
                <a:cs typeface="Iskoola Pota" pitchFamily="34" charset="0"/>
              </a:rPr>
              <a:t>A course scheduled in error by the school</a:t>
            </a:r>
          </a:p>
          <a:p>
            <a:pPr marL="746125" lvl="0"/>
            <a:r>
              <a:rPr lang="en-US" dirty="0" smtClean="0">
                <a:cs typeface="Iskoola Pota" pitchFamily="34" charset="0"/>
              </a:rPr>
              <a:t>Changes </a:t>
            </a:r>
            <a:r>
              <a:rPr lang="en-US" dirty="0">
                <a:cs typeface="Iskoola Pota" pitchFamily="34" charset="0"/>
              </a:rPr>
              <a:t>needed as the result of courses failed</a:t>
            </a:r>
          </a:p>
          <a:p>
            <a:pPr marL="746125"/>
            <a:r>
              <a:rPr lang="en-US" dirty="0" smtClean="0">
                <a:cs typeface="Iskoola Pota" pitchFamily="34" charset="0"/>
              </a:rPr>
              <a:t>Changes </a:t>
            </a:r>
            <a:r>
              <a:rPr lang="en-US" dirty="0">
                <a:cs typeface="Iskoola Pota" pitchFamily="34" charset="0"/>
              </a:rPr>
              <a:t>needed as the result of summer school </a:t>
            </a:r>
            <a:r>
              <a:rPr lang="en-US" dirty="0" smtClean="0">
                <a:cs typeface="Iskoola Pota" pitchFamily="34" charset="0"/>
              </a:rPr>
              <a:t>work</a:t>
            </a:r>
          </a:p>
          <a:p>
            <a:pPr marL="746125"/>
            <a:r>
              <a:rPr lang="en-US" dirty="0" smtClean="0">
                <a:solidFill>
                  <a:schemeClr val="tx1"/>
                </a:solidFill>
                <a:cs typeface="Iskoola Pota" pitchFamily="34" charset="0"/>
              </a:rPr>
              <a:t>Changes needed to meet a particular college or post-secondary program entry requirement. </a:t>
            </a:r>
          </a:p>
          <a:p>
            <a:pPr marL="460375" indent="0">
              <a:buNone/>
            </a:pPr>
            <a:r>
              <a:rPr lang="en-US" i="1" dirty="0" smtClean="0">
                <a:solidFill>
                  <a:srgbClr val="00B0F0"/>
                </a:solidFill>
                <a:cs typeface="Iskoola Pota" pitchFamily="34" charset="0"/>
              </a:rPr>
              <a:t>As always, students with concerns regarding their academic progress should speak to their teacher and school counselor.</a:t>
            </a:r>
            <a:endParaRPr lang="en-US" i="1" dirty="0">
              <a:solidFill>
                <a:srgbClr val="00B0F0"/>
              </a:solidFill>
              <a:cs typeface="Iskoola Pota" pitchFamily="34" charset="0"/>
            </a:endParaRPr>
          </a:p>
          <a:p>
            <a:endParaRPr lang="en-US" dirty="0"/>
          </a:p>
        </p:txBody>
      </p:sp>
    </p:spTree>
    <p:extLst>
      <p:ext uri="{BB962C8B-B14F-4D97-AF65-F5344CB8AC3E}">
        <p14:creationId xmlns:p14="http://schemas.microsoft.com/office/powerpoint/2010/main" val="1325719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solidFill>
                  <a:srgbClr val="FF0000"/>
                </a:solidFill>
              </a:rPr>
              <a:t>Calendar for </a:t>
            </a:r>
            <a:br>
              <a:rPr lang="en-US" dirty="0" smtClean="0">
                <a:solidFill>
                  <a:srgbClr val="FF0000"/>
                </a:solidFill>
              </a:rPr>
            </a:br>
            <a:r>
              <a:rPr lang="en-US" dirty="0" smtClean="0">
                <a:solidFill>
                  <a:srgbClr val="FF0000"/>
                </a:solidFill>
              </a:rPr>
              <a:t>Changing/Dropping Courses </a:t>
            </a:r>
            <a:endParaRPr lang="en-US" dirty="0">
              <a:solidFill>
                <a:srgbClr val="FF0000"/>
              </a:solidFill>
            </a:endParaRPr>
          </a:p>
        </p:txBody>
      </p:sp>
      <p:sp>
        <p:nvSpPr>
          <p:cNvPr id="3" name="Content Placeholder 2"/>
          <p:cNvSpPr>
            <a:spLocks noGrp="1"/>
          </p:cNvSpPr>
          <p:nvPr>
            <p:ph sz="quarter" idx="13"/>
          </p:nvPr>
        </p:nvSpPr>
        <p:spPr/>
        <p:txBody>
          <a:bodyPr>
            <a:normAutofit fontScale="92500" lnSpcReduction="20000"/>
          </a:bodyPr>
          <a:lstStyle/>
          <a:p>
            <a:pPr lvl="0"/>
            <a:r>
              <a:rPr lang="en-US" dirty="0" smtClean="0">
                <a:cs typeface="Iskoola Pota" pitchFamily="34" charset="0"/>
              </a:rPr>
              <a:t>Course </a:t>
            </a:r>
            <a:r>
              <a:rPr lang="en-US" dirty="0">
                <a:cs typeface="Iskoola Pota" pitchFamily="34" charset="0"/>
              </a:rPr>
              <a:t>changes </a:t>
            </a:r>
            <a:r>
              <a:rPr lang="en-US" dirty="0" smtClean="0">
                <a:cs typeface="Iskoola Pota" pitchFamily="34" charset="0"/>
              </a:rPr>
              <a:t>will not be approved during </a:t>
            </a:r>
            <a:r>
              <a:rPr lang="en-US" dirty="0">
                <a:cs typeface="Iskoola Pota" pitchFamily="34" charset="0"/>
              </a:rPr>
              <a:t>the first two weeks of </a:t>
            </a:r>
            <a:r>
              <a:rPr lang="en-US" dirty="0" smtClean="0">
                <a:cs typeface="Iskoola Pota" pitchFamily="34" charset="0"/>
              </a:rPr>
              <a:t>any course (except for reasons posted on previous slide).</a:t>
            </a:r>
          </a:p>
          <a:p>
            <a:pPr marL="118872" lvl="0" indent="0">
              <a:buNone/>
            </a:pPr>
            <a:endParaRPr lang="en-US" dirty="0" smtClean="0">
              <a:cs typeface="Iskoola Pota" pitchFamily="34" charset="0"/>
            </a:endParaRPr>
          </a:p>
          <a:p>
            <a:pPr lvl="0"/>
            <a:r>
              <a:rPr lang="en-US" dirty="0" smtClean="0">
                <a:cs typeface="Iskoola Pota" pitchFamily="34" charset="0"/>
              </a:rPr>
              <a:t>After </a:t>
            </a:r>
            <a:r>
              <a:rPr lang="en-US" dirty="0">
                <a:cs typeface="Iskoola Pota" pitchFamily="34" charset="0"/>
              </a:rPr>
              <a:t>the </a:t>
            </a:r>
            <a:r>
              <a:rPr lang="en-US" i="1" dirty="0" smtClean="0">
                <a:cs typeface="Iskoola Pota" pitchFamily="34" charset="0"/>
              </a:rPr>
              <a:t>first quarter </a:t>
            </a:r>
            <a:r>
              <a:rPr lang="en-US" dirty="0" smtClean="0">
                <a:cs typeface="Iskoola Pota" pitchFamily="34" charset="0"/>
              </a:rPr>
              <a:t>of </a:t>
            </a:r>
            <a:r>
              <a:rPr lang="en-US" dirty="0">
                <a:cs typeface="Iskoola Pota" pitchFamily="34" charset="0"/>
              </a:rPr>
              <a:t>any course, any </a:t>
            </a:r>
            <a:r>
              <a:rPr lang="en-US" dirty="0" smtClean="0">
                <a:cs typeface="Iskoola Pota" pitchFamily="34" charset="0"/>
              </a:rPr>
              <a:t> </a:t>
            </a:r>
            <a:r>
              <a:rPr lang="en-US" b="1" i="1" dirty="0" smtClean="0">
                <a:cs typeface="Iskoola Pota" pitchFamily="34" charset="0"/>
              </a:rPr>
              <a:t>approved</a:t>
            </a:r>
            <a:r>
              <a:rPr lang="en-US" dirty="0" smtClean="0">
                <a:cs typeface="Iskoola Pota" pitchFamily="34" charset="0"/>
              </a:rPr>
              <a:t> changes </a:t>
            </a:r>
            <a:r>
              <a:rPr lang="en-US" dirty="0">
                <a:cs typeface="Iskoola Pota" pitchFamily="34" charset="0"/>
              </a:rPr>
              <a:t>will result in a grade of </a:t>
            </a:r>
            <a:r>
              <a:rPr lang="en-US" b="1" dirty="0">
                <a:cs typeface="Iskoola Pota" pitchFamily="34" charset="0"/>
              </a:rPr>
              <a:t>“W” </a:t>
            </a:r>
            <a:r>
              <a:rPr lang="en-US" dirty="0">
                <a:cs typeface="Iskoola Pota" pitchFamily="34" charset="0"/>
              </a:rPr>
              <a:t>(withdrawn</a:t>
            </a:r>
            <a:r>
              <a:rPr lang="en-US" dirty="0" smtClean="0">
                <a:cs typeface="Iskoola Pota" pitchFamily="34" charset="0"/>
              </a:rPr>
              <a:t>) which will </a:t>
            </a:r>
            <a:r>
              <a:rPr lang="en-US" dirty="0">
                <a:cs typeface="Iskoola Pota" pitchFamily="34" charset="0"/>
              </a:rPr>
              <a:t>appear on </a:t>
            </a:r>
            <a:r>
              <a:rPr lang="en-US" dirty="0" smtClean="0">
                <a:cs typeface="Iskoola Pota" pitchFamily="34" charset="0"/>
              </a:rPr>
              <a:t>your transcript—this </a:t>
            </a:r>
            <a:r>
              <a:rPr lang="en-US" dirty="0">
                <a:cs typeface="Iskoola Pota" pitchFamily="34" charset="0"/>
              </a:rPr>
              <a:t>applies even to level changes</a:t>
            </a:r>
            <a:r>
              <a:rPr lang="en-US" dirty="0" smtClean="0">
                <a:cs typeface="Iskoola Pota" pitchFamily="34" charset="0"/>
              </a:rPr>
              <a:t>.  This will not impact GPA.  After the 1</a:t>
            </a:r>
            <a:r>
              <a:rPr lang="en-US" baseline="30000" dirty="0" smtClean="0">
                <a:cs typeface="Iskoola Pota" pitchFamily="34" charset="0"/>
              </a:rPr>
              <a:t>st</a:t>
            </a:r>
            <a:r>
              <a:rPr lang="en-US" dirty="0" smtClean="0">
                <a:cs typeface="Iskoola Pota" pitchFamily="34" charset="0"/>
              </a:rPr>
              <a:t> semester, any student dropping a full year course which they are failing will receive a grade of “</a:t>
            </a:r>
            <a:r>
              <a:rPr lang="en-US" b="1" dirty="0" smtClean="0">
                <a:cs typeface="Iskoola Pota" pitchFamily="34" charset="0"/>
              </a:rPr>
              <a:t>WF”.</a:t>
            </a:r>
            <a:endParaRPr lang="en-US" b="1" dirty="0">
              <a:cs typeface="Iskoola Pota" pitchFamily="34" charset="0"/>
            </a:endParaRPr>
          </a:p>
          <a:p>
            <a:endParaRPr lang="en-US" dirty="0"/>
          </a:p>
        </p:txBody>
      </p:sp>
    </p:spTree>
    <p:extLst>
      <p:ext uri="{BB962C8B-B14F-4D97-AF65-F5344CB8AC3E}">
        <p14:creationId xmlns:p14="http://schemas.microsoft.com/office/powerpoint/2010/main" val="1635605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618519"/>
            <a:ext cx="7773338" cy="981682"/>
          </a:xfrm>
        </p:spPr>
        <p:txBody>
          <a:bodyPr>
            <a:noAutofit/>
          </a:bodyPr>
          <a:lstStyle/>
          <a:p>
            <a:pPr algn="ctr"/>
            <a:r>
              <a:rPr lang="en-US" sz="3200" dirty="0" smtClean="0">
                <a:solidFill>
                  <a:srgbClr val="FF0000"/>
                </a:solidFill>
              </a:rPr>
              <a:t>Rationale for Change/Drop Policy</a:t>
            </a:r>
            <a:endParaRPr lang="en-US" sz="3200" dirty="0">
              <a:solidFill>
                <a:srgbClr val="FF0000"/>
              </a:solidFill>
            </a:endParaRPr>
          </a:p>
        </p:txBody>
      </p:sp>
      <p:sp>
        <p:nvSpPr>
          <p:cNvPr id="3" name="Content Placeholder 2"/>
          <p:cNvSpPr>
            <a:spLocks noGrp="1"/>
          </p:cNvSpPr>
          <p:nvPr>
            <p:ph sz="quarter" idx="13"/>
          </p:nvPr>
        </p:nvSpPr>
        <p:spPr>
          <a:xfrm>
            <a:off x="457200" y="1775191"/>
            <a:ext cx="8534400" cy="4625609"/>
          </a:xfrm>
        </p:spPr>
        <p:txBody>
          <a:bodyPr>
            <a:normAutofit/>
          </a:bodyPr>
          <a:lstStyle/>
          <a:p>
            <a:r>
              <a:rPr lang="en-US" dirty="0">
                <a:cs typeface="Iskoola Pota" pitchFamily="34" charset="0"/>
              </a:rPr>
              <a:t>Our process </a:t>
            </a:r>
            <a:r>
              <a:rPr lang="en-US" dirty="0" smtClean="0">
                <a:cs typeface="Iskoola Pota" pitchFamily="34" charset="0"/>
              </a:rPr>
              <a:t>provides students </a:t>
            </a:r>
            <a:r>
              <a:rPr lang="en-US" dirty="0">
                <a:cs typeface="Iskoola Pota" pitchFamily="34" charset="0"/>
              </a:rPr>
              <a:t>with more opportunity and responsibility to build their schedule – and we are looking to foster </a:t>
            </a:r>
            <a:r>
              <a:rPr lang="en-US" b="1" i="1" dirty="0">
                <a:cs typeface="Iskoola Pota" pitchFamily="34" charset="0"/>
              </a:rPr>
              <a:t>commitment</a:t>
            </a:r>
            <a:r>
              <a:rPr lang="en-US" dirty="0">
                <a:cs typeface="Iskoola Pota" pitchFamily="34" charset="0"/>
              </a:rPr>
              <a:t> to original requests.</a:t>
            </a:r>
          </a:p>
          <a:p>
            <a:r>
              <a:rPr lang="en-US" dirty="0">
                <a:cs typeface="Iskoola Pota" pitchFamily="34" charset="0"/>
              </a:rPr>
              <a:t>We build the master schedule from student course requests, so it is important to have </a:t>
            </a:r>
            <a:r>
              <a:rPr lang="en-US" dirty="0" smtClean="0">
                <a:cs typeface="Iskoola Pota" pitchFamily="34" charset="0"/>
              </a:rPr>
              <a:t>solid numbers. </a:t>
            </a:r>
            <a:endParaRPr lang="en-US" dirty="0">
              <a:cs typeface="Iskoola Pota" pitchFamily="34" charset="0"/>
            </a:endParaRPr>
          </a:p>
          <a:p>
            <a:r>
              <a:rPr lang="en-US" dirty="0" smtClean="0">
                <a:cs typeface="Iskoola Pota" pitchFamily="34" charset="0"/>
              </a:rPr>
              <a:t>Our goal is to provide students and teachers with balanced classes</a:t>
            </a:r>
            <a:r>
              <a:rPr lang="en-US" dirty="0">
                <a:cs typeface="Iskoola Pota" pitchFamily="34" charset="0"/>
              </a:rPr>
              <a:t> </a:t>
            </a:r>
            <a:r>
              <a:rPr lang="en-US" dirty="0" smtClean="0">
                <a:cs typeface="Iskoola Pota" pitchFamily="34" charset="0"/>
              </a:rPr>
              <a:t>(avoids large class sizes). </a:t>
            </a:r>
          </a:p>
          <a:p>
            <a:r>
              <a:rPr lang="en-US" dirty="0" smtClean="0">
                <a:cs typeface="Iskoola Pota" pitchFamily="34" charset="0"/>
              </a:rPr>
              <a:t>Even a single change can affect enrollment in multiple courses, increasing disruption.</a:t>
            </a:r>
          </a:p>
          <a:p>
            <a:r>
              <a:rPr lang="en-US" dirty="0">
                <a:cs typeface="Iskoola Pota" pitchFamily="34" charset="0"/>
              </a:rPr>
              <a:t>Multiple changes to a schedule causes students to miss critical information shared in the initial days the course meets.</a:t>
            </a:r>
          </a:p>
          <a:p>
            <a:endParaRPr lang="en-US" dirty="0" smtClean="0">
              <a:cs typeface="Iskoola Pota" pitchFamily="34" charset="0"/>
            </a:endParaRPr>
          </a:p>
          <a:p>
            <a:endParaRPr lang="en-US" dirty="0"/>
          </a:p>
          <a:p>
            <a:endParaRPr lang="en-US" dirty="0"/>
          </a:p>
        </p:txBody>
      </p:sp>
    </p:spTree>
    <p:extLst>
      <p:ext uri="{BB962C8B-B14F-4D97-AF65-F5344CB8AC3E}">
        <p14:creationId xmlns:p14="http://schemas.microsoft.com/office/powerpoint/2010/main" val="2530443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618519"/>
            <a:ext cx="7773338" cy="753082"/>
          </a:xfrm>
        </p:spPr>
        <p:txBody>
          <a:bodyPr>
            <a:normAutofit/>
          </a:bodyPr>
          <a:lstStyle/>
          <a:p>
            <a:pPr algn="ctr"/>
            <a:r>
              <a:rPr lang="en-US" dirty="0" smtClean="0">
                <a:solidFill>
                  <a:srgbClr val="FF0000"/>
                </a:solidFill>
              </a:rPr>
              <a:t>The Process</a:t>
            </a:r>
            <a:endParaRPr lang="en-US" dirty="0">
              <a:solidFill>
                <a:srgbClr val="FF0000"/>
              </a:solidFill>
            </a:endParaRPr>
          </a:p>
        </p:txBody>
      </p:sp>
      <p:sp>
        <p:nvSpPr>
          <p:cNvPr id="3" name="Content Placeholder 2"/>
          <p:cNvSpPr>
            <a:spLocks noGrp="1"/>
          </p:cNvSpPr>
          <p:nvPr>
            <p:ph sz="quarter" idx="13"/>
          </p:nvPr>
        </p:nvSpPr>
        <p:spPr>
          <a:xfrm>
            <a:off x="76200" y="1219200"/>
            <a:ext cx="8915400" cy="6248399"/>
          </a:xfrm>
        </p:spPr>
        <p:txBody>
          <a:bodyPr>
            <a:normAutofit fontScale="25000" lnSpcReduction="20000"/>
          </a:bodyPr>
          <a:lstStyle/>
          <a:p>
            <a:pPr marL="82296" indent="0">
              <a:lnSpc>
                <a:spcPct val="120000"/>
              </a:lnSpc>
              <a:buNone/>
            </a:pPr>
            <a:r>
              <a:rPr lang="en-US" sz="8000" dirty="0">
                <a:cs typeface="Iskoola Pota" pitchFamily="34" charset="0"/>
              </a:rPr>
              <a:t>1. </a:t>
            </a:r>
            <a:r>
              <a:rPr lang="en-US" sz="8000" dirty="0" smtClean="0">
                <a:cs typeface="Iskoola Pota" pitchFamily="34" charset="0"/>
              </a:rPr>
              <a:t> </a:t>
            </a:r>
            <a:r>
              <a:rPr lang="en-US" sz="8000" b="1" u="sng" dirty="0" smtClean="0">
                <a:cs typeface="Iskoola Pota" pitchFamily="34" charset="0"/>
              </a:rPr>
              <a:t>Get </a:t>
            </a:r>
            <a:r>
              <a:rPr lang="en-US" sz="8000" b="1" u="sng" dirty="0">
                <a:cs typeface="Iskoola Pota" pitchFamily="34" charset="0"/>
              </a:rPr>
              <a:t>Informed</a:t>
            </a:r>
          </a:p>
          <a:p>
            <a:pPr lvl="0">
              <a:lnSpc>
                <a:spcPct val="120000"/>
              </a:lnSpc>
            </a:pPr>
            <a:r>
              <a:rPr lang="en-US" sz="8000" dirty="0" smtClean="0">
                <a:cs typeface="Iskoola Pota" pitchFamily="34" charset="0"/>
              </a:rPr>
              <a:t>Course Selection night tonight, January 3oth</a:t>
            </a:r>
            <a:endParaRPr lang="en-US" sz="8000" dirty="0">
              <a:cs typeface="Iskoola Pota" pitchFamily="34" charset="0"/>
            </a:endParaRPr>
          </a:p>
          <a:p>
            <a:pPr lvl="0">
              <a:lnSpc>
                <a:spcPct val="120000"/>
              </a:lnSpc>
            </a:pPr>
            <a:r>
              <a:rPr lang="en-US" sz="8000" dirty="0" err="1" smtClean="0">
                <a:cs typeface="Iskoola Pota" pitchFamily="34" charset="0"/>
              </a:rPr>
              <a:t>friday</a:t>
            </a:r>
            <a:r>
              <a:rPr lang="en-US" sz="8000" dirty="0" smtClean="0">
                <a:cs typeface="Iskoola Pota" pitchFamily="34" charset="0"/>
              </a:rPr>
              <a:t>, January 31</a:t>
            </a:r>
            <a:r>
              <a:rPr lang="en-US" sz="8000" baseline="30000" dirty="0" smtClean="0">
                <a:cs typeface="Iskoola Pota" pitchFamily="34" charset="0"/>
              </a:rPr>
              <a:t>st</a:t>
            </a:r>
            <a:r>
              <a:rPr lang="en-US" sz="8000" baseline="30000" dirty="0">
                <a:cs typeface="Iskoola Pota" pitchFamily="34" charset="0"/>
              </a:rPr>
              <a:t>-</a:t>
            </a:r>
            <a:r>
              <a:rPr lang="en-US" sz="8000" dirty="0" smtClean="0">
                <a:cs typeface="Iskoola Pota" pitchFamily="34" charset="0"/>
              </a:rPr>
              <a:t>students receive POS and course selection sheets in Homeroom</a:t>
            </a:r>
          </a:p>
          <a:p>
            <a:pPr>
              <a:lnSpc>
                <a:spcPct val="120000"/>
              </a:lnSpc>
            </a:pPr>
            <a:r>
              <a:rPr lang="en-US" sz="8000" dirty="0">
                <a:cs typeface="Iskoola Pota" pitchFamily="34" charset="0"/>
              </a:rPr>
              <a:t>Read the </a:t>
            </a:r>
            <a:r>
              <a:rPr lang="en-US" sz="8000" i="1" dirty="0">
                <a:cs typeface="Iskoola Pota" pitchFamily="34" charset="0"/>
              </a:rPr>
              <a:t>Program Of Studies </a:t>
            </a:r>
            <a:r>
              <a:rPr lang="en-US" sz="8000" dirty="0">
                <a:cs typeface="Iskoola Pota" pitchFamily="34" charset="0"/>
              </a:rPr>
              <a:t>and course information posted online, speak with your teachers and school </a:t>
            </a:r>
            <a:r>
              <a:rPr lang="en-US" sz="8000" dirty="0" smtClean="0">
                <a:cs typeface="Iskoola Pota" pitchFamily="34" charset="0"/>
              </a:rPr>
              <a:t>counselor</a:t>
            </a:r>
          </a:p>
          <a:p>
            <a:pPr marL="463550" indent="-382588">
              <a:lnSpc>
                <a:spcPct val="120000"/>
              </a:lnSpc>
              <a:buNone/>
            </a:pPr>
            <a:r>
              <a:rPr lang="en-US" sz="8000" dirty="0" smtClean="0">
                <a:cs typeface="Iskoola Pota" pitchFamily="34" charset="0"/>
              </a:rPr>
              <a:t>2</a:t>
            </a:r>
            <a:r>
              <a:rPr lang="en-US" sz="8000" dirty="0">
                <a:cs typeface="Iskoola Pota" pitchFamily="34" charset="0"/>
              </a:rPr>
              <a:t>. </a:t>
            </a:r>
            <a:r>
              <a:rPr lang="en-US" sz="8000" dirty="0" smtClean="0">
                <a:cs typeface="Iskoola Pota" pitchFamily="34" charset="0"/>
              </a:rPr>
              <a:t> </a:t>
            </a:r>
            <a:r>
              <a:rPr lang="en-US" sz="8000" b="1" u="sng" dirty="0" smtClean="0">
                <a:cs typeface="Iskoola Pota" pitchFamily="34" charset="0"/>
              </a:rPr>
              <a:t>Complete </a:t>
            </a:r>
            <a:r>
              <a:rPr lang="en-US" sz="8000" b="1" u="sng" dirty="0">
                <a:cs typeface="Iskoola Pota" pitchFamily="34" charset="0"/>
              </a:rPr>
              <a:t>the Course Selection </a:t>
            </a:r>
            <a:r>
              <a:rPr lang="en-US" sz="8000" b="1" u="sng" dirty="0" smtClean="0">
                <a:cs typeface="Iskoola Pota" pitchFamily="34" charset="0"/>
              </a:rPr>
              <a:t>Worksheet </a:t>
            </a:r>
            <a:r>
              <a:rPr lang="en-US" sz="8000" b="1" u="sng" dirty="0">
                <a:cs typeface="Iskoola Pota" pitchFamily="34" charset="0"/>
              </a:rPr>
              <a:t>with your </a:t>
            </a:r>
            <a:r>
              <a:rPr lang="en-US" sz="8000" b="1" u="sng" dirty="0">
                <a:latin typeface="+mj-lt"/>
                <a:cs typeface="Iskoola Pota" pitchFamily="34" charset="0"/>
              </a:rPr>
              <a:t>requests </a:t>
            </a:r>
          </a:p>
          <a:p>
            <a:pPr lvl="0">
              <a:lnSpc>
                <a:spcPct val="120000"/>
              </a:lnSpc>
            </a:pPr>
            <a:r>
              <a:rPr lang="en-US" sz="8000" dirty="0" smtClean="0">
                <a:latin typeface="+mj-lt"/>
                <a:cs typeface="Iskoola Pota" pitchFamily="34" charset="0"/>
              </a:rPr>
              <a:t>February 1</a:t>
            </a:r>
            <a:r>
              <a:rPr lang="en-US" sz="8000" baseline="30000" dirty="0" smtClean="0">
                <a:latin typeface="+mj-lt"/>
                <a:cs typeface="Iskoola Pota" pitchFamily="34" charset="0"/>
              </a:rPr>
              <a:t>st</a:t>
            </a:r>
            <a:r>
              <a:rPr lang="en-US" sz="8000" dirty="0" smtClean="0">
                <a:latin typeface="+mj-lt"/>
                <a:cs typeface="Iskoola Pota" pitchFamily="34" charset="0"/>
              </a:rPr>
              <a:t>-8</a:t>
            </a:r>
            <a:r>
              <a:rPr lang="en-US" sz="8000" baseline="30000" dirty="0" smtClean="0">
                <a:latin typeface="+mj-lt"/>
                <a:cs typeface="Iskoola Pota" pitchFamily="34" charset="0"/>
              </a:rPr>
              <a:t>th</a:t>
            </a:r>
            <a:r>
              <a:rPr lang="en-US" sz="8000" dirty="0" smtClean="0">
                <a:latin typeface="+mj-lt"/>
                <a:cs typeface="Iskoola Pota" pitchFamily="34" charset="0"/>
              </a:rPr>
              <a:t> - </a:t>
            </a:r>
            <a:r>
              <a:rPr lang="en-US" sz="8000" dirty="0">
                <a:latin typeface="+mj-lt"/>
                <a:cs typeface="Iskoola Pota" pitchFamily="34" charset="0"/>
              </a:rPr>
              <a:t>Teachers will spend class time discussing department </a:t>
            </a:r>
            <a:r>
              <a:rPr lang="en-US" sz="8000" dirty="0" smtClean="0">
                <a:latin typeface="+mj-lt"/>
                <a:cs typeface="Iskoola Pota" pitchFamily="34" charset="0"/>
              </a:rPr>
              <a:t>courses and </a:t>
            </a:r>
            <a:r>
              <a:rPr lang="en-US" sz="8000" dirty="0">
                <a:latin typeface="+mj-lt"/>
                <a:cs typeface="Iskoola Pota" pitchFamily="34" charset="0"/>
              </a:rPr>
              <a:t>their recommendations, and signing Course Selection </a:t>
            </a:r>
            <a:r>
              <a:rPr lang="en-US" sz="8000" dirty="0" smtClean="0">
                <a:latin typeface="+mj-lt"/>
                <a:cs typeface="Iskoola Pota" pitchFamily="34" charset="0"/>
              </a:rPr>
              <a:t>Worksheets</a:t>
            </a:r>
          </a:p>
          <a:p>
            <a:pPr>
              <a:lnSpc>
                <a:spcPct val="120000"/>
              </a:lnSpc>
            </a:pPr>
            <a:r>
              <a:rPr lang="en-US" sz="8000" dirty="0" smtClean="0">
                <a:cs typeface="Iskoola Pota" pitchFamily="34" charset="0"/>
              </a:rPr>
              <a:t>Be sure all information is accurate and complete</a:t>
            </a:r>
            <a:endParaRPr lang="en-US" sz="8000" dirty="0" smtClean="0">
              <a:latin typeface="+mj-lt"/>
              <a:cs typeface="Iskoola Pota" pitchFamily="34" charset="0"/>
            </a:endParaRPr>
          </a:p>
          <a:p>
            <a:pPr lvl="0">
              <a:lnSpc>
                <a:spcPct val="120000"/>
              </a:lnSpc>
            </a:pPr>
            <a:r>
              <a:rPr lang="en-US" sz="8000" dirty="0" smtClean="0">
                <a:latin typeface="+mj-lt"/>
                <a:cs typeface="Iskoola Pota" pitchFamily="34" charset="0"/>
              </a:rPr>
              <a:t>Sign your form when completed</a:t>
            </a:r>
          </a:p>
          <a:p>
            <a:pPr lvl="0">
              <a:lnSpc>
                <a:spcPct val="120000"/>
              </a:lnSpc>
            </a:pPr>
            <a:r>
              <a:rPr lang="en-US" sz="8000" dirty="0" smtClean="0">
                <a:latin typeface="+mj-lt"/>
                <a:cs typeface="Iskoola Pota" pitchFamily="34" charset="0"/>
              </a:rPr>
              <a:t>Obtain your parent’s signature </a:t>
            </a:r>
          </a:p>
          <a:p>
            <a:pPr>
              <a:lnSpc>
                <a:spcPct val="120000"/>
              </a:lnSpc>
            </a:pPr>
            <a:r>
              <a:rPr lang="en-US" sz="8000" dirty="0" smtClean="0">
                <a:cs typeface="Iskoola Pota" pitchFamily="34" charset="0"/>
              </a:rPr>
              <a:t>Enter </a:t>
            </a:r>
            <a:r>
              <a:rPr lang="en-US" sz="8000" dirty="0">
                <a:cs typeface="Iskoola Pota" pitchFamily="34" charset="0"/>
              </a:rPr>
              <a:t>your </a:t>
            </a:r>
            <a:r>
              <a:rPr lang="en-US" sz="8000" b="1" i="1" dirty="0">
                <a:cs typeface="Iskoola Pota" pitchFamily="34" charset="0"/>
              </a:rPr>
              <a:t>Requests</a:t>
            </a:r>
            <a:r>
              <a:rPr lang="en-US" sz="8000" dirty="0">
                <a:cs typeface="Iskoola Pota" pitchFamily="34" charset="0"/>
              </a:rPr>
              <a:t> into Infinite </a:t>
            </a:r>
            <a:r>
              <a:rPr lang="en-US" sz="8000" dirty="0" smtClean="0">
                <a:cs typeface="Iskoola Pota" pitchFamily="34" charset="0"/>
              </a:rPr>
              <a:t>Campus</a:t>
            </a:r>
            <a:endParaRPr lang="en-US" sz="8000" dirty="0">
              <a:cs typeface="Iskoola Pota" pitchFamily="34" charset="0"/>
            </a:endParaRPr>
          </a:p>
          <a:p>
            <a:pPr lvl="0">
              <a:lnSpc>
                <a:spcPct val="120000"/>
              </a:lnSpc>
            </a:pPr>
            <a:endParaRPr lang="en-US" sz="3800" dirty="0" smtClean="0">
              <a:latin typeface="+mj-lt"/>
              <a:cs typeface="Iskoola Pota" pitchFamily="34" charset="0"/>
            </a:endParaRPr>
          </a:p>
          <a:p>
            <a:pPr lvl="0">
              <a:lnSpc>
                <a:spcPct val="120000"/>
              </a:lnSpc>
            </a:pPr>
            <a:endParaRPr lang="en-US" sz="3800" dirty="0">
              <a:latin typeface="+mj-lt"/>
              <a:cs typeface="Iskoola Pota" pitchFamily="34" charset="0"/>
            </a:endParaRPr>
          </a:p>
          <a:p>
            <a:endParaRPr lang="en-US" sz="3800" dirty="0" smtClean="0">
              <a:latin typeface="+mj-lt"/>
              <a:cs typeface="Iskoola Pota" pitchFamily="34" charset="0"/>
            </a:endParaRPr>
          </a:p>
          <a:p>
            <a:endParaRPr lang="en-US" sz="3800" dirty="0">
              <a:latin typeface="+mj-lt"/>
            </a:endParaRPr>
          </a:p>
        </p:txBody>
      </p:sp>
    </p:spTree>
    <p:extLst>
      <p:ext uri="{BB962C8B-B14F-4D97-AF65-F5344CB8AC3E}">
        <p14:creationId xmlns:p14="http://schemas.microsoft.com/office/powerpoint/2010/main" val="683588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dirty="0" smtClean="0">
                <a:solidFill>
                  <a:srgbClr val="FF0000"/>
                </a:solidFill>
              </a:rPr>
              <a:t>The Process</a:t>
            </a:r>
            <a:endParaRPr lang="en-US" sz="6000" dirty="0">
              <a:solidFill>
                <a:srgbClr val="FF0000"/>
              </a:solidFill>
            </a:endParaRPr>
          </a:p>
        </p:txBody>
      </p:sp>
      <p:sp>
        <p:nvSpPr>
          <p:cNvPr id="3" name="Content Placeholder 2"/>
          <p:cNvSpPr>
            <a:spLocks noGrp="1"/>
          </p:cNvSpPr>
          <p:nvPr>
            <p:ph sz="quarter" idx="13"/>
          </p:nvPr>
        </p:nvSpPr>
        <p:spPr>
          <a:xfrm>
            <a:off x="685330" y="1828800"/>
            <a:ext cx="7772870" cy="4419599"/>
          </a:xfrm>
        </p:spPr>
        <p:txBody>
          <a:bodyPr>
            <a:normAutofit fontScale="77500" lnSpcReduction="20000"/>
          </a:bodyPr>
          <a:lstStyle/>
          <a:p>
            <a:pPr marL="0" indent="0">
              <a:buNone/>
            </a:pPr>
            <a:r>
              <a:rPr lang="en-US" sz="2600" b="1" dirty="0">
                <a:cs typeface="Iskoola Pota" pitchFamily="34" charset="0"/>
              </a:rPr>
              <a:t>3.  </a:t>
            </a:r>
            <a:r>
              <a:rPr lang="en-US" sz="2600" b="1" u="sng" dirty="0">
                <a:cs typeface="Iskoola Pota" pitchFamily="34" charset="0"/>
              </a:rPr>
              <a:t>Review your requests with your school counselor</a:t>
            </a:r>
          </a:p>
          <a:p>
            <a:pPr lvl="0"/>
            <a:r>
              <a:rPr lang="en-US" sz="2400" dirty="0">
                <a:cs typeface="Iskoola Pota" pitchFamily="34" charset="0"/>
              </a:rPr>
              <a:t>Schedule an appointment between </a:t>
            </a:r>
            <a:r>
              <a:rPr lang="en-US" sz="2400" dirty="0" smtClean="0">
                <a:cs typeface="Iskoola Pota" pitchFamily="34" charset="0"/>
              </a:rPr>
              <a:t>February 11</a:t>
            </a:r>
            <a:r>
              <a:rPr lang="en-US" sz="2400" baseline="30000" dirty="0" smtClean="0">
                <a:cs typeface="Iskoola Pota" pitchFamily="34" charset="0"/>
              </a:rPr>
              <a:t>th</a:t>
            </a:r>
            <a:r>
              <a:rPr lang="en-US" sz="2400" dirty="0" smtClean="0">
                <a:cs typeface="Iskoola Pota" pitchFamily="34" charset="0"/>
              </a:rPr>
              <a:t> and Feb. 28</a:t>
            </a:r>
            <a:r>
              <a:rPr lang="en-US" sz="2400" baseline="30000" dirty="0" smtClean="0">
                <a:cs typeface="Iskoola Pota" pitchFamily="34" charset="0"/>
              </a:rPr>
              <a:t>th</a:t>
            </a:r>
            <a:r>
              <a:rPr lang="en-US" sz="2400" dirty="0" smtClean="0">
                <a:cs typeface="Iskoola Pota" pitchFamily="34" charset="0"/>
              </a:rPr>
              <a:t>  (appointments are scheduled through Google, go to your House Google classroom page for the link)</a:t>
            </a:r>
          </a:p>
          <a:p>
            <a:pPr lvl="0"/>
            <a:r>
              <a:rPr lang="en-US" sz="2400" dirty="0" smtClean="0">
                <a:cs typeface="Iskoola Pota" pitchFamily="34" charset="0"/>
              </a:rPr>
              <a:t>Enter </a:t>
            </a:r>
            <a:r>
              <a:rPr lang="en-US" sz="2400" dirty="0">
                <a:cs typeface="Iskoola Pota" pitchFamily="34" charset="0"/>
              </a:rPr>
              <a:t>your final selections into </a:t>
            </a:r>
            <a:r>
              <a:rPr lang="en-US" sz="2400" dirty="0" smtClean="0">
                <a:cs typeface="Iskoola Pota" pitchFamily="34" charset="0"/>
              </a:rPr>
              <a:t>Infinite </a:t>
            </a:r>
            <a:r>
              <a:rPr lang="en-US" sz="2400" dirty="0">
                <a:cs typeface="Iskoola Pota" pitchFamily="34" charset="0"/>
              </a:rPr>
              <a:t>Campus </a:t>
            </a:r>
            <a:r>
              <a:rPr lang="en-US" sz="2400" dirty="0" smtClean="0">
                <a:cs typeface="Iskoola Pota" pitchFamily="34" charset="0"/>
              </a:rPr>
              <a:t>(with counselor assistance)</a:t>
            </a:r>
          </a:p>
          <a:p>
            <a:pPr lvl="0"/>
            <a:r>
              <a:rPr lang="en-US" sz="2400" dirty="0" smtClean="0">
                <a:cs typeface="Iskoola Pota" pitchFamily="34" charset="0"/>
              </a:rPr>
              <a:t>Print out Final Course Request Form from Infinite Campus</a:t>
            </a:r>
          </a:p>
          <a:p>
            <a:pPr marL="0" indent="0">
              <a:buNone/>
            </a:pPr>
            <a:r>
              <a:rPr lang="en-US" sz="2600" b="1" dirty="0" smtClean="0">
                <a:cs typeface="Iskoola Pota" pitchFamily="34" charset="0"/>
              </a:rPr>
              <a:t>4</a:t>
            </a:r>
            <a:r>
              <a:rPr lang="en-US" sz="2600" b="1" dirty="0">
                <a:cs typeface="Iskoola Pota" pitchFamily="34" charset="0"/>
              </a:rPr>
              <a:t>. </a:t>
            </a:r>
            <a:r>
              <a:rPr lang="en-US" sz="2600" b="1" dirty="0" smtClean="0">
                <a:cs typeface="Iskoola Pota" pitchFamily="34" charset="0"/>
              </a:rPr>
              <a:t> </a:t>
            </a:r>
            <a:r>
              <a:rPr lang="en-US" sz="2600" b="1" u="sng" dirty="0" smtClean="0">
                <a:cs typeface="Iskoola Pota" pitchFamily="34" charset="0"/>
              </a:rPr>
              <a:t>Final </a:t>
            </a:r>
            <a:r>
              <a:rPr lang="en-US" sz="2600" b="1" u="sng" dirty="0">
                <a:cs typeface="Iskoola Pota" pitchFamily="34" charset="0"/>
              </a:rPr>
              <a:t>Step</a:t>
            </a:r>
          </a:p>
          <a:p>
            <a:pPr lvl="0"/>
            <a:r>
              <a:rPr lang="en-US" sz="2400" dirty="0" smtClean="0">
                <a:cs typeface="Iskoola Pota" pitchFamily="34" charset="0"/>
              </a:rPr>
              <a:t>Sign </a:t>
            </a:r>
            <a:r>
              <a:rPr lang="en-US" sz="2400" dirty="0">
                <a:cs typeface="Iskoola Pota" pitchFamily="34" charset="0"/>
              </a:rPr>
              <a:t>and obtain your parent’s signature on the Final Course Request Form </a:t>
            </a:r>
            <a:endParaRPr lang="en-US" sz="2400" dirty="0" smtClean="0">
              <a:cs typeface="Iskoola Pota" pitchFamily="34" charset="0"/>
            </a:endParaRPr>
          </a:p>
          <a:p>
            <a:pPr lvl="0"/>
            <a:r>
              <a:rPr lang="en-US" sz="2400" dirty="0" smtClean="0">
                <a:cs typeface="Iskoola Pota" pitchFamily="34" charset="0"/>
              </a:rPr>
              <a:t>Return </a:t>
            </a:r>
            <a:r>
              <a:rPr lang="en-US" sz="2400" dirty="0">
                <a:cs typeface="Iskoola Pota" pitchFamily="34" charset="0"/>
              </a:rPr>
              <a:t>the Final Course Request Form to your school counselor on or </a:t>
            </a:r>
            <a:r>
              <a:rPr lang="en-US" sz="2400" dirty="0" smtClean="0">
                <a:cs typeface="Iskoola Pota" pitchFamily="34" charset="0"/>
              </a:rPr>
              <a:t>before </a:t>
            </a:r>
            <a:r>
              <a:rPr lang="en-US" sz="2400" b="1" u="sng" dirty="0" smtClean="0">
                <a:solidFill>
                  <a:srgbClr val="C00000"/>
                </a:solidFill>
                <a:cs typeface="Iskoola Pota" pitchFamily="34" charset="0"/>
              </a:rPr>
              <a:t>MARCH 4TH</a:t>
            </a:r>
            <a:endParaRPr lang="en-US" sz="2400" b="1" dirty="0">
              <a:solidFill>
                <a:srgbClr val="C00000"/>
              </a:solidFill>
              <a:cs typeface="Iskoola Pota" pitchFamily="34" charset="0"/>
            </a:endParaRPr>
          </a:p>
          <a:p>
            <a:endParaRPr lang="en-US" sz="2400" dirty="0"/>
          </a:p>
        </p:txBody>
      </p:sp>
    </p:spTree>
    <p:extLst>
      <p:ext uri="{BB962C8B-B14F-4D97-AF65-F5344CB8AC3E}">
        <p14:creationId xmlns:p14="http://schemas.microsoft.com/office/powerpoint/2010/main" val="3163003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solidFill>
                  <a:srgbClr val="FF0000"/>
                </a:solidFill>
              </a:rPr>
              <a:t>Resources for Students/Parents</a:t>
            </a:r>
            <a:endParaRPr lang="en-US" dirty="0">
              <a:solidFill>
                <a:srgbClr val="FF0000"/>
              </a:solidFill>
            </a:endParaRPr>
          </a:p>
        </p:txBody>
      </p:sp>
      <p:sp>
        <p:nvSpPr>
          <p:cNvPr id="3" name="Content Placeholder 2"/>
          <p:cNvSpPr>
            <a:spLocks noGrp="1"/>
          </p:cNvSpPr>
          <p:nvPr>
            <p:ph sz="quarter" idx="13"/>
          </p:nvPr>
        </p:nvSpPr>
        <p:spPr>
          <a:xfrm>
            <a:off x="685330" y="1676400"/>
            <a:ext cx="7772870" cy="4800599"/>
          </a:xfrm>
        </p:spPr>
        <p:txBody>
          <a:bodyPr>
            <a:normAutofit fontScale="92500" lnSpcReduction="20000"/>
          </a:bodyPr>
          <a:lstStyle/>
          <a:p>
            <a:pPr marL="463550" indent="-463550">
              <a:spcBef>
                <a:spcPts val="1200"/>
              </a:spcBef>
            </a:pPr>
            <a:r>
              <a:rPr lang="en-US" sz="2600" dirty="0" smtClean="0"/>
              <a:t>Course </a:t>
            </a:r>
            <a:r>
              <a:rPr lang="en-US" sz="2600" dirty="0"/>
              <a:t>Selection Night, </a:t>
            </a:r>
            <a:r>
              <a:rPr lang="en-US" sz="2600" dirty="0" smtClean="0"/>
              <a:t>January 30th</a:t>
            </a:r>
          </a:p>
          <a:p>
            <a:pPr marL="463550" indent="-463550">
              <a:spcBef>
                <a:spcPts val="1200"/>
              </a:spcBef>
            </a:pPr>
            <a:r>
              <a:rPr lang="en-US" sz="2600" dirty="0" smtClean="0"/>
              <a:t>Program </a:t>
            </a:r>
            <a:r>
              <a:rPr lang="en-US" sz="2600" dirty="0"/>
              <a:t>of Studies – the most thorough resource you </a:t>
            </a:r>
            <a:r>
              <a:rPr lang="en-US" sz="2600" dirty="0" smtClean="0"/>
              <a:t>have (it’s on our website too!)</a:t>
            </a:r>
          </a:p>
          <a:p>
            <a:pPr marL="463550" indent="-463550">
              <a:spcBef>
                <a:spcPts val="1200"/>
              </a:spcBef>
            </a:pPr>
            <a:r>
              <a:rPr lang="en-US" sz="2600" dirty="0" smtClean="0"/>
              <a:t>Conversations with teachers, school counselors, curriculum leaders, administrators</a:t>
            </a:r>
          </a:p>
          <a:p>
            <a:pPr marL="463550" indent="-463550">
              <a:spcBef>
                <a:spcPts val="1200"/>
              </a:spcBef>
            </a:pPr>
            <a:r>
              <a:rPr lang="en-US" sz="2600" dirty="0" smtClean="0"/>
              <a:t>Informational website</a:t>
            </a:r>
            <a:r>
              <a:rPr lang="en-US" sz="2600" dirty="0"/>
              <a:t>: </a:t>
            </a:r>
            <a:endParaRPr lang="en-US" sz="2600" dirty="0" smtClean="0"/>
          </a:p>
          <a:p>
            <a:pPr marL="463550" indent="0">
              <a:buNone/>
            </a:pPr>
            <a:r>
              <a:rPr lang="en-US" sz="2600" dirty="0" smtClean="0">
                <a:solidFill>
                  <a:srgbClr val="0000FF"/>
                </a:solidFill>
              </a:rPr>
              <a:t>www.fairfieldschools.org/highschoolcourse_selection.html</a:t>
            </a:r>
          </a:p>
          <a:p>
            <a:pPr marL="463550" indent="0">
              <a:buNone/>
            </a:pPr>
            <a:r>
              <a:rPr lang="en-US" sz="2400" dirty="0"/>
              <a:t>(</a:t>
            </a:r>
            <a:r>
              <a:rPr lang="en-US" sz="2400" dirty="0" smtClean="0"/>
              <a:t>Includes: Course descriptions, AP syllabi, AP sample tasks and exemplary student work samples, table of time commitment expectations for each class)</a:t>
            </a:r>
          </a:p>
          <a:p>
            <a:pPr marL="0" indent="0">
              <a:buNone/>
            </a:pPr>
            <a:endParaRPr lang="en-US" sz="2400" dirty="0">
              <a:solidFill>
                <a:srgbClr val="0000FF"/>
              </a:solidFill>
            </a:endParaRPr>
          </a:p>
          <a:p>
            <a:pPr marL="0" indent="0">
              <a:buNone/>
            </a:pPr>
            <a:endParaRPr lang="en-US" sz="2400" dirty="0">
              <a:solidFill>
                <a:srgbClr val="0000FF"/>
              </a:solidFill>
            </a:endParaRPr>
          </a:p>
          <a:p>
            <a:pPr marL="514350" indent="-514350">
              <a:buFont typeface="+mj-lt"/>
              <a:buAutoNum type="arabicPeriod"/>
            </a:pPr>
            <a:endParaRPr lang="en-US" dirty="0"/>
          </a:p>
        </p:txBody>
      </p:sp>
    </p:spTree>
    <p:extLst>
      <p:ext uri="{BB962C8B-B14F-4D97-AF65-F5344CB8AC3E}">
        <p14:creationId xmlns:p14="http://schemas.microsoft.com/office/powerpoint/2010/main" val="1273712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3639" y="1369186"/>
            <a:ext cx="8680361" cy="5439951"/>
          </a:xfrm>
          <a:prstGeom prst="rect">
            <a:avLst/>
          </a:prstGeom>
        </p:spPr>
        <p:txBody>
          <a:bodyPr wrap="square">
            <a:spAutoFit/>
          </a:bodyPr>
          <a:lstStyle/>
          <a:p>
            <a:r>
              <a:rPr lang="en-US" sz="3200" dirty="0">
                <a:solidFill>
                  <a:srgbClr val="FF0000"/>
                </a:solidFill>
                <a:latin typeface="Times New Roman" panose="02020603050405020304" pitchFamily="18" charset="0"/>
              </a:rPr>
              <a:t>Questions about Curriculum, Course Requirements, Expectations?</a:t>
            </a:r>
          </a:p>
          <a:p>
            <a:endParaRPr lang="en-US" sz="1350" dirty="0">
              <a:solidFill>
                <a:srgbClr val="000000"/>
              </a:solidFill>
              <a:latin typeface="Times New Roman" panose="02020603050405020304" pitchFamily="18" charset="0"/>
            </a:endParaRPr>
          </a:p>
          <a:p>
            <a:r>
              <a:rPr lang="en-US" sz="1350" b="1" dirty="0">
                <a:solidFill>
                  <a:srgbClr val="000000"/>
                </a:solidFill>
                <a:latin typeface="Times New Roman" panose="02020603050405020304" pitchFamily="18" charset="0"/>
              </a:rPr>
              <a:t>English – </a:t>
            </a:r>
            <a:r>
              <a:rPr lang="en-US" sz="1350" dirty="0" smtClean="0">
                <a:solidFill>
                  <a:srgbClr val="000000"/>
                </a:solidFill>
                <a:latin typeface="Times New Roman" panose="02020603050405020304" pitchFamily="18" charset="0"/>
              </a:rPr>
              <a:t>Jennifer Swingler, </a:t>
            </a:r>
            <a:r>
              <a:rPr lang="en-US" sz="1350" dirty="0">
                <a:solidFill>
                  <a:srgbClr val="000000"/>
                </a:solidFill>
                <a:latin typeface="Times New Roman" panose="02020603050405020304" pitchFamily="18" charset="0"/>
              </a:rPr>
              <a:t>Curriculum </a:t>
            </a:r>
            <a:r>
              <a:rPr lang="en-US" sz="1350" dirty="0" smtClean="0">
                <a:solidFill>
                  <a:srgbClr val="000000"/>
                </a:solidFill>
                <a:latin typeface="Times New Roman" panose="02020603050405020304" pitchFamily="18" charset="0"/>
              </a:rPr>
              <a:t>Director</a:t>
            </a:r>
            <a:r>
              <a:rPr lang="en-US" sz="1350" dirty="0">
                <a:solidFill>
                  <a:srgbClr val="000000"/>
                </a:solidFill>
                <a:latin typeface="Times New Roman" panose="02020603050405020304" pitchFamily="18" charset="0"/>
              </a:rPr>
              <a:t>		</a:t>
            </a:r>
            <a:r>
              <a:rPr lang="en-US" sz="1350" b="1" dirty="0">
                <a:solidFill>
                  <a:srgbClr val="000000"/>
                </a:solidFill>
                <a:latin typeface="Times New Roman" panose="02020603050405020304" pitchFamily="18" charset="0"/>
              </a:rPr>
              <a:t>Music</a:t>
            </a:r>
            <a:r>
              <a:rPr lang="en-US" sz="1350" dirty="0">
                <a:solidFill>
                  <a:srgbClr val="000000"/>
                </a:solidFill>
                <a:latin typeface="Times New Roman" panose="02020603050405020304" pitchFamily="18" charset="0"/>
              </a:rPr>
              <a:t>-Sara Hoefer, Coordinator</a:t>
            </a:r>
          </a:p>
          <a:p>
            <a:r>
              <a:rPr lang="en-US" sz="1350" smtClean="0">
                <a:solidFill>
                  <a:srgbClr val="0563C2"/>
                </a:solidFill>
                <a:latin typeface="Times New Roman" panose="02020603050405020304" pitchFamily="18" charset="0"/>
              </a:rPr>
              <a:t>jswingler@fairfieldschools.org </a:t>
            </a:r>
            <a:r>
              <a:rPr lang="en-US" sz="1350" dirty="0">
                <a:solidFill>
                  <a:srgbClr val="000000"/>
                </a:solidFill>
                <a:latin typeface="Times New Roman" panose="02020603050405020304" pitchFamily="18" charset="0"/>
              </a:rPr>
              <a:t>203-255-8286 		</a:t>
            </a:r>
            <a:r>
              <a:rPr lang="en-US" sz="1350" dirty="0">
                <a:solidFill>
                  <a:srgbClr val="0563C2"/>
                </a:solidFill>
                <a:latin typeface="Times New Roman" panose="02020603050405020304" pitchFamily="18" charset="0"/>
              </a:rPr>
              <a:t>shoefer@fairfieldschools.org </a:t>
            </a:r>
            <a:r>
              <a:rPr lang="en-US" sz="1350" dirty="0">
                <a:solidFill>
                  <a:srgbClr val="000000"/>
                </a:solidFill>
                <a:latin typeface="Times New Roman" panose="02020603050405020304" pitchFamily="18" charset="0"/>
              </a:rPr>
              <a:t>203-255-8454</a:t>
            </a:r>
          </a:p>
          <a:p>
            <a:endParaRPr lang="en-US" sz="1350" dirty="0">
              <a:solidFill>
                <a:srgbClr val="000000"/>
              </a:solidFill>
              <a:latin typeface="Times New Roman" panose="02020603050405020304" pitchFamily="18" charset="0"/>
            </a:endParaRPr>
          </a:p>
          <a:p>
            <a:r>
              <a:rPr lang="en-US" sz="1350" b="1" dirty="0">
                <a:solidFill>
                  <a:srgbClr val="000000"/>
                </a:solidFill>
                <a:latin typeface="Times New Roman" panose="02020603050405020304" pitchFamily="18" charset="0"/>
              </a:rPr>
              <a:t>Math – </a:t>
            </a:r>
            <a:r>
              <a:rPr lang="en-US" sz="1350" dirty="0">
                <a:solidFill>
                  <a:srgbClr val="000000"/>
                </a:solidFill>
                <a:latin typeface="Times New Roman" panose="02020603050405020304" pitchFamily="18" charset="0"/>
              </a:rPr>
              <a:t>Paul Rasmussen, Curriculum </a:t>
            </a:r>
            <a:r>
              <a:rPr lang="en-US" sz="1350" dirty="0" smtClean="0">
                <a:solidFill>
                  <a:srgbClr val="000000"/>
                </a:solidFill>
                <a:latin typeface="Times New Roman" panose="02020603050405020304" pitchFamily="18" charset="0"/>
              </a:rPr>
              <a:t>Director</a:t>
            </a:r>
            <a:r>
              <a:rPr lang="en-US" sz="1350" dirty="0">
                <a:solidFill>
                  <a:srgbClr val="000000"/>
                </a:solidFill>
                <a:latin typeface="Times New Roman" panose="02020603050405020304" pitchFamily="18" charset="0"/>
              </a:rPr>
              <a:t>		</a:t>
            </a:r>
            <a:r>
              <a:rPr lang="en-US" sz="1350" b="1" dirty="0">
                <a:solidFill>
                  <a:srgbClr val="000000"/>
                </a:solidFill>
                <a:latin typeface="Times New Roman" panose="02020603050405020304" pitchFamily="18" charset="0"/>
              </a:rPr>
              <a:t>Physical Education</a:t>
            </a:r>
            <a:r>
              <a:rPr lang="en-US" sz="1350" dirty="0">
                <a:solidFill>
                  <a:srgbClr val="000000"/>
                </a:solidFill>
                <a:latin typeface="Times New Roman" panose="02020603050405020304" pitchFamily="18" charset="0"/>
              </a:rPr>
              <a:t>-Dave Abraham, Coordinator</a:t>
            </a:r>
          </a:p>
          <a:p>
            <a:r>
              <a:rPr lang="en-US" sz="1350" dirty="0">
                <a:solidFill>
                  <a:srgbClr val="0563C2"/>
                </a:solidFill>
                <a:latin typeface="Times New Roman" panose="02020603050405020304" pitchFamily="18" charset="0"/>
              </a:rPr>
              <a:t>prasmussen@fairfieldschools.org </a:t>
            </a:r>
            <a:r>
              <a:rPr lang="en-US" sz="1350" dirty="0">
                <a:solidFill>
                  <a:srgbClr val="000000"/>
                </a:solidFill>
                <a:latin typeface="Times New Roman" panose="02020603050405020304" pitchFamily="18" charset="0"/>
              </a:rPr>
              <a:t>203-255-7359 		</a:t>
            </a:r>
            <a:r>
              <a:rPr lang="en-US" sz="1350" dirty="0">
                <a:solidFill>
                  <a:srgbClr val="0563C2"/>
                </a:solidFill>
                <a:latin typeface="Times New Roman" panose="02020603050405020304" pitchFamily="18" charset="0"/>
              </a:rPr>
              <a:t>dabraham@fairfieldschools.org </a:t>
            </a:r>
            <a:r>
              <a:rPr lang="en-US" sz="1350" dirty="0">
                <a:solidFill>
                  <a:srgbClr val="000000"/>
                </a:solidFill>
                <a:latin typeface="Times New Roman" panose="02020603050405020304" pitchFamily="18" charset="0"/>
              </a:rPr>
              <a:t>203-255-8472</a:t>
            </a:r>
          </a:p>
          <a:p>
            <a:endParaRPr lang="en-US" sz="1350" dirty="0">
              <a:solidFill>
                <a:srgbClr val="000000"/>
              </a:solidFill>
              <a:latin typeface="Times New Roman" panose="02020603050405020304" pitchFamily="18" charset="0"/>
            </a:endParaRPr>
          </a:p>
          <a:p>
            <a:r>
              <a:rPr lang="en-US" sz="1350" b="1" dirty="0">
                <a:solidFill>
                  <a:srgbClr val="000000"/>
                </a:solidFill>
                <a:latin typeface="Times New Roman" panose="02020603050405020304" pitchFamily="18" charset="0"/>
              </a:rPr>
              <a:t>Science-</a:t>
            </a:r>
            <a:r>
              <a:rPr lang="en-US" sz="1350" dirty="0">
                <a:solidFill>
                  <a:srgbClr val="000000"/>
                </a:solidFill>
                <a:latin typeface="Times New Roman" panose="02020603050405020304" pitchFamily="18" charset="0"/>
              </a:rPr>
              <a:t>Patrice Faggella, Curriculum </a:t>
            </a:r>
            <a:r>
              <a:rPr lang="en-US" sz="1350" dirty="0" smtClean="0">
                <a:solidFill>
                  <a:srgbClr val="000000"/>
                </a:solidFill>
                <a:latin typeface="Times New Roman" panose="02020603050405020304" pitchFamily="18" charset="0"/>
              </a:rPr>
              <a:t>Director</a:t>
            </a:r>
            <a:r>
              <a:rPr lang="en-US" sz="1350" dirty="0">
                <a:solidFill>
                  <a:srgbClr val="000000"/>
                </a:solidFill>
                <a:latin typeface="Times New Roman" panose="02020603050405020304" pitchFamily="18" charset="0"/>
              </a:rPr>
              <a:t>		</a:t>
            </a:r>
            <a:r>
              <a:rPr lang="en-US" sz="1350" b="1" dirty="0">
                <a:solidFill>
                  <a:srgbClr val="000000"/>
                </a:solidFill>
                <a:latin typeface="Times New Roman" panose="02020603050405020304" pitchFamily="18" charset="0"/>
              </a:rPr>
              <a:t>Art</a:t>
            </a:r>
            <a:r>
              <a:rPr lang="en-US" sz="1350" dirty="0">
                <a:solidFill>
                  <a:srgbClr val="000000"/>
                </a:solidFill>
                <a:latin typeface="Times New Roman" panose="02020603050405020304" pitchFamily="18" charset="0"/>
              </a:rPr>
              <a:t>-Michele </a:t>
            </a:r>
            <a:r>
              <a:rPr lang="en-US" sz="1350" dirty="0" err="1">
                <a:solidFill>
                  <a:srgbClr val="000000"/>
                </a:solidFill>
                <a:latin typeface="Times New Roman" panose="02020603050405020304" pitchFamily="18" charset="0"/>
              </a:rPr>
              <a:t>Hermsen</a:t>
            </a:r>
            <a:r>
              <a:rPr lang="en-US" sz="1350" dirty="0">
                <a:solidFill>
                  <a:srgbClr val="000000"/>
                </a:solidFill>
                <a:latin typeface="Times New Roman" panose="02020603050405020304" pitchFamily="18" charset="0"/>
              </a:rPr>
              <a:t>, Liaison</a:t>
            </a:r>
          </a:p>
          <a:p>
            <a:r>
              <a:rPr lang="en-US" sz="1350" dirty="0">
                <a:solidFill>
                  <a:srgbClr val="0563C2"/>
                </a:solidFill>
                <a:latin typeface="Times New Roman" panose="02020603050405020304" pitchFamily="18" charset="0"/>
              </a:rPr>
              <a:t>pfaggella@fairfieldschools.org </a:t>
            </a:r>
            <a:r>
              <a:rPr lang="en-US" sz="1350" dirty="0">
                <a:solidFill>
                  <a:srgbClr val="000000"/>
                </a:solidFill>
                <a:latin typeface="Times New Roman" panose="02020603050405020304" pitchFamily="18" charset="0"/>
              </a:rPr>
              <a:t>203-255-8282		 </a:t>
            </a:r>
            <a:r>
              <a:rPr lang="en-US" sz="1350" dirty="0">
                <a:solidFill>
                  <a:srgbClr val="0563C2"/>
                </a:solidFill>
                <a:latin typeface="Times New Roman" panose="02020603050405020304" pitchFamily="18" charset="0"/>
              </a:rPr>
              <a:t>mhermsen@fairfieldschools.org </a:t>
            </a:r>
            <a:r>
              <a:rPr lang="en-US" sz="1350" dirty="0">
                <a:solidFill>
                  <a:srgbClr val="000000"/>
                </a:solidFill>
                <a:latin typeface="Times New Roman" panose="02020603050405020304" pitchFamily="18" charset="0"/>
              </a:rPr>
              <a:t>203-255-7240</a:t>
            </a:r>
          </a:p>
          <a:p>
            <a:endParaRPr lang="en-US" sz="1350" dirty="0">
              <a:solidFill>
                <a:srgbClr val="000000"/>
              </a:solidFill>
              <a:latin typeface="Times New Roman" panose="02020603050405020304" pitchFamily="18" charset="0"/>
            </a:endParaRPr>
          </a:p>
          <a:p>
            <a:r>
              <a:rPr lang="en-US" sz="1350" b="1" dirty="0">
                <a:solidFill>
                  <a:srgbClr val="000000"/>
                </a:solidFill>
                <a:latin typeface="Times New Roman" panose="02020603050405020304" pitchFamily="18" charset="0"/>
              </a:rPr>
              <a:t>Social Studies-</a:t>
            </a:r>
            <a:r>
              <a:rPr lang="en-US" sz="1350" dirty="0">
                <a:solidFill>
                  <a:srgbClr val="000000"/>
                </a:solidFill>
                <a:latin typeface="Times New Roman" panose="02020603050405020304" pitchFamily="18" charset="0"/>
              </a:rPr>
              <a:t>Gregg Pugliese, Curriculum </a:t>
            </a:r>
            <a:r>
              <a:rPr lang="en-US" sz="1350" dirty="0" smtClean="0">
                <a:solidFill>
                  <a:srgbClr val="000000"/>
                </a:solidFill>
                <a:latin typeface="Times New Roman" panose="02020603050405020304" pitchFamily="18" charset="0"/>
              </a:rPr>
              <a:t>Director</a:t>
            </a:r>
            <a:r>
              <a:rPr lang="en-US" sz="1350" dirty="0">
                <a:solidFill>
                  <a:srgbClr val="000000"/>
                </a:solidFill>
                <a:latin typeface="Times New Roman" panose="02020603050405020304" pitchFamily="18" charset="0"/>
              </a:rPr>
              <a:t>	</a:t>
            </a:r>
            <a:r>
              <a:rPr lang="en-US" sz="1350" dirty="0" smtClean="0">
                <a:solidFill>
                  <a:srgbClr val="000000"/>
                </a:solidFill>
                <a:latin typeface="Times New Roman" panose="02020603050405020304" pitchFamily="18" charset="0"/>
              </a:rPr>
              <a:t>	</a:t>
            </a:r>
            <a:r>
              <a:rPr lang="en-US" sz="1350" b="1" dirty="0" smtClean="0">
                <a:solidFill>
                  <a:srgbClr val="000000"/>
                </a:solidFill>
                <a:latin typeface="Times New Roman" panose="02020603050405020304" pitchFamily="18" charset="0"/>
              </a:rPr>
              <a:t>Business</a:t>
            </a:r>
            <a:r>
              <a:rPr lang="en-US" sz="1350" dirty="0" smtClean="0">
                <a:solidFill>
                  <a:srgbClr val="000000"/>
                </a:solidFill>
                <a:latin typeface="Times New Roman" panose="02020603050405020304" pitchFamily="18" charset="0"/>
              </a:rPr>
              <a:t>-Robin </a:t>
            </a:r>
            <a:r>
              <a:rPr lang="en-US" sz="1350" dirty="0">
                <a:solidFill>
                  <a:srgbClr val="000000"/>
                </a:solidFill>
                <a:latin typeface="Times New Roman" panose="02020603050405020304" pitchFamily="18" charset="0"/>
              </a:rPr>
              <a:t>Terwilliger, Liaison</a:t>
            </a:r>
          </a:p>
          <a:p>
            <a:r>
              <a:rPr lang="en-US" sz="1350" dirty="0">
                <a:solidFill>
                  <a:srgbClr val="0563C2"/>
                </a:solidFill>
                <a:latin typeface="Times New Roman" panose="02020603050405020304" pitchFamily="18" charset="0"/>
              </a:rPr>
              <a:t>gpugliese@fairfieldschools.org </a:t>
            </a:r>
            <a:r>
              <a:rPr lang="en-US" sz="1350" dirty="0">
                <a:solidFill>
                  <a:srgbClr val="000000"/>
                </a:solidFill>
                <a:latin typeface="Times New Roman" panose="02020603050405020304" pitchFamily="18" charset="0"/>
              </a:rPr>
              <a:t>203-255-8281 		</a:t>
            </a:r>
            <a:r>
              <a:rPr lang="en-US" sz="1350" dirty="0">
                <a:solidFill>
                  <a:srgbClr val="0563C2"/>
                </a:solidFill>
                <a:latin typeface="Times New Roman" panose="02020603050405020304" pitchFamily="18" charset="0"/>
              </a:rPr>
              <a:t>rterwilliger@fairfieldschools.org </a:t>
            </a:r>
            <a:r>
              <a:rPr lang="en-US" sz="1350" dirty="0">
                <a:solidFill>
                  <a:srgbClr val="000000"/>
                </a:solidFill>
                <a:latin typeface="Times New Roman" panose="02020603050405020304" pitchFamily="18" charset="0"/>
              </a:rPr>
              <a:t>203-255-8362</a:t>
            </a:r>
          </a:p>
          <a:p>
            <a:endParaRPr lang="en-US" sz="1350" dirty="0">
              <a:solidFill>
                <a:srgbClr val="000000"/>
              </a:solidFill>
              <a:latin typeface="Times New Roman" panose="02020603050405020304" pitchFamily="18" charset="0"/>
            </a:endParaRPr>
          </a:p>
          <a:p>
            <a:r>
              <a:rPr lang="en-US" sz="1350" b="1" dirty="0">
                <a:solidFill>
                  <a:srgbClr val="000000"/>
                </a:solidFill>
                <a:latin typeface="Times New Roman" panose="02020603050405020304" pitchFamily="18" charset="0"/>
              </a:rPr>
              <a:t>World Language</a:t>
            </a:r>
            <a:r>
              <a:rPr lang="en-US" sz="1350" dirty="0">
                <a:solidFill>
                  <a:srgbClr val="000000"/>
                </a:solidFill>
                <a:latin typeface="Times New Roman" panose="02020603050405020304" pitchFamily="18" charset="0"/>
              </a:rPr>
              <a:t>-Eileen Frankel, Coordinator 		</a:t>
            </a:r>
            <a:r>
              <a:rPr lang="en-US" sz="1350" b="1" dirty="0">
                <a:solidFill>
                  <a:srgbClr val="000000"/>
                </a:solidFill>
                <a:latin typeface="Times New Roman" panose="02020603050405020304" pitchFamily="18" charset="0"/>
              </a:rPr>
              <a:t>Family &amp; Consumer Science</a:t>
            </a:r>
            <a:r>
              <a:rPr lang="en-US" sz="1350" dirty="0">
                <a:solidFill>
                  <a:srgbClr val="000000"/>
                </a:solidFill>
                <a:latin typeface="Times New Roman" panose="02020603050405020304" pitchFamily="18" charset="0"/>
              </a:rPr>
              <a:t>-Rachel </a:t>
            </a:r>
            <a:r>
              <a:rPr lang="en-US" sz="1350" dirty="0" err="1">
                <a:solidFill>
                  <a:srgbClr val="000000"/>
                </a:solidFill>
                <a:latin typeface="Times New Roman" panose="02020603050405020304" pitchFamily="18" charset="0"/>
              </a:rPr>
              <a:t>Keleher</a:t>
            </a:r>
            <a:r>
              <a:rPr lang="en-US" sz="1350" dirty="0">
                <a:solidFill>
                  <a:srgbClr val="000000"/>
                </a:solidFill>
                <a:latin typeface="Times New Roman" panose="02020603050405020304" pitchFamily="18" charset="0"/>
              </a:rPr>
              <a:t>, Liaison</a:t>
            </a:r>
          </a:p>
          <a:p>
            <a:r>
              <a:rPr lang="en-US" sz="1350" dirty="0">
                <a:solidFill>
                  <a:srgbClr val="0563C2"/>
                </a:solidFill>
                <a:latin typeface="Times New Roman" panose="02020603050405020304" pitchFamily="18" charset="0"/>
              </a:rPr>
              <a:t>efrandel@fairfieldschools.org </a:t>
            </a:r>
            <a:r>
              <a:rPr lang="en-US" sz="1350" dirty="0">
                <a:solidFill>
                  <a:srgbClr val="000000"/>
                </a:solidFill>
                <a:latin typeface="Times New Roman" panose="02020603050405020304" pitchFamily="18" charset="0"/>
              </a:rPr>
              <a:t>203-255-7361 		</a:t>
            </a:r>
            <a:r>
              <a:rPr lang="en-US" sz="1350" dirty="0">
                <a:solidFill>
                  <a:srgbClr val="0563C2"/>
                </a:solidFill>
                <a:latin typeface="Times New Roman" panose="02020603050405020304" pitchFamily="18" charset="0"/>
              </a:rPr>
              <a:t>rkeleher@fairfieldschools.org </a:t>
            </a:r>
            <a:r>
              <a:rPr lang="en-US" sz="1350" dirty="0">
                <a:solidFill>
                  <a:srgbClr val="000000"/>
                </a:solidFill>
                <a:latin typeface="Times New Roman" panose="02020603050405020304" pitchFamily="18" charset="0"/>
              </a:rPr>
              <a:t>203-255-7236</a:t>
            </a:r>
          </a:p>
          <a:p>
            <a:endParaRPr lang="en-US" sz="1350" dirty="0">
              <a:solidFill>
                <a:srgbClr val="000000"/>
              </a:solidFill>
              <a:latin typeface="Times New Roman" panose="02020603050405020304" pitchFamily="18" charset="0"/>
            </a:endParaRPr>
          </a:p>
          <a:p>
            <a:r>
              <a:rPr lang="en-US" sz="1350" b="1" dirty="0">
                <a:solidFill>
                  <a:srgbClr val="000000"/>
                </a:solidFill>
                <a:latin typeface="Times New Roman" panose="02020603050405020304" pitchFamily="18" charset="0"/>
              </a:rPr>
              <a:t>Health-</a:t>
            </a:r>
            <a:r>
              <a:rPr lang="en-US" sz="1350" dirty="0">
                <a:solidFill>
                  <a:srgbClr val="000000"/>
                </a:solidFill>
                <a:latin typeface="Times New Roman" panose="02020603050405020304" pitchFamily="18" charset="0"/>
              </a:rPr>
              <a:t>Lori Mediate, Coordinator			</a:t>
            </a:r>
            <a:r>
              <a:rPr lang="en-US" sz="1350" b="1" dirty="0">
                <a:solidFill>
                  <a:srgbClr val="000000"/>
                </a:solidFill>
                <a:latin typeface="Times New Roman" panose="02020603050405020304" pitchFamily="18" charset="0"/>
              </a:rPr>
              <a:t>Technology </a:t>
            </a:r>
            <a:r>
              <a:rPr lang="en-US" sz="1350" b="1" dirty="0" smtClean="0">
                <a:solidFill>
                  <a:srgbClr val="000000"/>
                </a:solidFill>
                <a:latin typeface="Times New Roman" panose="02020603050405020304" pitchFamily="18" charset="0"/>
              </a:rPr>
              <a:t>Education- </a:t>
            </a:r>
            <a:r>
              <a:rPr lang="en-US" sz="1350" dirty="0" smtClean="0">
                <a:solidFill>
                  <a:srgbClr val="000000"/>
                </a:solidFill>
                <a:latin typeface="Times New Roman" panose="02020603050405020304" pitchFamily="18" charset="0"/>
              </a:rPr>
              <a:t>John McCandless, </a:t>
            </a:r>
            <a:r>
              <a:rPr lang="en-US" sz="1350" dirty="0" err="1" smtClean="0">
                <a:solidFill>
                  <a:srgbClr val="000000"/>
                </a:solidFill>
                <a:latin typeface="Times New Roman" panose="02020603050405020304" pitchFamily="18" charset="0"/>
              </a:rPr>
              <a:t>Liason</a:t>
            </a:r>
            <a:r>
              <a:rPr lang="en-US" sz="1350" dirty="0">
                <a:solidFill>
                  <a:srgbClr val="000000"/>
                </a:solidFill>
                <a:latin typeface="Times New Roman" panose="02020603050405020304" pitchFamily="18" charset="0"/>
              </a:rPr>
              <a:t>	</a:t>
            </a:r>
          </a:p>
          <a:p>
            <a:r>
              <a:rPr lang="en-US" sz="1350" dirty="0">
                <a:solidFill>
                  <a:srgbClr val="0563C2"/>
                </a:solidFill>
                <a:latin typeface="Times New Roman" panose="02020603050405020304" pitchFamily="18" charset="0"/>
              </a:rPr>
              <a:t>lmediate@fairfieldschools.org </a:t>
            </a:r>
            <a:r>
              <a:rPr lang="en-US" sz="1350" dirty="0">
                <a:solidFill>
                  <a:srgbClr val="000000"/>
                </a:solidFill>
                <a:latin typeface="Times New Roman" panose="02020603050405020304" pitchFamily="18" charset="0"/>
              </a:rPr>
              <a:t>203-255-8472		</a:t>
            </a:r>
            <a:r>
              <a:rPr lang="en-US" sz="1350" dirty="0" smtClean="0">
                <a:solidFill>
                  <a:srgbClr val="0563C2"/>
                </a:solidFill>
                <a:latin typeface="Times New Roman" panose="02020603050405020304" pitchFamily="18" charset="0"/>
                <a:cs typeface="Times New Roman" panose="02020603050405020304" pitchFamily="18" charset="0"/>
              </a:rPr>
              <a:t>jmccandless@</a:t>
            </a:r>
            <a:r>
              <a:rPr lang="en-US" sz="1350" dirty="0" smtClean="0">
                <a:solidFill>
                  <a:srgbClr val="0563C2"/>
                </a:solidFill>
                <a:latin typeface="Times New Roman" panose="02020603050405020304" pitchFamily="18" charset="0"/>
              </a:rPr>
              <a:t>fairfieldschools.org </a:t>
            </a:r>
            <a:r>
              <a:rPr lang="en-US" sz="1350" dirty="0">
                <a:solidFill>
                  <a:srgbClr val="000000"/>
                </a:solidFill>
                <a:latin typeface="Times New Roman" panose="02020603050405020304" pitchFamily="18" charset="0"/>
              </a:rPr>
              <a:t>203-255-</a:t>
            </a:r>
            <a:r>
              <a:rPr lang="en-US" sz="1350" dirty="0">
                <a:solidFill>
                  <a:srgbClr val="000000"/>
                </a:solidFill>
                <a:latin typeface="TimesNewRomanPSMT"/>
              </a:rPr>
              <a:t>7236</a:t>
            </a:r>
          </a:p>
          <a:p>
            <a:r>
              <a:rPr lang="en-US" sz="1350" b="1" dirty="0">
                <a:solidFill>
                  <a:srgbClr val="000000"/>
                </a:solidFill>
                <a:latin typeface="Times New Roman" panose="02020603050405020304" pitchFamily="18" charset="0"/>
              </a:rPr>
              <a:t>						</a:t>
            </a:r>
            <a:endParaRPr lang="en-US" sz="1350" dirty="0">
              <a:solidFill>
                <a:srgbClr val="000000"/>
              </a:solidFill>
              <a:latin typeface="Times New Roman" panose="02020603050405020304" pitchFamily="18" charset="0"/>
            </a:endParaRPr>
          </a:p>
          <a:p>
            <a:r>
              <a:rPr lang="en-US" sz="1350" b="1" dirty="0">
                <a:solidFill>
                  <a:srgbClr val="000000"/>
                </a:solidFill>
                <a:latin typeface="Times New Roman" panose="02020603050405020304" pitchFamily="18" charset="0"/>
              </a:rPr>
              <a:t>		</a:t>
            </a:r>
            <a:r>
              <a:rPr lang="en-US" sz="1350" b="1" dirty="0" smtClean="0">
                <a:solidFill>
                  <a:srgbClr val="000000"/>
                </a:solidFill>
                <a:latin typeface="Times New Roman" panose="02020603050405020304" pitchFamily="18" charset="0"/>
              </a:rPr>
              <a:t>Director </a:t>
            </a:r>
            <a:r>
              <a:rPr lang="en-US" sz="1350" b="1" dirty="0">
                <a:solidFill>
                  <a:srgbClr val="000000"/>
                </a:solidFill>
                <a:latin typeface="Times New Roman" panose="02020603050405020304" pitchFamily="18" charset="0"/>
              </a:rPr>
              <a:t>of </a:t>
            </a:r>
            <a:r>
              <a:rPr lang="en-US" sz="1350" b="1" dirty="0" smtClean="0">
                <a:solidFill>
                  <a:srgbClr val="000000"/>
                </a:solidFill>
                <a:latin typeface="Times New Roman" panose="02020603050405020304" pitchFamily="18" charset="0"/>
              </a:rPr>
              <a:t>Student Services</a:t>
            </a:r>
            <a:r>
              <a:rPr lang="en-US" sz="1350" dirty="0" smtClean="0">
                <a:solidFill>
                  <a:srgbClr val="000000"/>
                </a:solidFill>
                <a:latin typeface="Times New Roman" panose="02020603050405020304" pitchFamily="18" charset="0"/>
              </a:rPr>
              <a:t>, </a:t>
            </a:r>
            <a:r>
              <a:rPr lang="en-US" sz="1350" dirty="0">
                <a:solidFill>
                  <a:srgbClr val="000000"/>
                </a:solidFill>
                <a:latin typeface="Times New Roman" panose="02020603050405020304" pitchFamily="18" charset="0"/>
              </a:rPr>
              <a:t>Caryn Campbell</a:t>
            </a:r>
          </a:p>
          <a:p>
            <a:r>
              <a:rPr lang="en-US" sz="1350" dirty="0">
                <a:solidFill>
                  <a:srgbClr val="0563C2"/>
                </a:solidFill>
                <a:latin typeface="Times New Roman" panose="02020603050405020304" pitchFamily="18" charset="0"/>
              </a:rPr>
              <a:t>			</a:t>
            </a:r>
            <a:r>
              <a:rPr lang="en-US" sz="1350" dirty="0" smtClean="0">
                <a:solidFill>
                  <a:srgbClr val="0563C2"/>
                </a:solidFill>
                <a:latin typeface="Times New Roman" panose="02020603050405020304" pitchFamily="18" charset="0"/>
              </a:rPr>
              <a:t>ccampbell2@fairfieldschools.org </a:t>
            </a:r>
            <a:r>
              <a:rPr lang="en-US" sz="1350" dirty="0">
                <a:solidFill>
                  <a:srgbClr val="000000"/>
                </a:solidFill>
                <a:latin typeface="Times New Roman" panose="02020603050405020304" pitchFamily="18" charset="0"/>
              </a:rPr>
              <a:t>203-255-8388</a:t>
            </a:r>
            <a:endParaRPr lang="en-US" sz="1350" dirty="0"/>
          </a:p>
        </p:txBody>
      </p:sp>
    </p:spTree>
    <p:extLst>
      <p:ext uri="{BB962C8B-B14F-4D97-AF65-F5344CB8AC3E}">
        <p14:creationId xmlns:p14="http://schemas.microsoft.com/office/powerpoint/2010/main" val="12573134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3429000"/>
            <a:ext cx="4432300" cy="3200400"/>
          </a:xfrm>
          <a:prstGeom prst="rect">
            <a:avLst/>
          </a:prstGeom>
        </p:spPr>
      </p:pic>
      <p:sp>
        <p:nvSpPr>
          <p:cNvPr id="3" name="Rectangle 2"/>
          <p:cNvSpPr/>
          <p:nvPr/>
        </p:nvSpPr>
        <p:spPr>
          <a:xfrm>
            <a:off x="152400" y="304801"/>
            <a:ext cx="8839200" cy="923330"/>
          </a:xfrm>
          <a:prstGeom prst="rect">
            <a:avLst/>
          </a:prstGeom>
        </p:spPr>
        <p:txBody>
          <a:bodyPr wrap="square">
            <a:spAutoFit/>
          </a:bodyPr>
          <a:lstStyle/>
          <a:p>
            <a:r>
              <a:rPr lang="en-US" dirty="0">
                <a:solidFill>
                  <a:srgbClr val="000000"/>
                </a:solidFill>
                <a:latin typeface="im fell english sc, arial, sans-serif"/>
              </a:rPr>
              <a:t/>
            </a:r>
            <a:br>
              <a:rPr lang="en-US" dirty="0">
                <a:solidFill>
                  <a:srgbClr val="000000"/>
                </a:solidFill>
                <a:latin typeface="im fell english sc, arial, sans-serif"/>
              </a:rPr>
            </a:br>
            <a:r>
              <a:rPr lang="en-US" dirty="0" smtClean="0">
                <a:solidFill>
                  <a:srgbClr val="000000"/>
                </a:solidFill>
                <a:latin typeface="im fell english sc, arial, sans-serif"/>
              </a:rPr>
              <a:t>            </a:t>
            </a:r>
            <a:r>
              <a:rPr lang="en-US" sz="3600" dirty="0" smtClean="0">
                <a:solidFill>
                  <a:srgbClr val="000000"/>
                </a:solidFill>
                <a:latin typeface="im fell english sc, arial, sans-serif"/>
              </a:rPr>
              <a:t>Fairfield </a:t>
            </a:r>
            <a:r>
              <a:rPr lang="en-US" sz="3600" dirty="0" err="1">
                <a:solidFill>
                  <a:srgbClr val="000000"/>
                </a:solidFill>
                <a:latin typeface="im fell english sc, arial, sans-serif"/>
              </a:rPr>
              <a:t>Warde</a:t>
            </a:r>
            <a:r>
              <a:rPr lang="en-US" sz="3600" dirty="0">
                <a:solidFill>
                  <a:srgbClr val="000000"/>
                </a:solidFill>
                <a:latin typeface="im fell english sc, arial, sans-serif"/>
              </a:rPr>
              <a:t> High School PTA</a:t>
            </a:r>
            <a:endParaRPr lang="en-US" sz="3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228131"/>
            <a:ext cx="8077200" cy="2505669"/>
          </a:xfrm>
          <a:prstGeom prst="rect">
            <a:avLst/>
          </a:prstGeom>
        </p:spPr>
      </p:pic>
    </p:spTree>
    <p:extLst>
      <p:ext uri="{BB962C8B-B14F-4D97-AF65-F5344CB8AC3E}">
        <p14:creationId xmlns:p14="http://schemas.microsoft.com/office/powerpoint/2010/main" val="4124909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cNvPicPr/>
          <p:nvPr/>
        </p:nvPicPr>
        <p:blipFill>
          <a:blip r:embed="rId2">
            <a:extLst>
              <a:ext uri="{28A0092B-C50C-407E-A947-70E740481C1C}">
                <a14:useLocalDpi xmlns:a14="http://schemas.microsoft.com/office/drawing/2010/main" val="0"/>
              </a:ext>
            </a:extLst>
          </a:blip>
          <a:stretch>
            <a:fillRect/>
          </a:stretch>
        </p:blipFill>
        <p:spPr>
          <a:xfrm>
            <a:off x="4419600" y="152401"/>
            <a:ext cx="4572000" cy="1600200"/>
          </a:xfrm>
          <a:prstGeom prst="rect">
            <a:avLst/>
          </a:prstGeom>
        </p:spPr>
      </p:pic>
      <p:sp>
        <p:nvSpPr>
          <p:cNvPr id="3" name="Rectangle 2"/>
          <p:cNvSpPr/>
          <p:nvPr/>
        </p:nvSpPr>
        <p:spPr>
          <a:xfrm>
            <a:off x="217227" y="1295400"/>
            <a:ext cx="8915400" cy="5449825"/>
          </a:xfrm>
          <a:prstGeom prst="rect">
            <a:avLst/>
          </a:prstGeom>
        </p:spPr>
        <p:txBody>
          <a:bodyPr wrap="square">
            <a:spAutoFit/>
          </a:bodyPr>
          <a:lstStyle/>
          <a:p>
            <a:pPr>
              <a:lnSpc>
                <a:spcPct val="107000"/>
              </a:lnSpc>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Fairfield Cares Coalition, established in 2009, is a town-wide organization including parents, school representatives, local business leaders, law enforcement personnel, clergy, counseling professionals and youth services organizations</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Times New Roman" panose="02020603050405020304" pitchFamily="18" charset="0"/>
                <a:ea typeface="Times New Roman" panose="02020603050405020304" pitchFamily="18" charset="0"/>
                <a:cs typeface="Times New Roman" panose="02020603050405020304" pitchFamily="18" charset="0"/>
              </a:rPr>
              <a:t>Fairfield Cares is dedicated to: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dirty="0">
                <a:latin typeface="Times New Roman" panose="02020603050405020304" pitchFamily="18" charset="0"/>
                <a:ea typeface="Times New Roman" panose="02020603050405020304" pitchFamily="18" charset="0"/>
                <a:cs typeface="Times New Roman" panose="02020603050405020304" pitchFamily="18" charset="0"/>
              </a:rPr>
              <a:t>Preventing underage drinking and substance abuse in Fairfield</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dirty="0">
                <a:latin typeface="Times New Roman" panose="02020603050405020304" pitchFamily="18" charset="0"/>
                <a:ea typeface="Times New Roman" panose="02020603050405020304" pitchFamily="18" charset="0"/>
                <a:cs typeface="Times New Roman" panose="02020603050405020304" pitchFamily="18" charset="0"/>
              </a:rPr>
              <a:t>Increasing awareness of the risks of various forms of addiction</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dirty="0">
                <a:latin typeface="Times New Roman" panose="02020603050405020304" pitchFamily="18" charset="0"/>
                <a:ea typeface="Times New Roman" panose="02020603050405020304" pitchFamily="18" charset="0"/>
                <a:cs typeface="Times New Roman" panose="02020603050405020304" pitchFamily="18" charset="0"/>
              </a:rPr>
              <a:t>Promoting healthy choices and behaviors to increase personal wellness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dirty="0">
                <a:latin typeface="Times New Roman" panose="02020603050405020304" pitchFamily="18" charset="0"/>
                <a:ea typeface="Times New Roman" panose="02020603050405020304" pitchFamily="18" charset="0"/>
                <a:cs typeface="Times New Roman" panose="02020603050405020304" pitchFamily="18" charset="0"/>
              </a:rPr>
              <a:t>Strengthening community well-being and </a:t>
            </a: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resilience</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n-US" b="1" u="sng"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pPr>
            <a:r>
              <a:rPr lang="en-US" b="1" u="sng" dirty="0" smtClean="0">
                <a:latin typeface="Times New Roman" panose="02020603050405020304" pitchFamily="18" charset="0"/>
                <a:ea typeface="Times New Roman" panose="02020603050405020304" pitchFamily="18" charset="0"/>
                <a:cs typeface="Times New Roman" panose="02020603050405020304" pitchFamily="18" charset="0"/>
              </a:rPr>
              <a:t>Contact:</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u="sng" dirty="0" smtClean="0">
                <a:solidFill>
                  <a:srgbClr val="0563C1"/>
                </a:solidFill>
                <a:latin typeface="Times New Roman" panose="02020603050405020304" pitchFamily="18" charset="0"/>
                <a:ea typeface="Times New Roman" panose="02020603050405020304" pitchFamily="18" charset="0"/>
                <a:cs typeface="Times New Roman" panose="02020603050405020304" pitchFamily="18" charset="0"/>
                <a:hlinkClick r:id="rId3"/>
              </a:rPr>
              <a:t>fairfieldcaresct@gmail.com</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Visit our website: Fairfieldcaresct.org    </a:t>
            </a:r>
            <a:endPar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Like </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us on Facebook! </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Facebook.com/</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fairfieldcares</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84749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US" sz="5400" dirty="0" smtClean="0"/>
              <a:t>2019-2020</a:t>
            </a:r>
            <a:r>
              <a:rPr lang="en-US" dirty="0" smtClean="0"/>
              <a:t> </a:t>
            </a:r>
            <a:r>
              <a:rPr lang="en-US" sz="5400" dirty="0" smtClean="0"/>
              <a:t>GPA Scale</a:t>
            </a:r>
            <a:endParaRPr lang="en-US" sz="5400" dirty="0"/>
          </a:p>
        </p:txBody>
      </p:sp>
      <p:graphicFrame>
        <p:nvGraphicFramePr>
          <p:cNvPr id="7" name="Content Placeholder 6"/>
          <p:cNvGraphicFramePr>
            <a:graphicFrameLocks noGrp="1"/>
          </p:cNvGraphicFramePr>
          <p:nvPr>
            <p:ph sz="quarter" idx="13"/>
            <p:extLst>
              <p:ext uri="{D42A27DB-BD31-4B8C-83A1-F6EECF244321}">
                <p14:modId xmlns:p14="http://schemas.microsoft.com/office/powerpoint/2010/main" val="3285674408"/>
              </p:ext>
            </p:extLst>
          </p:nvPr>
        </p:nvGraphicFramePr>
        <p:xfrm>
          <a:off x="609600" y="1752598"/>
          <a:ext cx="8153400" cy="4800600"/>
        </p:xfrm>
        <a:graphic>
          <a:graphicData uri="http://schemas.openxmlformats.org/drawingml/2006/table">
            <a:tbl>
              <a:tblPr firstRow="1" firstCol="1" bandRow="1">
                <a:tableStyleId>{5C22544A-7EE6-4342-B048-85BDC9FD1C3A}</a:tableStyleId>
              </a:tblPr>
              <a:tblGrid>
                <a:gridCol w="1630680">
                  <a:extLst>
                    <a:ext uri="{9D8B030D-6E8A-4147-A177-3AD203B41FA5}">
                      <a16:colId xmlns:a16="http://schemas.microsoft.com/office/drawing/2014/main" val="699537350"/>
                    </a:ext>
                  </a:extLst>
                </a:gridCol>
                <a:gridCol w="1630680">
                  <a:extLst>
                    <a:ext uri="{9D8B030D-6E8A-4147-A177-3AD203B41FA5}">
                      <a16:colId xmlns:a16="http://schemas.microsoft.com/office/drawing/2014/main" val="2741829217"/>
                    </a:ext>
                  </a:extLst>
                </a:gridCol>
                <a:gridCol w="1630680">
                  <a:extLst>
                    <a:ext uri="{9D8B030D-6E8A-4147-A177-3AD203B41FA5}">
                      <a16:colId xmlns:a16="http://schemas.microsoft.com/office/drawing/2014/main" val="721744063"/>
                    </a:ext>
                  </a:extLst>
                </a:gridCol>
                <a:gridCol w="1630680">
                  <a:extLst>
                    <a:ext uri="{9D8B030D-6E8A-4147-A177-3AD203B41FA5}">
                      <a16:colId xmlns:a16="http://schemas.microsoft.com/office/drawing/2014/main" val="916804148"/>
                    </a:ext>
                  </a:extLst>
                </a:gridCol>
                <a:gridCol w="1630680">
                  <a:extLst>
                    <a:ext uri="{9D8B030D-6E8A-4147-A177-3AD203B41FA5}">
                      <a16:colId xmlns:a16="http://schemas.microsoft.com/office/drawing/2014/main" val="126190700"/>
                    </a:ext>
                  </a:extLst>
                </a:gridCol>
              </a:tblGrid>
              <a:tr h="342900">
                <a:tc>
                  <a:txBody>
                    <a:bodyPr/>
                    <a:lstStyle/>
                    <a:p>
                      <a:pPr marL="0" marR="0" algn="ctr">
                        <a:lnSpc>
                          <a:spcPct val="107000"/>
                        </a:lnSpc>
                        <a:spcBef>
                          <a:spcPts val="0"/>
                        </a:spcBef>
                        <a:spcAft>
                          <a:spcPts val="0"/>
                        </a:spcAft>
                      </a:pPr>
                      <a:r>
                        <a:rPr lang="en-US" sz="1100">
                          <a:effectLst/>
                        </a:rPr>
                        <a:t>GRADE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AP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Honors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Elective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College Prep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30589362"/>
                  </a:ext>
                </a:extLst>
              </a:tr>
              <a:tr h="342900">
                <a:tc>
                  <a:txBody>
                    <a:bodyPr/>
                    <a:lstStyle/>
                    <a:p>
                      <a:pPr marL="0" marR="0" algn="ctr">
                        <a:lnSpc>
                          <a:spcPct val="107000"/>
                        </a:lnSpc>
                        <a:spcBef>
                          <a:spcPts val="0"/>
                        </a:spcBef>
                        <a:spcAft>
                          <a:spcPts val="0"/>
                        </a:spcAft>
                      </a:pPr>
                      <a:r>
                        <a:rPr lang="en-US" sz="1100" dirty="0">
                          <a:effectLst/>
                        </a:rPr>
                        <a:t>   </a:t>
                      </a:r>
                      <a:r>
                        <a:rPr lang="en-US" sz="1100" dirty="0" smtClean="0">
                          <a:effectLst/>
                        </a:rPr>
                        <a:t> </a:t>
                      </a:r>
                      <a:r>
                        <a:rPr lang="en-US" sz="1100" dirty="0">
                          <a:effectLst/>
                        </a:rPr>
                        <a:t>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5.00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4.67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4.67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4.33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33723643"/>
                  </a:ext>
                </a:extLst>
              </a:tr>
              <a:tr h="342900">
                <a:tc>
                  <a:txBody>
                    <a:bodyPr/>
                    <a:lstStyle/>
                    <a:p>
                      <a:pPr marL="0" marR="0" algn="ctr">
                        <a:lnSpc>
                          <a:spcPct val="107000"/>
                        </a:lnSpc>
                        <a:spcBef>
                          <a:spcPts val="0"/>
                        </a:spcBef>
                        <a:spcAft>
                          <a:spcPts val="0"/>
                        </a:spcAft>
                      </a:pPr>
                      <a:r>
                        <a:rPr lang="en-US" sz="1100" dirty="0">
                          <a:effectLst/>
                        </a:rPr>
                        <a:t>  </a:t>
                      </a:r>
                      <a:r>
                        <a:rPr lang="en-US" sz="1100" dirty="0" smtClean="0">
                          <a:effectLst/>
                        </a:rPr>
                        <a:t>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4.67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4.33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4.33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4.00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67776663"/>
                  </a:ext>
                </a:extLst>
              </a:tr>
              <a:tr h="342900">
                <a:tc>
                  <a:txBody>
                    <a:bodyPr/>
                    <a:lstStyle/>
                    <a:p>
                      <a:pPr marL="0" marR="0" algn="ctr">
                        <a:lnSpc>
                          <a:spcPct val="107000"/>
                        </a:lnSpc>
                        <a:spcBef>
                          <a:spcPts val="0"/>
                        </a:spcBef>
                        <a:spcAft>
                          <a:spcPts val="0"/>
                        </a:spcAft>
                      </a:pPr>
                      <a:r>
                        <a:rPr lang="en-US" sz="1100" dirty="0">
                          <a:effectLst/>
                        </a:rPr>
                        <a:t>    </a:t>
                      </a:r>
                      <a:r>
                        <a:rPr lang="en-US" sz="1100" dirty="0" smtClean="0">
                          <a:effectLst/>
                        </a:rPr>
                        <a:t>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4.33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4.00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4.00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3.67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79921723"/>
                  </a:ext>
                </a:extLst>
              </a:tr>
              <a:tr h="342900">
                <a:tc>
                  <a:txBody>
                    <a:bodyPr/>
                    <a:lstStyle/>
                    <a:p>
                      <a:pPr marL="0" marR="0" algn="ctr">
                        <a:lnSpc>
                          <a:spcPct val="107000"/>
                        </a:lnSpc>
                        <a:spcBef>
                          <a:spcPts val="0"/>
                        </a:spcBef>
                        <a:spcAft>
                          <a:spcPts val="0"/>
                        </a:spcAft>
                      </a:pPr>
                      <a:r>
                        <a:rPr lang="en-US" sz="1100" dirty="0">
                          <a:effectLst/>
                        </a:rPr>
                        <a:t>  </a:t>
                      </a:r>
                      <a:r>
                        <a:rPr lang="en-US" sz="1100" dirty="0" smtClean="0">
                          <a:effectLst/>
                        </a:rPr>
                        <a:t>   B</a:t>
                      </a:r>
                      <a:r>
                        <a:rPr lang="en-US" sz="1100" dirty="0">
                          <a:effectLst/>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4.00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3.67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3.67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3.33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8221382"/>
                  </a:ext>
                </a:extLst>
              </a:tr>
              <a:tr h="342900">
                <a:tc>
                  <a:txBody>
                    <a:bodyPr/>
                    <a:lstStyle/>
                    <a:p>
                      <a:pPr marL="0" marR="0" algn="ctr">
                        <a:lnSpc>
                          <a:spcPct val="107000"/>
                        </a:lnSpc>
                        <a:spcBef>
                          <a:spcPts val="0"/>
                        </a:spcBef>
                        <a:spcAft>
                          <a:spcPts val="0"/>
                        </a:spcAft>
                      </a:pPr>
                      <a:r>
                        <a:rPr lang="en-US" sz="1100" dirty="0">
                          <a:effectLst/>
                        </a:rPr>
                        <a:t>  </a:t>
                      </a:r>
                      <a:r>
                        <a:rPr lang="en-US" sz="1100" dirty="0" smtClean="0">
                          <a:effectLst/>
                        </a:rPr>
                        <a:t> </a:t>
                      </a:r>
                      <a:r>
                        <a:rPr lang="en-US" sz="1100" dirty="0">
                          <a:effectLst/>
                        </a:rPr>
                        <a:t>B</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3.67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3.33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3.33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3.00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59499643"/>
                  </a:ext>
                </a:extLst>
              </a:tr>
              <a:tr h="342900">
                <a:tc>
                  <a:txBody>
                    <a:bodyPr/>
                    <a:lstStyle/>
                    <a:p>
                      <a:pPr marL="0" marR="0" algn="ctr">
                        <a:lnSpc>
                          <a:spcPct val="107000"/>
                        </a:lnSpc>
                        <a:spcBef>
                          <a:spcPts val="0"/>
                        </a:spcBef>
                        <a:spcAft>
                          <a:spcPts val="0"/>
                        </a:spcAft>
                      </a:pPr>
                      <a:r>
                        <a:rPr lang="en-US" sz="1100" dirty="0" smtClean="0">
                          <a:effectLst/>
                        </a:rPr>
                        <a:t>    </a:t>
                      </a:r>
                      <a:r>
                        <a:rPr lang="en-US" sz="1100" dirty="0">
                          <a:effectLst/>
                        </a:rPr>
                        <a:t>B-</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3.33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3.00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3.00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2.67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00456415"/>
                  </a:ext>
                </a:extLst>
              </a:tr>
              <a:tr h="342900">
                <a:tc>
                  <a:txBody>
                    <a:bodyPr/>
                    <a:lstStyle/>
                    <a:p>
                      <a:pPr marL="0" marR="0" algn="ctr">
                        <a:lnSpc>
                          <a:spcPct val="107000"/>
                        </a:lnSpc>
                        <a:spcBef>
                          <a:spcPts val="0"/>
                        </a:spcBef>
                        <a:spcAft>
                          <a:spcPts val="0"/>
                        </a:spcAft>
                      </a:pPr>
                      <a:r>
                        <a:rPr lang="en-US" sz="1100" dirty="0">
                          <a:effectLst/>
                        </a:rPr>
                        <a:t> </a:t>
                      </a:r>
                      <a:r>
                        <a:rPr lang="en-US" sz="1100" dirty="0" smtClean="0">
                          <a:effectLst/>
                        </a:rPr>
                        <a:t>    </a:t>
                      </a:r>
                      <a:r>
                        <a:rPr lang="en-US" sz="1100" dirty="0">
                          <a:effectLst/>
                        </a:rPr>
                        <a:t>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3.00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2.67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2.67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2.33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20676378"/>
                  </a:ext>
                </a:extLst>
              </a:tr>
              <a:tr h="342900">
                <a:tc>
                  <a:txBody>
                    <a:bodyPr/>
                    <a:lstStyle/>
                    <a:p>
                      <a:pPr marL="0" marR="0" algn="ctr">
                        <a:lnSpc>
                          <a:spcPct val="107000"/>
                        </a:lnSpc>
                        <a:spcBef>
                          <a:spcPts val="0"/>
                        </a:spcBef>
                        <a:spcAft>
                          <a:spcPts val="0"/>
                        </a:spcAft>
                      </a:pPr>
                      <a:r>
                        <a:rPr lang="en-US" sz="1100" dirty="0" smtClean="0">
                          <a:effectLst/>
                        </a:rPr>
                        <a:t>   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2.67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2.33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2.33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2.00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60130016"/>
                  </a:ext>
                </a:extLst>
              </a:tr>
              <a:tr h="342900">
                <a:tc>
                  <a:txBody>
                    <a:bodyPr/>
                    <a:lstStyle/>
                    <a:p>
                      <a:pPr marL="0" marR="0" algn="ctr">
                        <a:lnSpc>
                          <a:spcPct val="107000"/>
                        </a:lnSpc>
                        <a:spcBef>
                          <a:spcPts val="0"/>
                        </a:spcBef>
                        <a:spcAft>
                          <a:spcPts val="0"/>
                        </a:spcAft>
                      </a:pPr>
                      <a:r>
                        <a:rPr lang="en-US" sz="1100" dirty="0">
                          <a:effectLst/>
                        </a:rPr>
                        <a:t> </a:t>
                      </a:r>
                      <a:r>
                        <a:rPr lang="en-US" sz="1100" dirty="0" smtClean="0">
                          <a:effectLst/>
                        </a:rPr>
                        <a:t>   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2.33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2.00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1.67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1.67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22282941"/>
                  </a:ext>
                </a:extLst>
              </a:tr>
              <a:tr h="342900">
                <a:tc>
                  <a:txBody>
                    <a:bodyPr/>
                    <a:lstStyle/>
                    <a:p>
                      <a:pPr marL="0" marR="0" algn="ctr">
                        <a:lnSpc>
                          <a:spcPct val="107000"/>
                        </a:lnSpc>
                        <a:spcBef>
                          <a:spcPts val="0"/>
                        </a:spcBef>
                        <a:spcAft>
                          <a:spcPts val="0"/>
                        </a:spcAft>
                      </a:pPr>
                      <a:r>
                        <a:rPr lang="en-US" sz="1100" dirty="0" smtClean="0">
                          <a:effectLst/>
                        </a:rPr>
                        <a:t>    </a:t>
                      </a:r>
                      <a:r>
                        <a:rPr lang="en-US" sz="1100" dirty="0">
                          <a:effectLst/>
                        </a:rPr>
                        <a:t>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2.00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1.67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1.33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1.33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15992249"/>
                  </a:ext>
                </a:extLst>
              </a:tr>
              <a:tr h="342900">
                <a:tc>
                  <a:txBody>
                    <a:bodyPr/>
                    <a:lstStyle/>
                    <a:p>
                      <a:pPr marL="0" marR="0" algn="ctr">
                        <a:lnSpc>
                          <a:spcPct val="107000"/>
                        </a:lnSpc>
                        <a:spcBef>
                          <a:spcPts val="0"/>
                        </a:spcBef>
                        <a:spcAft>
                          <a:spcPts val="0"/>
                        </a:spcAft>
                        <a:tabLst>
                          <a:tab pos="457200" algn="l"/>
                        </a:tabLst>
                      </a:pPr>
                      <a:r>
                        <a:rPr lang="en-US" sz="1100" dirty="0">
                          <a:effectLst/>
                        </a:rPr>
                        <a:t>  </a:t>
                      </a:r>
                      <a:r>
                        <a:rPr lang="en-US" sz="1100" dirty="0" smtClean="0">
                          <a:effectLst/>
                        </a:rPr>
                        <a:t>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1.67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1.33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1.00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3611200"/>
                  </a:ext>
                </a:extLst>
              </a:tr>
              <a:tr h="342900">
                <a:tc>
                  <a:txBody>
                    <a:bodyPr/>
                    <a:lstStyle/>
                    <a:p>
                      <a:pPr marL="0" marR="0" algn="ctr">
                        <a:lnSpc>
                          <a:spcPct val="107000"/>
                        </a:lnSpc>
                        <a:spcBef>
                          <a:spcPts val="0"/>
                        </a:spcBef>
                        <a:spcAft>
                          <a:spcPts val="0"/>
                        </a:spcAft>
                      </a:pPr>
                      <a:r>
                        <a:rPr lang="en-US" sz="1100" dirty="0" smtClean="0">
                          <a:effectLst/>
                        </a:rPr>
                        <a:t>   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1.33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1.00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0.67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0.67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31781960"/>
                  </a:ext>
                </a:extLst>
              </a:tr>
              <a:tr h="342900">
                <a:tc>
                  <a:txBody>
                    <a:bodyPr/>
                    <a:lstStyle/>
                    <a:p>
                      <a:pPr marL="0" marR="0" algn="ctr">
                        <a:lnSpc>
                          <a:spcPct val="107000"/>
                        </a:lnSpc>
                        <a:spcBef>
                          <a:spcPts val="0"/>
                        </a:spcBef>
                        <a:spcAft>
                          <a:spcPts val="0"/>
                        </a:spcAft>
                      </a:pPr>
                      <a:r>
                        <a:rPr lang="en-US" sz="1100" dirty="0">
                          <a:effectLst/>
                        </a:rPr>
                        <a:t> </a:t>
                      </a:r>
                      <a:r>
                        <a:rPr lang="en-US" sz="1100" dirty="0" smtClean="0">
                          <a:effectLst/>
                        </a:rPr>
                        <a:t> </a:t>
                      </a:r>
                      <a:r>
                        <a:rPr lang="en-US" sz="1100" dirty="0">
                          <a:effectLst/>
                        </a:rPr>
                        <a:t>F</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0.00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52286311"/>
                  </a:ext>
                </a:extLst>
              </a:tr>
            </a:tbl>
          </a:graphicData>
        </a:graphic>
      </p:graphicFrame>
    </p:spTree>
    <p:extLst>
      <p:ext uri="{BB962C8B-B14F-4D97-AF65-F5344CB8AC3E}">
        <p14:creationId xmlns:p14="http://schemas.microsoft.com/office/powerpoint/2010/main" val="2538953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618518"/>
            <a:ext cx="7773338" cy="1134081"/>
          </a:xfrm>
        </p:spPr>
        <p:txBody>
          <a:bodyPr>
            <a:normAutofit/>
          </a:bodyPr>
          <a:lstStyle/>
          <a:p>
            <a:r>
              <a:rPr lang="en-US" dirty="0" smtClean="0"/>
              <a:t>2020-2021 and beyond GPA Scale</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555696043"/>
              </p:ext>
            </p:extLst>
          </p:nvPr>
        </p:nvGraphicFramePr>
        <p:xfrm>
          <a:off x="1371600" y="1752599"/>
          <a:ext cx="6400800" cy="4800600"/>
        </p:xfrm>
        <a:graphic>
          <a:graphicData uri="http://schemas.openxmlformats.org/drawingml/2006/table">
            <a:tbl>
              <a:tblPr firstRow="1" firstCol="1" bandRow="1">
                <a:tableStyleId>{5C22544A-7EE6-4342-B048-85BDC9FD1C3A}</a:tableStyleId>
              </a:tblPr>
              <a:tblGrid>
                <a:gridCol w="1600200">
                  <a:extLst>
                    <a:ext uri="{9D8B030D-6E8A-4147-A177-3AD203B41FA5}">
                      <a16:colId xmlns:a16="http://schemas.microsoft.com/office/drawing/2014/main" val="4064845912"/>
                    </a:ext>
                  </a:extLst>
                </a:gridCol>
                <a:gridCol w="1600200">
                  <a:extLst>
                    <a:ext uri="{9D8B030D-6E8A-4147-A177-3AD203B41FA5}">
                      <a16:colId xmlns:a16="http://schemas.microsoft.com/office/drawing/2014/main" val="1044374058"/>
                    </a:ext>
                  </a:extLst>
                </a:gridCol>
                <a:gridCol w="1600200">
                  <a:extLst>
                    <a:ext uri="{9D8B030D-6E8A-4147-A177-3AD203B41FA5}">
                      <a16:colId xmlns:a16="http://schemas.microsoft.com/office/drawing/2014/main" val="1982735762"/>
                    </a:ext>
                  </a:extLst>
                </a:gridCol>
                <a:gridCol w="1600200">
                  <a:extLst>
                    <a:ext uri="{9D8B030D-6E8A-4147-A177-3AD203B41FA5}">
                      <a16:colId xmlns:a16="http://schemas.microsoft.com/office/drawing/2014/main" val="3835818469"/>
                    </a:ext>
                  </a:extLst>
                </a:gridCol>
              </a:tblGrid>
              <a:tr h="342900">
                <a:tc>
                  <a:txBody>
                    <a:bodyPr/>
                    <a:lstStyle/>
                    <a:p>
                      <a:pPr marL="0" marR="0" algn="ctr">
                        <a:lnSpc>
                          <a:spcPct val="106000"/>
                        </a:lnSpc>
                        <a:spcBef>
                          <a:spcPts val="0"/>
                        </a:spcBef>
                        <a:spcAft>
                          <a:spcPts val="0"/>
                        </a:spcAft>
                      </a:pPr>
                      <a:r>
                        <a:rPr lang="en-US" sz="1100">
                          <a:effectLst/>
                        </a:rPr>
                        <a:t>GRADE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6000"/>
                        </a:lnSpc>
                        <a:spcBef>
                          <a:spcPts val="0"/>
                        </a:spcBef>
                        <a:spcAft>
                          <a:spcPts val="0"/>
                        </a:spcAft>
                      </a:pPr>
                      <a:r>
                        <a:rPr lang="en-US" sz="1100">
                          <a:effectLst/>
                        </a:rPr>
                        <a:t>AP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6000"/>
                        </a:lnSpc>
                        <a:spcBef>
                          <a:spcPts val="0"/>
                        </a:spcBef>
                        <a:spcAft>
                          <a:spcPts val="0"/>
                        </a:spcAft>
                      </a:pPr>
                      <a:r>
                        <a:rPr lang="en-US" sz="1100">
                          <a:effectLst/>
                        </a:rPr>
                        <a:t>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6000"/>
                        </a:lnSpc>
                        <a:spcBef>
                          <a:spcPts val="0"/>
                        </a:spcBef>
                        <a:spcAft>
                          <a:spcPts val="0"/>
                        </a:spcAft>
                      </a:pPr>
                      <a:r>
                        <a:rPr lang="en-US" sz="1100">
                          <a:effectLst/>
                        </a:rPr>
                        <a:t>CP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88902368"/>
                  </a:ext>
                </a:extLst>
              </a:tr>
              <a:tr h="342900">
                <a:tc>
                  <a:txBody>
                    <a:bodyPr/>
                    <a:lstStyle/>
                    <a:p>
                      <a:pPr marL="0" marR="0" algn="ctr">
                        <a:lnSpc>
                          <a:spcPct val="106000"/>
                        </a:lnSpc>
                        <a:spcBef>
                          <a:spcPts val="0"/>
                        </a:spcBef>
                        <a:spcAft>
                          <a:spcPts val="0"/>
                        </a:spcAft>
                      </a:pPr>
                      <a:r>
                        <a:rPr lang="en-US" sz="1100" dirty="0">
                          <a:effectLst/>
                        </a:rPr>
                        <a:t>       </a:t>
                      </a:r>
                      <a:r>
                        <a:rPr lang="en-US" sz="1100" dirty="0" smtClean="0">
                          <a:effectLst/>
                        </a:rPr>
                        <a:t> </a:t>
                      </a:r>
                      <a:r>
                        <a:rPr lang="en-US" sz="1100" dirty="0">
                          <a:effectLst/>
                        </a:rPr>
                        <a:t>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6000"/>
                        </a:lnSpc>
                        <a:spcBef>
                          <a:spcPts val="0"/>
                        </a:spcBef>
                        <a:spcAft>
                          <a:spcPts val="0"/>
                        </a:spcAft>
                      </a:pPr>
                      <a:r>
                        <a:rPr lang="en-US" sz="1100">
                          <a:effectLst/>
                        </a:rPr>
                        <a:t>5.00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6000"/>
                        </a:lnSpc>
                        <a:spcBef>
                          <a:spcPts val="0"/>
                        </a:spcBef>
                        <a:spcAft>
                          <a:spcPts val="0"/>
                        </a:spcAft>
                      </a:pPr>
                      <a:r>
                        <a:rPr lang="en-US" sz="1100">
                          <a:effectLst/>
                        </a:rPr>
                        <a:t>4.67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6000"/>
                        </a:lnSpc>
                        <a:spcBef>
                          <a:spcPts val="0"/>
                        </a:spcBef>
                        <a:spcAft>
                          <a:spcPts val="0"/>
                        </a:spcAft>
                      </a:pPr>
                      <a:r>
                        <a:rPr lang="en-US" sz="1100">
                          <a:effectLst/>
                        </a:rPr>
                        <a:t>4.33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31032244"/>
                  </a:ext>
                </a:extLst>
              </a:tr>
              <a:tr h="342900">
                <a:tc>
                  <a:txBody>
                    <a:bodyPr/>
                    <a:lstStyle/>
                    <a:p>
                      <a:pPr marL="0" marR="0" algn="ctr">
                        <a:lnSpc>
                          <a:spcPct val="106000"/>
                        </a:lnSpc>
                        <a:spcBef>
                          <a:spcPts val="0"/>
                        </a:spcBef>
                        <a:spcAft>
                          <a:spcPts val="0"/>
                        </a:spcAft>
                      </a:pPr>
                      <a:r>
                        <a:rPr lang="en-US" sz="1100" dirty="0">
                          <a:effectLst/>
                        </a:rPr>
                        <a:t>      </a:t>
                      </a:r>
                      <a:r>
                        <a:rPr lang="en-US" sz="1100" dirty="0" smtClean="0">
                          <a:effectLst/>
                        </a:rPr>
                        <a:t> 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6000"/>
                        </a:lnSpc>
                        <a:spcBef>
                          <a:spcPts val="0"/>
                        </a:spcBef>
                        <a:spcAft>
                          <a:spcPts val="0"/>
                        </a:spcAft>
                      </a:pPr>
                      <a:r>
                        <a:rPr lang="en-US" sz="1100">
                          <a:effectLst/>
                        </a:rPr>
                        <a:t>4.67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6000"/>
                        </a:lnSpc>
                        <a:spcBef>
                          <a:spcPts val="0"/>
                        </a:spcBef>
                        <a:spcAft>
                          <a:spcPts val="0"/>
                        </a:spcAft>
                      </a:pPr>
                      <a:r>
                        <a:rPr lang="en-US" sz="1100">
                          <a:effectLst/>
                        </a:rPr>
                        <a:t>4.33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6000"/>
                        </a:lnSpc>
                        <a:spcBef>
                          <a:spcPts val="0"/>
                        </a:spcBef>
                        <a:spcAft>
                          <a:spcPts val="0"/>
                        </a:spcAft>
                      </a:pPr>
                      <a:r>
                        <a:rPr lang="en-US" sz="1100">
                          <a:effectLst/>
                        </a:rPr>
                        <a:t>4.00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09137783"/>
                  </a:ext>
                </a:extLst>
              </a:tr>
              <a:tr h="342900">
                <a:tc>
                  <a:txBody>
                    <a:bodyPr/>
                    <a:lstStyle/>
                    <a:p>
                      <a:pPr marL="0" marR="0" algn="ctr">
                        <a:lnSpc>
                          <a:spcPct val="106000"/>
                        </a:lnSpc>
                        <a:spcBef>
                          <a:spcPts val="0"/>
                        </a:spcBef>
                        <a:spcAft>
                          <a:spcPts val="0"/>
                        </a:spcAft>
                      </a:pPr>
                      <a:r>
                        <a:rPr lang="en-US" sz="1100" dirty="0">
                          <a:effectLst/>
                        </a:rPr>
                        <a:t>       </a:t>
                      </a:r>
                      <a:r>
                        <a:rPr lang="en-US" sz="1100" dirty="0" smtClean="0">
                          <a:effectLst/>
                        </a:rPr>
                        <a:t> 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6000"/>
                        </a:lnSpc>
                        <a:spcBef>
                          <a:spcPts val="0"/>
                        </a:spcBef>
                        <a:spcAft>
                          <a:spcPts val="0"/>
                        </a:spcAft>
                      </a:pPr>
                      <a:r>
                        <a:rPr lang="en-US" sz="1100">
                          <a:effectLst/>
                        </a:rPr>
                        <a:t>4.33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6000"/>
                        </a:lnSpc>
                        <a:spcBef>
                          <a:spcPts val="0"/>
                        </a:spcBef>
                        <a:spcAft>
                          <a:spcPts val="0"/>
                        </a:spcAft>
                      </a:pPr>
                      <a:r>
                        <a:rPr lang="en-US" sz="1100">
                          <a:effectLst/>
                        </a:rPr>
                        <a:t>4.00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6000"/>
                        </a:lnSpc>
                        <a:spcBef>
                          <a:spcPts val="0"/>
                        </a:spcBef>
                        <a:spcAft>
                          <a:spcPts val="0"/>
                        </a:spcAft>
                      </a:pPr>
                      <a:r>
                        <a:rPr lang="en-US" sz="1100">
                          <a:effectLst/>
                        </a:rPr>
                        <a:t>3.67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42197848"/>
                  </a:ext>
                </a:extLst>
              </a:tr>
              <a:tr h="342900">
                <a:tc>
                  <a:txBody>
                    <a:bodyPr/>
                    <a:lstStyle/>
                    <a:p>
                      <a:pPr marL="0" marR="0" algn="ctr">
                        <a:lnSpc>
                          <a:spcPct val="106000"/>
                        </a:lnSpc>
                        <a:spcBef>
                          <a:spcPts val="0"/>
                        </a:spcBef>
                        <a:spcAft>
                          <a:spcPts val="0"/>
                        </a:spcAft>
                      </a:pPr>
                      <a:r>
                        <a:rPr lang="en-US" sz="1100" dirty="0" smtClean="0">
                          <a:effectLst/>
                        </a:rPr>
                        <a:t>        </a:t>
                      </a:r>
                      <a:r>
                        <a:rPr lang="en-US" sz="1100" dirty="0">
                          <a:effectLst/>
                        </a:rPr>
                        <a:t>B+</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6000"/>
                        </a:lnSpc>
                        <a:spcBef>
                          <a:spcPts val="0"/>
                        </a:spcBef>
                        <a:spcAft>
                          <a:spcPts val="0"/>
                        </a:spcAft>
                      </a:pPr>
                      <a:r>
                        <a:rPr lang="en-US" sz="1100">
                          <a:effectLst/>
                        </a:rPr>
                        <a:t>4.00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6000"/>
                        </a:lnSpc>
                        <a:spcBef>
                          <a:spcPts val="0"/>
                        </a:spcBef>
                        <a:spcAft>
                          <a:spcPts val="0"/>
                        </a:spcAft>
                      </a:pPr>
                      <a:r>
                        <a:rPr lang="en-US" sz="1100">
                          <a:effectLst/>
                        </a:rPr>
                        <a:t>3.67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6000"/>
                        </a:lnSpc>
                        <a:spcBef>
                          <a:spcPts val="0"/>
                        </a:spcBef>
                        <a:spcAft>
                          <a:spcPts val="0"/>
                        </a:spcAft>
                      </a:pPr>
                      <a:r>
                        <a:rPr lang="en-US" sz="1100">
                          <a:effectLst/>
                        </a:rPr>
                        <a:t>3.33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11794687"/>
                  </a:ext>
                </a:extLst>
              </a:tr>
              <a:tr h="342900">
                <a:tc>
                  <a:txBody>
                    <a:bodyPr/>
                    <a:lstStyle/>
                    <a:p>
                      <a:pPr marL="0" marR="0" algn="ctr">
                        <a:lnSpc>
                          <a:spcPct val="106000"/>
                        </a:lnSpc>
                        <a:spcBef>
                          <a:spcPts val="0"/>
                        </a:spcBef>
                        <a:spcAft>
                          <a:spcPts val="0"/>
                        </a:spcAft>
                      </a:pPr>
                      <a:r>
                        <a:rPr lang="en-US" sz="1100" dirty="0">
                          <a:effectLst/>
                        </a:rPr>
                        <a:t>       </a:t>
                      </a:r>
                      <a:r>
                        <a:rPr lang="en-US" sz="1100" dirty="0" smtClean="0">
                          <a:effectLst/>
                        </a:rPr>
                        <a:t>B</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6000"/>
                        </a:lnSpc>
                        <a:spcBef>
                          <a:spcPts val="0"/>
                        </a:spcBef>
                        <a:spcAft>
                          <a:spcPts val="0"/>
                        </a:spcAft>
                      </a:pPr>
                      <a:r>
                        <a:rPr lang="en-US" sz="1100">
                          <a:effectLst/>
                        </a:rPr>
                        <a:t>3.67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6000"/>
                        </a:lnSpc>
                        <a:spcBef>
                          <a:spcPts val="0"/>
                        </a:spcBef>
                        <a:spcAft>
                          <a:spcPts val="0"/>
                        </a:spcAft>
                      </a:pPr>
                      <a:r>
                        <a:rPr lang="en-US" sz="1100">
                          <a:effectLst/>
                        </a:rPr>
                        <a:t>3.33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6000"/>
                        </a:lnSpc>
                        <a:spcBef>
                          <a:spcPts val="0"/>
                        </a:spcBef>
                        <a:spcAft>
                          <a:spcPts val="0"/>
                        </a:spcAft>
                      </a:pPr>
                      <a:r>
                        <a:rPr lang="en-US" sz="1100">
                          <a:effectLst/>
                        </a:rPr>
                        <a:t>3.00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96052899"/>
                  </a:ext>
                </a:extLst>
              </a:tr>
              <a:tr h="342900">
                <a:tc>
                  <a:txBody>
                    <a:bodyPr/>
                    <a:lstStyle/>
                    <a:p>
                      <a:pPr marL="0" marR="0" algn="ctr">
                        <a:lnSpc>
                          <a:spcPct val="106000"/>
                        </a:lnSpc>
                        <a:spcBef>
                          <a:spcPts val="0"/>
                        </a:spcBef>
                        <a:spcAft>
                          <a:spcPts val="0"/>
                        </a:spcAft>
                      </a:pPr>
                      <a:r>
                        <a:rPr lang="en-US" sz="1100" dirty="0" smtClean="0">
                          <a:effectLst/>
                        </a:rPr>
                        <a:t>        </a:t>
                      </a:r>
                      <a:r>
                        <a:rPr lang="en-US" sz="1100" dirty="0">
                          <a:effectLst/>
                        </a:rPr>
                        <a:t>B-</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6000"/>
                        </a:lnSpc>
                        <a:spcBef>
                          <a:spcPts val="0"/>
                        </a:spcBef>
                        <a:spcAft>
                          <a:spcPts val="0"/>
                        </a:spcAft>
                      </a:pPr>
                      <a:r>
                        <a:rPr lang="en-US" sz="1100">
                          <a:effectLst/>
                        </a:rPr>
                        <a:t>3.33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6000"/>
                        </a:lnSpc>
                        <a:spcBef>
                          <a:spcPts val="0"/>
                        </a:spcBef>
                        <a:spcAft>
                          <a:spcPts val="0"/>
                        </a:spcAft>
                      </a:pPr>
                      <a:r>
                        <a:rPr lang="en-US" sz="1100">
                          <a:effectLst/>
                        </a:rPr>
                        <a:t>3.00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6000"/>
                        </a:lnSpc>
                        <a:spcBef>
                          <a:spcPts val="0"/>
                        </a:spcBef>
                        <a:spcAft>
                          <a:spcPts val="0"/>
                        </a:spcAft>
                      </a:pPr>
                      <a:r>
                        <a:rPr lang="en-US" sz="1100">
                          <a:effectLst/>
                        </a:rPr>
                        <a:t>2.67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96485038"/>
                  </a:ext>
                </a:extLst>
              </a:tr>
              <a:tr h="342900">
                <a:tc>
                  <a:txBody>
                    <a:bodyPr/>
                    <a:lstStyle/>
                    <a:p>
                      <a:pPr marL="0" marR="0" algn="ctr">
                        <a:lnSpc>
                          <a:spcPct val="106000"/>
                        </a:lnSpc>
                        <a:spcBef>
                          <a:spcPts val="0"/>
                        </a:spcBef>
                        <a:spcAft>
                          <a:spcPts val="0"/>
                        </a:spcAft>
                      </a:pPr>
                      <a:r>
                        <a:rPr lang="en-US" sz="1100" dirty="0">
                          <a:effectLst/>
                        </a:rPr>
                        <a:t> </a:t>
                      </a:r>
                      <a:r>
                        <a:rPr lang="en-US" sz="1100" dirty="0" smtClean="0">
                          <a:effectLst/>
                        </a:rPr>
                        <a:t>       </a:t>
                      </a:r>
                      <a:r>
                        <a:rPr lang="en-US" sz="1100" dirty="0">
                          <a:effectLst/>
                        </a:rPr>
                        <a:t>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6000"/>
                        </a:lnSpc>
                        <a:spcBef>
                          <a:spcPts val="0"/>
                        </a:spcBef>
                        <a:spcAft>
                          <a:spcPts val="0"/>
                        </a:spcAft>
                      </a:pPr>
                      <a:r>
                        <a:rPr lang="en-US" sz="1100">
                          <a:effectLst/>
                        </a:rPr>
                        <a:t>3.00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6000"/>
                        </a:lnSpc>
                        <a:spcBef>
                          <a:spcPts val="0"/>
                        </a:spcBef>
                        <a:spcAft>
                          <a:spcPts val="0"/>
                        </a:spcAft>
                      </a:pPr>
                      <a:r>
                        <a:rPr lang="en-US" sz="1100">
                          <a:effectLst/>
                        </a:rPr>
                        <a:t>2.67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6000"/>
                        </a:lnSpc>
                        <a:spcBef>
                          <a:spcPts val="0"/>
                        </a:spcBef>
                        <a:spcAft>
                          <a:spcPts val="0"/>
                        </a:spcAft>
                      </a:pPr>
                      <a:r>
                        <a:rPr lang="en-US" sz="1100">
                          <a:effectLst/>
                        </a:rPr>
                        <a:t>2.33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69209532"/>
                  </a:ext>
                </a:extLst>
              </a:tr>
              <a:tr h="342900">
                <a:tc>
                  <a:txBody>
                    <a:bodyPr/>
                    <a:lstStyle/>
                    <a:p>
                      <a:pPr marL="0" marR="0" algn="ctr">
                        <a:lnSpc>
                          <a:spcPct val="106000"/>
                        </a:lnSpc>
                        <a:spcBef>
                          <a:spcPts val="0"/>
                        </a:spcBef>
                        <a:spcAft>
                          <a:spcPts val="0"/>
                        </a:spcAft>
                      </a:pPr>
                      <a:r>
                        <a:rPr lang="en-US" sz="1100" dirty="0" smtClean="0">
                          <a:effectLst/>
                        </a:rPr>
                        <a:t>     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6000"/>
                        </a:lnSpc>
                        <a:spcBef>
                          <a:spcPts val="0"/>
                        </a:spcBef>
                        <a:spcAft>
                          <a:spcPts val="0"/>
                        </a:spcAft>
                      </a:pPr>
                      <a:r>
                        <a:rPr lang="en-US" sz="1100">
                          <a:effectLst/>
                        </a:rPr>
                        <a:t>2.67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6000"/>
                        </a:lnSpc>
                        <a:spcBef>
                          <a:spcPts val="0"/>
                        </a:spcBef>
                        <a:spcAft>
                          <a:spcPts val="0"/>
                        </a:spcAft>
                      </a:pPr>
                      <a:r>
                        <a:rPr lang="en-US" sz="1100">
                          <a:effectLst/>
                        </a:rPr>
                        <a:t>2.33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6000"/>
                        </a:lnSpc>
                        <a:spcBef>
                          <a:spcPts val="0"/>
                        </a:spcBef>
                        <a:spcAft>
                          <a:spcPts val="0"/>
                        </a:spcAft>
                      </a:pPr>
                      <a:r>
                        <a:rPr lang="en-US" sz="1100">
                          <a:effectLst/>
                        </a:rPr>
                        <a:t>2.00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91464635"/>
                  </a:ext>
                </a:extLst>
              </a:tr>
              <a:tr h="342900">
                <a:tc>
                  <a:txBody>
                    <a:bodyPr/>
                    <a:lstStyle/>
                    <a:p>
                      <a:pPr marL="0" marR="0" algn="ctr">
                        <a:lnSpc>
                          <a:spcPct val="106000"/>
                        </a:lnSpc>
                        <a:spcBef>
                          <a:spcPts val="0"/>
                        </a:spcBef>
                        <a:spcAft>
                          <a:spcPts val="0"/>
                        </a:spcAft>
                      </a:pPr>
                      <a:r>
                        <a:rPr lang="en-US" sz="1100" dirty="0" smtClean="0">
                          <a:effectLst/>
                        </a:rPr>
                        <a:t>     </a:t>
                      </a:r>
                      <a:r>
                        <a:rPr lang="en-US" sz="1100" dirty="0">
                          <a:effectLst/>
                        </a:rPr>
                        <a:t>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6000"/>
                        </a:lnSpc>
                        <a:spcBef>
                          <a:spcPts val="0"/>
                        </a:spcBef>
                        <a:spcAft>
                          <a:spcPts val="0"/>
                        </a:spcAft>
                      </a:pPr>
                      <a:r>
                        <a:rPr lang="en-US" sz="1100">
                          <a:effectLst/>
                        </a:rPr>
                        <a:t>2.33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6000"/>
                        </a:lnSpc>
                        <a:spcBef>
                          <a:spcPts val="0"/>
                        </a:spcBef>
                        <a:spcAft>
                          <a:spcPts val="0"/>
                        </a:spcAft>
                      </a:pPr>
                      <a:r>
                        <a:rPr lang="en-US" sz="1100">
                          <a:effectLst/>
                        </a:rPr>
                        <a:t>2.00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6000"/>
                        </a:lnSpc>
                        <a:spcBef>
                          <a:spcPts val="0"/>
                        </a:spcBef>
                        <a:spcAft>
                          <a:spcPts val="0"/>
                        </a:spcAft>
                      </a:pPr>
                      <a:r>
                        <a:rPr lang="en-US" sz="1100">
                          <a:effectLst/>
                        </a:rPr>
                        <a:t>1.67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08463003"/>
                  </a:ext>
                </a:extLst>
              </a:tr>
              <a:tr h="342900">
                <a:tc>
                  <a:txBody>
                    <a:bodyPr/>
                    <a:lstStyle/>
                    <a:p>
                      <a:pPr marL="0" marR="0" algn="ctr">
                        <a:lnSpc>
                          <a:spcPct val="106000"/>
                        </a:lnSpc>
                        <a:spcBef>
                          <a:spcPts val="0"/>
                        </a:spcBef>
                        <a:spcAft>
                          <a:spcPts val="0"/>
                        </a:spcAft>
                      </a:pPr>
                      <a:r>
                        <a:rPr lang="en-US" sz="1100" dirty="0" smtClean="0">
                          <a:effectLst/>
                        </a:rPr>
                        <a:t>      </a:t>
                      </a:r>
                      <a:r>
                        <a:rPr lang="en-US" sz="1100" dirty="0">
                          <a:effectLst/>
                        </a:rPr>
                        <a:t>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6000"/>
                        </a:lnSpc>
                        <a:spcBef>
                          <a:spcPts val="0"/>
                        </a:spcBef>
                        <a:spcAft>
                          <a:spcPts val="0"/>
                        </a:spcAft>
                      </a:pPr>
                      <a:r>
                        <a:rPr lang="en-US" sz="1100">
                          <a:effectLst/>
                        </a:rPr>
                        <a:t>2.00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6000"/>
                        </a:lnSpc>
                        <a:spcBef>
                          <a:spcPts val="0"/>
                        </a:spcBef>
                        <a:spcAft>
                          <a:spcPts val="0"/>
                        </a:spcAft>
                      </a:pPr>
                      <a:r>
                        <a:rPr lang="en-US" sz="1100">
                          <a:effectLst/>
                        </a:rPr>
                        <a:t>1.67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6000"/>
                        </a:lnSpc>
                        <a:spcBef>
                          <a:spcPts val="0"/>
                        </a:spcBef>
                        <a:spcAft>
                          <a:spcPts val="0"/>
                        </a:spcAft>
                      </a:pPr>
                      <a:r>
                        <a:rPr lang="en-US" sz="1100">
                          <a:effectLst/>
                        </a:rPr>
                        <a:t>1.33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72336934"/>
                  </a:ext>
                </a:extLst>
              </a:tr>
              <a:tr h="342900">
                <a:tc>
                  <a:txBody>
                    <a:bodyPr/>
                    <a:lstStyle/>
                    <a:p>
                      <a:pPr marL="0" marR="0" algn="ctr">
                        <a:lnSpc>
                          <a:spcPct val="106000"/>
                        </a:lnSpc>
                        <a:spcBef>
                          <a:spcPts val="0"/>
                        </a:spcBef>
                        <a:spcAft>
                          <a:spcPts val="0"/>
                        </a:spcAft>
                        <a:tabLst>
                          <a:tab pos="457200" algn="l"/>
                        </a:tabLst>
                      </a:pPr>
                      <a:r>
                        <a:rPr lang="en-US" sz="1100" dirty="0">
                          <a:effectLst/>
                        </a:rPr>
                        <a:t>  </a:t>
                      </a:r>
                      <a:r>
                        <a:rPr lang="en-US" sz="1100" dirty="0" smtClean="0">
                          <a:effectLst/>
                        </a:rPr>
                        <a:t>  </a:t>
                      </a:r>
                      <a:r>
                        <a:rPr lang="en-US" sz="1100" dirty="0">
                          <a:effectLst/>
                        </a:rPr>
                        <a:t>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6000"/>
                        </a:lnSpc>
                        <a:spcBef>
                          <a:spcPts val="0"/>
                        </a:spcBef>
                        <a:spcAft>
                          <a:spcPts val="0"/>
                        </a:spcAft>
                      </a:pPr>
                      <a:r>
                        <a:rPr lang="en-US" sz="1100">
                          <a:effectLst/>
                        </a:rPr>
                        <a:t>1.67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6000"/>
                        </a:lnSpc>
                        <a:spcBef>
                          <a:spcPts val="0"/>
                        </a:spcBef>
                        <a:spcAft>
                          <a:spcPts val="0"/>
                        </a:spcAft>
                      </a:pPr>
                      <a:r>
                        <a:rPr lang="en-US" sz="1100">
                          <a:effectLst/>
                        </a:rPr>
                        <a:t>1.33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6000"/>
                        </a:lnSpc>
                        <a:spcBef>
                          <a:spcPts val="0"/>
                        </a:spcBef>
                        <a:spcAft>
                          <a:spcPts val="0"/>
                        </a:spcAft>
                      </a:pPr>
                      <a:r>
                        <a:rPr lang="en-US" sz="1100">
                          <a:effectLst/>
                        </a:rPr>
                        <a:t>1.00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29574822"/>
                  </a:ext>
                </a:extLst>
              </a:tr>
              <a:tr h="342900">
                <a:tc>
                  <a:txBody>
                    <a:bodyPr/>
                    <a:lstStyle/>
                    <a:p>
                      <a:pPr marL="0" marR="0" algn="ctr">
                        <a:lnSpc>
                          <a:spcPct val="106000"/>
                        </a:lnSpc>
                        <a:spcBef>
                          <a:spcPts val="0"/>
                        </a:spcBef>
                        <a:spcAft>
                          <a:spcPts val="0"/>
                        </a:spcAft>
                      </a:pPr>
                      <a:r>
                        <a:rPr lang="en-US" sz="1100" dirty="0" smtClean="0">
                          <a:effectLst/>
                        </a:rPr>
                        <a:t>     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6000"/>
                        </a:lnSpc>
                        <a:spcBef>
                          <a:spcPts val="0"/>
                        </a:spcBef>
                        <a:spcAft>
                          <a:spcPts val="0"/>
                        </a:spcAft>
                      </a:pPr>
                      <a:r>
                        <a:rPr lang="en-US" sz="1100">
                          <a:effectLst/>
                        </a:rPr>
                        <a:t>1.33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6000"/>
                        </a:lnSpc>
                        <a:spcBef>
                          <a:spcPts val="0"/>
                        </a:spcBef>
                        <a:spcAft>
                          <a:spcPts val="0"/>
                        </a:spcAft>
                      </a:pPr>
                      <a:r>
                        <a:rPr lang="en-US" sz="1100">
                          <a:effectLst/>
                        </a:rPr>
                        <a:t>1.00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6000"/>
                        </a:lnSpc>
                        <a:spcBef>
                          <a:spcPts val="0"/>
                        </a:spcBef>
                        <a:spcAft>
                          <a:spcPts val="0"/>
                        </a:spcAft>
                      </a:pPr>
                      <a:r>
                        <a:rPr lang="en-US" sz="1100">
                          <a:effectLst/>
                        </a:rPr>
                        <a:t>0.67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25134006"/>
                  </a:ext>
                </a:extLst>
              </a:tr>
              <a:tr h="342900">
                <a:tc>
                  <a:txBody>
                    <a:bodyPr/>
                    <a:lstStyle/>
                    <a:p>
                      <a:pPr marL="0" marR="0" algn="ctr">
                        <a:lnSpc>
                          <a:spcPct val="106000"/>
                        </a:lnSpc>
                        <a:spcBef>
                          <a:spcPts val="0"/>
                        </a:spcBef>
                        <a:spcAft>
                          <a:spcPts val="0"/>
                        </a:spcAft>
                      </a:pPr>
                      <a:r>
                        <a:rPr lang="en-US" sz="1100" dirty="0">
                          <a:effectLst/>
                        </a:rPr>
                        <a:t>    </a:t>
                      </a:r>
                      <a:r>
                        <a:rPr lang="en-US" sz="1100" dirty="0" smtClean="0">
                          <a:effectLst/>
                        </a:rPr>
                        <a:t>F</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6000"/>
                        </a:lnSpc>
                        <a:spcBef>
                          <a:spcPts val="0"/>
                        </a:spcBef>
                        <a:spcAft>
                          <a:spcPts val="0"/>
                        </a:spcAft>
                      </a:pPr>
                      <a:r>
                        <a:rPr lang="en-US" sz="1100">
                          <a:effectLst/>
                        </a:rPr>
                        <a:t>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6000"/>
                        </a:lnSpc>
                        <a:spcBef>
                          <a:spcPts val="0"/>
                        </a:spcBef>
                        <a:spcAft>
                          <a:spcPts val="0"/>
                        </a:spcAft>
                      </a:pPr>
                      <a:r>
                        <a:rPr lang="en-US" sz="1100">
                          <a:effectLst/>
                        </a:rPr>
                        <a:t>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6000"/>
                        </a:lnSpc>
                        <a:spcBef>
                          <a:spcPts val="0"/>
                        </a:spcBef>
                        <a:spcAft>
                          <a:spcPts val="0"/>
                        </a:spcAft>
                      </a:pPr>
                      <a:r>
                        <a:rPr lang="en-US" sz="1100" dirty="0">
                          <a:effectLst/>
                        </a:rPr>
                        <a:t>0.00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31998852"/>
                  </a:ext>
                </a:extLst>
              </a:tr>
            </a:tbl>
          </a:graphicData>
        </a:graphic>
      </p:graphicFrame>
    </p:spTree>
    <p:extLst>
      <p:ext uri="{BB962C8B-B14F-4D97-AF65-F5344CB8AC3E}">
        <p14:creationId xmlns:p14="http://schemas.microsoft.com/office/powerpoint/2010/main" val="1096410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618519"/>
            <a:ext cx="7773338" cy="905482"/>
          </a:xfrm>
        </p:spPr>
        <p:txBody>
          <a:bodyPr>
            <a:normAutofit/>
          </a:bodyPr>
          <a:lstStyle/>
          <a:p>
            <a:pPr algn="ctr"/>
            <a:r>
              <a:rPr lang="en-US" sz="4400" dirty="0">
                <a:solidFill>
                  <a:srgbClr val="FF0000"/>
                </a:solidFill>
              </a:rPr>
              <a:t>Expectations </a:t>
            </a:r>
            <a:r>
              <a:rPr lang="en-US" sz="4400" dirty="0" smtClean="0">
                <a:solidFill>
                  <a:srgbClr val="FF0000"/>
                </a:solidFill>
              </a:rPr>
              <a:t>for Each Level</a:t>
            </a:r>
            <a:endParaRPr lang="en-US" sz="4400" dirty="0">
              <a:solidFill>
                <a:srgbClr val="FF0000"/>
              </a:solidFill>
            </a:endParaRPr>
          </a:p>
        </p:txBody>
      </p:sp>
      <p:sp>
        <p:nvSpPr>
          <p:cNvPr id="3" name="Content Placeholder 2"/>
          <p:cNvSpPr>
            <a:spLocks noGrp="1"/>
          </p:cNvSpPr>
          <p:nvPr>
            <p:ph sz="quarter" idx="13"/>
          </p:nvPr>
        </p:nvSpPr>
        <p:spPr>
          <a:xfrm>
            <a:off x="457200" y="1524000"/>
            <a:ext cx="8229600" cy="5029200"/>
          </a:xfrm>
        </p:spPr>
        <p:txBody>
          <a:bodyPr>
            <a:normAutofit fontScale="85000" lnSpcReduction="10000"/>
          </a:bodyPr>
          <a:lstStyle/>
          <a:p>
            <a:r>
              <a:rPr lang="en-US" sz="2000" b="1" dirty="0" smtClean="0"/>
              <a:t>College Preparatory</a:t>
            </a:r>
            <a:endParaRPr lang="en-US" sz="2000" b="1" dirty="0"/>
          </a:p>
          <a:p>
            <a:pPr lvl="1"/>
            <a:r>
              <a:rPr lang="en-US" sz="2000" dirty="0"/>
              <a:t>Reading </a:t>
            </a:r>
            <a:r>
              <a:rPr lang="en-US" sz="2000" dirty="0" smtClean="0"/>
              <a:t>material </a:t>
            </a:r>
            <a:r>
              <a:rPr lang="en-US" sz="2000" dirty="0"/>
              <a:t>at </a:t>
            </a:r>
            <a:r>
              <a:rPr lang="en-US" sz="2000" dirty="0" smtClean="0"/>
              <a:t>grade level</a:t>
            </a:r>
            <a:endParaRPr lang="en-US" sz="2000" dirty="0"/>
          </a:p>
          <a:p>
            <a:pPr lvl="1"/>
            <a:r>
              <a:rPr lang="en-US" sz="2000" dirty="0"/>
              <a:t>Complexity of the </a:t>
            </a:r>
            <a:r>
              <a:rPr lang="en-US" sz="2000" dirty="0" smtClean="0"/>
              <a:t>material </a:t>
            </a:r>
            <a:r>
              <a:rPr lang="en-US" sz="2000" dirty="0"/>
              <a:t>and </a:t>
            </a:r>
            <a:r>
              <a:rPr lang="en-US" sz="2000" dirty="0" smtClean="0"/>
              <a:t>work expectation </a:t>
            </a:r>
            <a:r>
              <a:rPr lang="en-US" sz="2000" dirty="0"/>
              <a:t>at </a:t>
            </a:r>
            <a:r>
              <a:rPr lang="en-US" sz="2000" dirty="0" smtClean="0"/>
              <a:t>grade level</a:t>
            </a:r>
            <a:endParaRPr lang="en-US" sz="2000" dirty="0"/>
          </a:p>
          <a:p>
            <a:r>
              <a:rPr lang="en-US" sz="2000" b="1" dirty="0" smtClean="0"/>
              <a:t>Honors</a:t>
            </a:r>
            <a:endParaRPr lang="en-US" sz="2000" b="1" dirty="0"/>
          </a:p>
          <a:p>
            <a:pPr lvl="1"/>
            <a:r>
              <a:rPr lang="en-US" sz="2000" dirty="0"/>
              <a:t>Reading </a:t>
            </a:r>
            <a:r>
              <a:rPr lang="en-US" sz="2000" dirty="0" smtClean="0"/>
              <a:t>material </a:t>
            </a:r>
            <a:r>
              <a:rPr lang="en-US" sz="2000" dirty="0"/>
              <a:t>above </a:t>
            </a:r>
            <a:r>
              <a:rPr lang="en-US" sz="2000" dirty="0" smtClean="0"/>
              <a:t>grade level</a:t>
            </a:r>
            <a:endParaRPr lang="en-US" sz="2000" dirty="0"/>
          </a:p>
          <a:p>
            <a:pPr lvl="1"/>
            <a:r>
              <a:rPr lang="en-US" sz="2000" dirty="0"/>
              <a:t>Complexity of the material and work </a:t>
            </a:r>
            <a:r>
              <a:rPr lang="en-US" sz="2000" dirty="0" smtClean="0"/>
              <a:t>expectation above </a:t>
            </a:r>
            <a:r>
              <a:rPr lang="en-US" sz="2000" dirty="0"/>
              <a:t>grade </a:t>
            </a:r>
            <a:r>
              <a:rPr lang="en-US" sz="2000" dirty="0" smtClean="0"/>
              <a:t>level</a:t>
            </a:r>
          </a:p>
          <a:p>
            <a:pPr lvl="1"/>
            <a:r>
              <a:rPr lang="en-US" sz="2000" dirty="0" smtClean="0"/>
              <a:t>Accelerated pace</a:t>
            </a:r>
            <a:endParaRPr lang="en-US" sz="2000" dirty="0"/>
          </a:p>
          <a:p>
            <a:r>
              <a:rPr lang="en-US" sz="2000" b="1" dirty="0" smtClean="0"/>
              <a:t>Advanced Placement</a:t>
            </a:r>
          </a:p>
          <a:p>
            <a:pPr lvl="1"/>
            <a:r>
              <a:rPr lang="en-US" sz="2000" dirty="0" smtClean="0"/>
              <a:t>Equivalent to a freshman college course in a major</a:t>
            </a:r>
            <a:endParaRPr lang="en-US" sz="2000" dirty="0"/>
          </a:p>
          <a:p>
            <a:pPr lvl="1"/>
            <a:r>
              <a:rPr lang="en-US" sz="2000" dirty="0"/>
              <a:t>Reading </a:t>
            </a:r>
            <a:r>
              <a:rPr lang="en-US" sz="2000" dirty="0" smtClean="0"/>
              <a:t>material </a:t>
            </a:r>
            <a:r>
              <a:rPr lang="en-US" sz="2000" dirty="0"/>
              <a:t>at the </a:t>
            </a:r>
            <a:r>
              <a:rPr lang="en-US" sz="2000" dirty="0" smtClean="0"/>
              <a:t>college/university level</a:t>
            </a:r>
            <a:endParaRPr lang="en-US" sz="2000" dirty="0"/>
          </a:p>
          <a:p>
            <a:pPr lvl="1"/>
            <a:r>
              <a:rPr lang="en-US" sz="2000" dirty="0" smtClean="0"/>
              <a:t>Significant volume of independent </a:t>
            </a:r>
            <a:r>
              <a:rPr lang="en-US" sz="2000" dirty="0"/>
              <a:t>work</a:t>
            </a:r>
          </a:p>
          <a:p>
            <a:pPr lvl="1"/>
            <a:r>
              <a:rPr lang="en-US" sz="2000" dirty="0"/>
              <a:t>Level of </a:t>
            </a:r>
            <a:r>
              <a:rPr lang="en-US" sz="2000" dirty="0" smtClean="0"/>
              <a:t>synthesis, critical thinking </a:t>
            </a:r>
            <a:r>
              <a:rPr lang="en-US" sz="2000" dirty="0"/>
              <a:t>and </a:t>
            </a:r>
            <a:r>
              <a:rPr lang="en-US" sz="2000" dirty="0" smtClean="0"/>
              <a:t>problem solving significantly above that of a </a:t>
            </a:r>
            <a:r>
              <a:rPr lang="en-US" sz="2000" dirty="0"/>
              <a:t>high school </a:t>
            </a:r>
            <a:r>
              <a:rPr lang="en-US" sz="2000" dirty="0" smtClean="0"/>
              <a:t>course</a:t>
            </a:r>
          </a:p>
          <a:p>
            <a:pPr lvl="1"/>
            <a:r>
              <a:rPr lang="en-US" sz="2000" dirty="0" smtClean="0"/>
              <a:t>Very rapid pace</a:t>
            </a:r>
          </a:p>
          <a:p>
            <a:pPr marL="457200" lvl="1" indent="0">
              <a:buNone/>
            </a:pPr>
            <a:endParaRPr lang="en-US" sz="1600" b="1" dirty="0" smtClean="0"/>
          </a:p>
          <a:p>
            <a:pPr lvl="1"/>
            <a:endParaRPr lang="en-US" sz="1600" b="1" dirty="0" smtClean="0"/>
          </a:p>
          <a:p>
            <a:pPr marL="457200" lvl="1" indent="0">
              <a:buNone/>
            </a:pPr>
            <a:endParaRPr lang="en-US" sz="1800" b="1" dirty="0" smtClean="0"/>
          </a:p>
          <a:p>
            <a:pPr lvl="1"/>
            <a:endParaRPr lang="en-US" sz="2200" dirty="0" smtClean="0"/>
          </a:p>
          <a:p>
            <a:pPr lvl="1"/>
            <a:endParaRPr lang="en-US" dirty="0"/>
          </a:p>
        </p:txBody>
      </p:sp>
    </p:spTree>
    <p:extLst>
      <p:ext uri="{BB962C8B-B14F-4D97-AF65-F5344CB8AC3E}">
        <p14:creationId xmlns:p14="http://schemas.microsoft.com/office/powerpoint/2010/main" val="4982575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252728"/>
          </a:xfrm>
        </p:spPr>
        <p:txBody>
          <a:bodyPr>
            <a:noAutofit/>
          </a:bodyPr>
          <a:lstStyle/>
          <a:p>
            <a:pPr algn="ctr"/>
            <a:r>
              <a:rPr lang="en-US" sz="3200" dirty="0" smtClean="0">
                <a:solidFill>
                  <a:srgbClr val="FF0000"/>
                </a:solidFill>
              </a:rPr>
              <a:t>Work Load Comparison Across Levels</a:t>
            </a:r>
            <a:endParaRPr lang="en-US" sz="3200" dirty="0">
              <a:solidFill>
                <a:srgbClr val="FF0000"/>
              </a:solidFill>
            </a:endParaRPr>
          </a:p>
        </p:txBody>
      </p:sp>
      <p:sp>
        <p:nvSpPr>
          <p:cNvPr id="3" name="Content Placeholder 2"/>
          <p:cNvSpPr>
            <a:spLocks noGrp="1"/>
          </p:cNvSpPr>
          <p:nvPr>
            <p:ph sz="quarter" idx="13"/>
          </p:nvPr>
        </p:nvSpPr>
        <p:spPr>
          <a:xfrm>
            <a:off x="533400" y="1676400"/>
            <a:ext cx="8229600" cy="4625609"/>
          </a:xfrm>
        </p:spPr>
        <p:txBody>
          <a:bodyPr>
            <a:normAutofit lnSpcReduction="10000"/>
          </a:bodyPr>
          <a:lstStyle/>
          <a:p>
            <a:r>
              <a:rPr lang="en-US" sz="2400" b="1" dirty="0"/>
              <a:t>AP </a:t>
            </a:r>
            <a:r>
              <a:rPr lang="en-US" sz="2400" b="1" dirty="0" smtClean="0"/>
              <a:t>classes</a:t>
            </a:r>
            <a:endParaRPr lang="en-US" sz="2400" b="1" dirty="0"/>
          </a:p>
          <a:p>
            <a:pPr marL="578358" lvl="1" indent="-285750">
              <a:buFont typeface="Arial"/>
              <a:buChar char="•"/>
            </a:pPr>
            <a:r>
              <a:rPr lang="en-US" sz="2400" b="1" dirty="0" smtClean="0"/>
              <a:t>6-10 </a:t>
            </a:r>
            <a:r>
              <a:rPr lang="en-US" sz="2400" b="1" dirty="0"/>
              <a:t>hrs per week (average) outside of class time </a:t>
            </a:r>
            <a:endParaRPr lang="en-US" sz="2400" b="1" dirty="0" smtClean="0"/>
          </a:p>
          <a:p>
            <a:pPr marL="578358" lvl="1" indent="-285750">
              <a:buFont typeface="Arial"/>
              <a:buChar char="•"/>
            </a:pPr>
            <a:r>
              <a:rPr lang="en-US" sz="2400" b="1" dirty="0" smtClean="0"/>
              <a:t>**Most </a:t>
            </a:r>
            <a:r>
              <a:rPr lang="en-US" sz="2400" b="1" dirty="0"/>
              <a:t>courses have summer </a:t>
            </a:r>
            <a:r>
              <a:rPr lang="en-US" sz="2400" b="1" dirty="0" smtClean="0"/>
              <a:t>assignments</a:t>
            </a:r>
            <a:endParaRPr lang="en-US" sz="2400" b="1" dirty="0"/>
          </a:p>
          <a:p>
            <a:pPr marL="118872" indent="0">
              <a:buNone/>
            </a:pPr>
            <a:endParaRPr lang="en-US" sz="2400" b="1" dirty="0"/>
          </a:p>
          <a:p>
            <a:r>
              <a:rPr lang="en-US" sz="2400" b="1" dirty="0"/>
              <a:t>Level 1 </a:t>
            </a:r>
            <a:r>
              <a:rPr lang="en-US" sz="2400" b="1" dirty="0" smtClean="0"/>
              <a:t>courses (Honors)</a:t>
            </a:r>
            <a:endParaRPr lang="en-US" sz="2400" b="1" dirty="0"/>
          </a:p>
          <a:p>
            <a:pPr marL="578358" lvl="1" indent="-285750">
              <a:buFont typeface="Arial"/>
              <a:buChar char="•"/>
            </a:pPr>
            <a:r>
              <a:rPr lang="en-US" sz="2400" b="1" dirty="0"/>
              <a:t>3-6 hrs per week (average) outside of class time</a:t>
            </a:r>
          </a:p>
          <a:p>
            <a:endParaRPr lang="en-US" sz="2400" b="1" dirty="0"/>
          </a:p>
          <a:p>
            <a:r>
              <a:rPr lang="en-US" sz="2400" b="1" dirty="0"/>
              <a:t>Level 2 </a:t>
            </a:r>
            <a:r>
              <a:rPr lang="en-US" sz="2400" b="1" dirty="0" smtClean="0"/>
              <a:t>courses (College Prep)</a:t>
            </a:r>
            <a:endParaRPr lang="en-US" sz="2400" b="1" dirty="0"/>
          </a:p>
          <a:p>
            <a:pPr marL="578358" lvl="1" indent="-285750">
              <a:buFont typeface="Arial"/>
              <a:buChar char="•"/>
            </a:pPr>
            <a:r>
              <a:rPr lang="en-US" sz="2400" b="1" dirty="0" smtClean="0"/>
              <a:t>3-5 </a:t>
            </a:r>
            <a:r>
              <a:rPr lang="en-US" sz="2400" b="1" dirty="0"/>
              <a:t>hrs per week (average) outside of class time</a:t>
            </a:r>
          </a:p>
          <a:p>
            <a:endParaRPr lang="en-US" b="1" dirty="0"/>
          </a:p>
          <a:p>
            <a:endParaRPr lang="en-US" dirty="0"/>
          </a:p>
        </p:txBody>
      </p:sp>
    </p:spTree>
    <p:extLst>
      <p:ext uri="{BB962C8B-B14F-4D97-AF65-F5344CB8AC3E}">
        <p14:creationId xmlns:p14="http://schemas.microsoft.com/office/powerpoint/2010/main" val="33984957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2"/>
          <a:stretch>
            <a:fillRect/>
          </a:stretch>
        </p:blipFill>
        <p:spPr>
          <a:xfrm>
            <a:off x="752539" y="1143000"/>
            <a:ext cx="7638922" cy="5009458"/>
          </a:xfrm>
          <a:prstGeom prst="rect">
            <a:avLst/>
          </a:prstGeom>
        </p:spPr>
      </p:pic>
      <p:sp>
        <p:nvSpPr>
          <p:cNvPr id="39" name="TextBox 38"/>
          <p:cNvSpPr txBox="1"/>
          <p:nvPr/>
        </p:nvSpPr>
        <p:spPr>
          <a:xfrm>
            <a:off x="1295400" y="304800"/>
            <a:ext cx="6096000" cy="923330"/>
          </a:xfrm>
          <a:prstGeom prst="rect">
            <a:avLst/>
          </a:prstGeom>
          <a:noFill/>
        </p:spPr>
        <p:txBody>
          <a:bodyPr wrap="square" rtlCol="0">
            <a:spAutoFit/>
          </a:bodyPr>
          <a:lstStyle/>
          <a:p>
            <a:pPr algn="ctr"/>
            <a:r>
              <a:rPr lang="en-US" sz="5400" b="1" dirty="0" smtClean="0">
                <a:solidFill>
                  <a:srgbClr val="FF0000"/>
                </a:solidFill>
              </a:rPr>
              <a:t>MATHEMATICS</a:t>
            </a:r>
            <a:endParaRPr lang="en-US" sz="5400" dirty="0">
              <a:solidFill>
                <a:srgbClr val="FF0000"/>
              </a:solidFill>
            </a:endParaRPr>
          </a:p>
        </p:txBody>
      </p:sp>
    </p:spTree>
    <p:extLst>
      <p:ext uri="{BB962C8B-B14F-4D97-AF65-F5344CB8AC3E}">
        <p14:creationId xmlns:p14="http://schemas.microsoft.com/office/powerpoint/2010/main" val="1470740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Thermal">
  <a:themeElements>
    <a:clrScheme name="Thermal">
      <a:dk1>
        <a:srgbClr val="4D5B6B"/>
      </a:dk1>
      <a:lt1>
        <a:srgbClr val="FFFFFF"/>
      </a:lt1>
      <a:dk2>
        <a:srgbClr val="675D59"/>
      </a:dk2>
      <a:lt2>
        <a:srgbClr val="E8DED8"/>
      </a:lt2>
      <a:accent1>
        <a:srgbClr val="FF7605"/>
      </a:accent1>
      <a:accent2>
        <a:srgbClr val="7F7F7F"/>
      </a:accent2>
      <a:accent3>
        <a:srgbClr val="7F5185"/>
      </a:accent3>
      <a:accent4>
        <a:srgbClr val="89AAD3"/>
      </a:accent4>
      <a:accent5>
        <a:srgbClr val="8F5B4B"/>
      </a:accent5>
      <a:accent6>
        <a:srgbClr val="C84340"/>
      </a:accent6>
      <a:hlink>
        <a:srgbClr val="89AAD3"/>
      </a:hlink>
      <a:folHlink>
        <a:srgbClr val="795185"/>
      </a:folHlink>
    </a:clrScheme>
    <a:fontScheme name="Thermal">
      <a:maj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erm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3175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63500" dist="38100" dir="8100000" rotWithShape="0">
              <a:srgbClr val="000000">
                <a:alpha val="45000"/>
              </a:srgbClr>
            </a:outerShdw>
          </a:effectLst>
        </a:effectStyle>
        <a:effectStyle>
          <a:effectLst>
            <a:outerShdw blurRad="101600" dist="63500" dir="8100000" rotWithShape="0">
              <a:srgbClr val="000000">
                <a:alpha val="40000"/>
              </a:srgbClr>
            </a:outerShdw>
          </a:effectLst>
          <a:scene3d>
            <a:camera prst="orthographicFront">
              <a:rot lat="0" lon="0" rev="0"/>
            </a:camera>
            <a:lightRig rig="threePt" dir="t">
              <a:rot lat="0" lon="0" rev="3000000"/>
            </a:lightRig>
          </a:scene3d>
          <a:sp3d>
            <a:bevelT h="19050"/>
          </a:sp3d>
        </a:effectStyle>
      </a:effectStyleLst>
      <a:bgFillStyleLst>
        <a:solidFill>
          <a:schemeClr val="phClr"/>
        </a:solidFill>
        <a:gradFill rotWithShape="1">
          <a:gsLst>
            <a:gs pos="0">
              <a:schemeClr val="phClr">
                <a:tint val="100000"/>
                <a:lumMod val="125000"/>
              </a:schemeClr>
            </a:gs>
            <a:gs pos="55000">
              <a:schemeClr val="phClr">
                <a:shade val="100000"/>
                <a:satMod val="100000"/>
                <a:lumMod val="100000"/>
              </a:schemeClr>
            </a:gs>
            <a:gs pos="100000">
              <a:schemeClr val="phClr">
                <a:shade val="90000"/>
                <a:satMod val="300000"/>
                <a:lumMod val="95000"/>
              </a:schemeClr>
            </a:gs>
          </a:gsLst>
          <a:lin ang="5400000" scaled="0"/>
        </a:gradFill>
        <a:blipFill>
          <a:blip xmlns:r="http://schemas.openxmlformats.org/officeDocument/2006/relationships" r:embed="rId1">
            <a:duotone>
              <a:schemeClr val="phClr">
                <a:shade val="80000"/>
              </a:schemeClr>
              <a:schemeClr val="phClr">
                <a:tint val="98000"/>
                <a:satMod val="13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3.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Module</Template>
  <TotalTime>2669</TotalTime>
  <Words>2529</Words>
  <Application>Microsoft Office PowerPoint</Application>
  <PresentationFormat>On-screen Show (4:3)</PresentationFormat>
  <Paragraphs>743</Paragraphs>
  <Slides>48</Slides>
  <Notes>12</Notes>
  <HiddenSlides>0</HiddenSlides>
  <MMClips>0</MMClips>
  <ScaleCrop>false</ScaleCrop>
  <HeadingPairs>
    <vt:vector size="8" baseType="variant">
      <vt:variant>
        <vt:lpstr>Fonts Used</vt:lpstr>
      </vt:variant>
      <vt:variant>
        <vt:i4>20</vt:i4>
      </vt:variant>
      <vt:variant>
        <vt:lpstr>Theme</vt:lpstr>
      </vt:variant>
      <vt:variant>
        <vt:i4>4</vt:i4>
      </vt:variant>
      <vt:variant>
        <vt:lpstr>Embedded OLE Servers</vt:lpstr>
      </vt:variant>
      <vt:variant>
        <vt:i4>2</vt:i4>
      </vt:variant>
      <vt:variant>
        <vt:lpstr>Slide Titles</vt:lpstr>
      </vt:variant>
      <vt:variant>
        <vt:i4>48</vt:i4>
      </vt:variant>
    </vt:vector>
  </HeadingPairs>
  <TitlesOfParts>
    <vt:vector size="74" baseType="lpstr">
      <vt:lpstr>Aharoni</vt:lpstr>
      <vt:lpstr>Arial</vt:lpstr>
      <vt:lpstr>Arial Black</vt:lpstr>
      <vt:lpstr>Baskerville Old Face</vt:lpstr>
      <vt:lpstr>Berlin Sans FB Demi</vt:lpstr>
      <vt:lpstr>Browallia New</vt:lpstr>
      <vt:lpstr>Calibri</vt:lpstr>
      <vt:lpstr>Calibri Light</vt:lpstr>
      <vt:lpstr>Franklin Gothic Book</vt:lpstr>
      <vt:lpstr>Franklin Gothic Medium</vt:lpstr>
      <vt:lpstr>Garamond</vt:lpstr>
      <vt:lpstr>Georgia</vt:lpstr>
      <vt:lpstr>im fell english sc, arial, sans-serif</vt:lpstr>
      <vt:lpstr>Iskoola Pota</vt:lpstr>
      <vt:lpstr>Symbol</vt:lpstr>
      <vt:lpstr>Times New Roman</vt:lpstr>
      <vt:lpstr>TimesNewRomanPSMT</vt:lpstr>
      <vt:lpstr>Tunga</vt:lpstr>
      <vt:lpstr>Tw Cen MT</vt:lpstr>
      <vt:lpstr>Wingdings</vt:lpstr>
      <vt:lpstr>Thermal</vt:lpstr>
      <vt:lpstr>Angles</vt:lpstr>
      <vt:lpstr>Droplet</vt:lpstr>
      <vt:lpstr>Office Theme</vt:lpstr>
      <vt:lpstr>Presentation</vt:lpstr>
      <vt:lpstr>Document</vt:lpstr>
      <vt:lpstr>     FAIRFIELD WARDE HIGH SCHOOL         follow us on twitter at @fwhsmustangs</vt:lpstr>
      <vt:lpstr>FAIRFIELD WARDE  MISSION STATEMENT</vt:lpstr>
      <vt:lpstr>PowerPoint Presentation</vt:lpstr>
      <vt:lpstr>Academic Expectations</vt:lpstr>
      <vt:lpstr>2019-2020 GPA Scale</vt:lpstr>
      <vt:lpstr>2020-2021 and beyond GPA Scale</vt:lpstr>
      <vt:lpstr>Expectations for Each Level</vt:lpstr>
      <vt:lpstr>Work Load Comparison Across Levels</vt:lpstr>
      <vt:lpstr>PowerPoint Presentation</vt:lpstr>
      <vt:lpstr>Core Concepts in Mathematics</vt:lpstr>
      <vt:lpstr>PowerPoint Presentation</vt:lpstr>
      <vt:lpstr>Core Concepts in English</vt:lpstr>
      <vt:lpstr>Senior English Electives Two categories: Literature Courses &amp; Writing Courses</vt:lpstr>
      <vt:lpstr>PowerPoint Presentation</vt:lpstr>
      <vt:lpstr>Core Concepts in Social Studies</vt:lpstr>
      <vt:lpstr>PowerPoint Presentation</vt:lpstr>
      <vt:lpstr>Science </vt:lpstr>
      <vt:lpstr>Core Concepts in Science</vt:lpstr>
      <vt:lpstr>World Language</vt:lpstr>
      <vt:lpstr>Core Concepts in World Languages</vt:lpstr>
      <vt:lpstr>HEALTH - Units of Study Grades 9-12</vt:lpstr>
      <vt:lpstr>Courses that meet the Graduation Requirement for Computer Systems Proficiency</vt:lpstr>
      <vt:lpstr>ACADEMIC  SUPPORTS</vt:lpstr>
      <vt:lpstr>Elective Courses</vt:lpstr>
      <vt:lpstr>Art Course Sequence Options All Electives are 1 Semester Courses</vt:lpstr>
      <vt:lpstr>Business Education </vt:lpstr>
      <vt:lpstr>21 Business Courses Offered!</vt:lpstr>
      <vt:lpstr>Family &amp; Consumer Sciences</vt:lpstr>
      <vt:lpstr>PowerPoint Presentation</vt:lpstr>
      <vt:lpstr>PowerPoint Presentation</vt:lpstr>
      <vt:lpstr>PowerPoint Presentation</vt:lpstr>
      <vt:lpstr>Media Production:  Telling Real and Imagined Visual Stories</vt:lpstr>
      <vt:lpstr>Technology Education </vt:lpstr>
      <vt:lpstr>Architecture</vt:lpstr>
      <vt:lpstr>Computer Technology</vt:lpstr>
      <vt:lpstr>Transportation/Auto Technology </vt:lpstr>
      <vt:lpstr>Music  </vt:lpstr>
      <vt:lpstr>PowerPoint Presentation</vt:lpstr>
      <vt:lpstr>PowerPoint Presentation</vt:lpstr>
      <vt:lpstr>Changing/Dropping Courses</vt:lpstr>
      <vt:lpstr>Calendar for  Changing/Dropping Courses </vt:lpstr>
      <vt:lpstr>Rationale for Change/Drop Policy</vt:lpstr>
      <vt:lpstr>The Process</vt:lpstr>
      <vt:lpstr>The Process</vt:lpstr>
      <vt:lpstr>Resources for Students/Parents</vt:lpstr>
      <vt:lpstr>PowerPoint Presentation</vt:lpstr>
      <vt:lpstr>PowerPoint Presentation</vt:lpstr>
      <vt:lpstr>PowerPoint Presentation</vt:lpstr>
    </vt:vector>
  </TitlesOfParts>
  <Company>Fairfield Public Schools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Course Registration Policies-Frequently Asked Questions</dc:title>
  <dc:creator>Windows User</dc:creator>
  <cp:lastModifiedBy>Rice, Nancy</cp:lastModifiedBy>
  <cp:revision>163</cp:revision>
  <cp:lastPrinted>2019-01-29T15:52:30Z</cp:lastPrinted>
  <dcterms:created xsi:type="dcterms:W3CDTF">2013-01-25T23:27:42Z</dcterms:created>
  <dcterms:modified xsi:type="dcterms:W3CDTF">2019-02-11T19:25:44Z</dcterms:modified>
</cp:coreProperties>
</file>