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8E"/>
    <a:srgbClr val="FFC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3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AFC9-5C15-5544-B230-D5A1A12376B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E13B-906F-FE4A-B2EC-A84B16B7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7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AFC9-5C15-5544-B230-D5A1A12376B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E13B-906F-FE4A-B2EC-A84B16B7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AFC9-5C15-5544-B230-D5A1A12376B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E13B-906F-FE4A-B2EC-A84B16B7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7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AFC9-5C15-5544-B230-D5A1A12376B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E13B-906F-FE4A-B2EC-A84B16B7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9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AFC9-5C15-5544-B230-D5A1A12376B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E13B-906F-FE4A-B2EC-A84B16B7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6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AFC9-5C15-5544-B230-D5A1A12376B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E13B-906F-FE4A-B2EC-A84B16B7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AFC9-5C15-5544-B230-D5A1A12376B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E13B-906F-FE4A-B2EC-A84B16B7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AFC9-5C15-5544-B230-D5A1A12376B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E13B-906F-FE4A-B2EC-A84B16B7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AFC9-5C15-5544-B230-D5A1A12376B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E13B-906F-FE4A-B2EC-A84B16B7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3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AFC9-5C15-5544-B230-D5A1A12376B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E13B-906F-FE4A-B2EC-A84B16B7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8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AFC9-5C15-5544-B230-D5A1A12376B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E13B-906F-FE4A-B2EC-A84B16B7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4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AFC9-5C15-5544-B230-D5A1A12376B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E13B-906F-FE4A-B2EC-A84B16B7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8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4521" y="352426"/>
            <a:ext cx="4936435" cy="67461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857" b="20712"/>
          <a:stretch/>
        </p:blipFill>
        <p:spPr>
          <a:xfrm>
            <a:off x="406479" y="1783232"/>
            <a:ext cx="8424371" cy="426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304" y="121846"/>
            <a:ext cx="3622261" cy="6640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9304" y="4032188"/>
            <a:ext cx="3556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Gas can be </a:t>
            </a:r>
            <a:r>
              <a:rPr lang="en-US" sz="2400" b="1" dirty="0" smtClean="0"/>
              <a:t>compressed</a:t>
            </a:r>
            <a:r>
              <a:rPr lang="en-US" sz="2400" dirty="0" smtClean="0"/>
              <a:t> so it takes up less space (like in the tank)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81652" y="1751592"/>
            <a:ext cx="2738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Gas can be allowed to </a:t>
            </a:r>
            <a:r>
              <a:rPr lang="en-US" sz="2400" b="1" dirty="0" smtClean="0"/>
              <a:t>expand</a:t>
            </a:r>
            <a:r>
              <a:rPr lang="en-US" sz="2400" dirty="0" smtClean="0"/>
              <a:t> so it fills up more space (like in the balloon)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7915" b="40720"/>
          <a:stretch/>
        </p:blipFill>
        <p:spPr>
          <a:xfrm>
            <a:off x="204113" y="162711"/>
            <a:ext cx="1606908" cy="1385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623" y="253433"/>
            <a:ext cx="4003622" cy="7632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Gas…continued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20434" y="2540000"/>
            <a:ext cx="1358349" cy="386522"/>
          </a:xfrm>
          <a:prstGeom prst="straightConnector1">
            <a:avLst/>
          </a:prstGeom>
          <a:ln w="57150" cmpd="sng"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95304" y="4470400"/>
            <a:ext cx="1256749" cy="79513"/>
          </a:xfrm>
          <a:prstGeom prst="straightConnector1">
            <a:avLst/>
          </a:prstGeom>
          <a:ln w="57150" cmpd="sng"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23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521" y="20638"/>
            <a:ext cx="3544957" cy="785536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39" y="823208"/>
            <a:ext cx="8845826" cy="4128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676" y="5110619"/>
            <a:ext cx="2488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Crystalline solids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Amorphous solids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382025" y="5110619"/>
            <a:ext cx="234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Surface tension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Viscosity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350694" y="5110619"/>
            <a:ext cx="2567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Compressible (volume can easily change)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9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261" y="273191"/>
            <a:ext cx="2308087" cy="81866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Solid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7150"/>
          <a:stretch/>
        </p:blipFill>
        <p:spPr>
          <a:xfrm>
            <a:off x="99391" y="1331843"/>
            <a:ext cx="3003826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5274" y="1335362"/>
            <a:ext cx="5764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Particles “locked” in place, so a solid has: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Definite shape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Definite amount of space it occupies (volume)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11901" y="3465443"/>
            <a:ext cx="332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Particles stuck in place, but they still vibrate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021" y="4310908"/>
            <a:ext cx="4753049" cy="2302834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1780324" y="3081403"/>
            <a:ext cx="2231577" cy="79953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8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391" y="162754"/>
            <a:ext cx="4572000" cy="88492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Solid…continued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6" b="57429" l="3200" r="29467"/>
                    </a14:imgEffect>
                  </a14:imgLayer>
                </a14:imgProps>
              </a:ext>
            </a:extLst>
          </a:blip>
          <a:srcRect r="67150" b="40930"/>
          <a:stretch/>
        </p:blipFill>
        <p:spPr>
          <a:xfrm>
            <a:off x="7028983" y="128188"/>
            <a:ext cx="1833217" cy="153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8669"/>
          <a:stretch/>
        </p:blipFill>
        <p:spPr>
          <a:xfrm>
            <a:off x="165362" y="1776655"/>
            <a:ext cx="3610737" cy="314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058" y="1313343"/>
            <a:ext cx="268279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Crystalline Solids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57115" y="1283730"/>
            <a:ext cx="258685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Amorphous Solids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506" y="4713437"/>
            <a:ext cx="2214445" cy="2099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1331"/>
          <a:stretch/>
        </p:blipFill>
        <p:spPr>
          <a:xfrm>
            <a:off x="4070929" y="1776166"/>
            <a:ext cx="5126173" cy="3145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26" b="96803" l="3871" r="94194">
                        <a14:foregroundMark x1="81505" y1="13677" x2="81505" y2="136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7115" y="4209250"/>
            <a:ext cx="2915668" cy="26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2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dhaichannel.com/main/wp-content/uploads/2012/04/crystaline-+-amorphopus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9230" r="3425" b="4501"/>
          <a:stretch/>
        </p:blipFill>
        <p:spPr bwMode="auto">
          <a:xfrm>
            <a:off x="663876" y="939452"/>
            <a:ext cx="7390360" cy="457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5709" y="187723"/>
            <a:ext cx="4318817" cy="57636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Solid…continued</a:t>
            </a:r>
            <a:endParaRPr lang="en-US" dirty="0"/>
          </a:p>
        </p:txBody>
      </p:sp>
      <p:pic>
        <p:nvPicPr>
          <p:cNvPr id="1028" name="Picture 4" descr="http://padhaichannel.com/main/wp-content/uploads/2012/04/crystaline-+-amorphopus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3047" r="3018" b="79910"/>
          <a:stretch/>
        </p:blipFill>
        <p:spPr bwMode="auto">
          <a:xfrm>
            <a:off x="758322" y="5461609"/>
            <a:ext cx="7295914" cy="9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2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2" y="297068"/>
            <a:ext cx="2705900" cy="77566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Liquid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333" r="33832"/>
          <a:stretch/>
        </p:blipFill>
        <p:spPr>
          <a:xfrm>
            <a:off x="255258" y="407503"/>
            <a:ext cx="3334120" cy="4738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9377" y="1183171"/>
            <a:ext cx="5245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Particles in close contact, but can easily slide past each other, so liquid has: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No definite shape – takes shape of its container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Definite amount of space it occupies (volume)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2" descr="bowl, cat, cute, funny, liqu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5282" y="3122163"/>
            <a:ext cx="5298510" cy="3531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7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429" y="223123"/>
            <a:ext cx="5433392" cy="75240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Liquid…continued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333" r="33832" b="41709"/>
          <a:stretch/>
        </p:blipFill>
        <p:spPr>
          <a:xfrm>
            <a:off x="538926" y="101644"/>
            <a:ext cx="2140308" cy="1864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632" y="2437110"/>
            <a:ext cx="250184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Surface tension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670" y="1144623"/>
            <a:ext cx="5600151" cy="2382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491" y="3596657"/>
            <a:ext cx="4348458" cy="32613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066" y="3346386"/>
            <a:ext cx="2856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Attraction among particles creates a “skin” across the liquid’s surface.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2.bp.blogspot.com/-3yMKobITv-U/T5pqozmmEuI/AAAAAAAAOaI/ne_sP0f4SGU/s1600/Surface-Tensio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091" y="424178"/>
            <a:ext cx="8366472" cy="6040582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2726" y="174376"/>
            <a:ext cx="5433392" cy="75240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Liquid…continued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8091" y="299637"/>
            <a:ext cx="5433392" cy="75240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Liquid…continued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333" r="33832" b="41709"/>
          <a:stretch/>
        </p:blipFill>
        <p:spPr>
          <a:xfrm>
            <a:off x="6589206" y="299637"/>
            <a:ext cx="2192832" cy="1909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091" y="1640581"/>
            <a:ext cx="4295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Viscosity: Liquid’s resistance to flow.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80" y="2640755"/>
            <a:ext cx="5383542" cy="40612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700" y="3265420"/>
            <a:ext cx="314739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71C"/>
                </a:solidFill>
              </a:rPr>
              <a:t>Honey</a:t>
            </a:r>
            <a:r>
              <a:rPr lang="en-US" sz="2400" dirty="0" smtClean="0"/>
              <a:t> has a </a:t>
            </a:r>
            <a:r>
              <a:rPr lang="en-US" sz="2400" b="1" dirty="0" smtClean="0"/>
              <a:t>higher viscosity</a:t>
            </a:r>
            <a:r>
              <a:rPr lang="en-US" sz="2400" dirty="0" smtClean="0"/>
              <a:t> than </a:t>
            </a:r>
            <a:r>
              <a:rPr lang="en-US" sz="2400" dirty="0" smtClean="0">
                <a:solidFill>
                  <a:srgbClr val="3366FF"/>
                </a:solidFill>
              </a:rPr>
              <a:t>water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78699" y="4759738"/>
            <a:ext cx="314739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71C"/>
                </a:solidFill>
              </a:rPr>
              <a:t>Honey</a:t>
            </a:r>
            <a:r>
              <a:rPr lang="en-US" sz="2400" dirty="0" smtClean="0"/>
              <a:t> is </a:t>
            </a:r>
            <a:r>
              <a:rPr lang="en-US" sz="2400" b="1" dirty="0" smtClean="0"/>
              <a:t>more viscous </a:t>
            </a:r>
            <a:r>
              <a:rPr lang="en-US" sz="2400" dirty="0" smtClean="0"/>
              <a:t>than </a:t>
            </a:r>
            <a:r>
              <a:rPr lang="en-US" sz="2400" dirty="0" smtClean="0">
                <a:solidFill>
                  <a:srgbClr val="3366FF"/>
                </a:solidFill>
              </a:rPr>
              <a:t>water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940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216" y="284576"/>
            <a:ext cx="1838741" cy="8197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915"/>
          <a:stretch/>
        </p:blipFill>
        <p:spPr>
          <a:xfrm>
            <a:off x="220869" y="406055"/>
            <a:ext cx="3486833" cy="5071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1479" y="1500808"/>
            <a:ext cx="4991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Particles are far apart and moving very fast, so a gas has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No definite amount of space it occupies (volume) – gasses can be compressed.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No definite shape – it takes the shape of its container.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11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210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States of Matter</vt:lpstr>
      <vt:lpstr>Solid</vt:lpstr>
      <vt:lpstr>Solid…continued</vt:lpstr>
      <vt:lpstr>Solid…continued</vt:lpstr>
      <vt:lpstr>Liquid</vt:lpstr>
      <vt:lpstr>Liquid…continued</vt:lpstr>
      <vt:lpstr>Liquid…continued</vt:lpstr>
      <vt:lpstr>Liquid…continued</vt:lpstr>
      <vt:lpstr>Gas</vt:lpstr>
      <vt:lpstr>Gas…continued</vt:lpstr>
      <vt:lpstr>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of Matter</dc:title>
  <dc:creator>Drew</dc:creator>
  <cp:lastModifiedBy>Windows User</cp:lastModifiedBy>
  <cp:revision>25</cp:revision>
  <dcterms:created xsi:type="dcterms:W3CDTF">2012-09-02T16:58:58Z</dcterms:created>
  <dcterms:modified xsi:type="dcterms:W3CDTF">2012-09-07T14:37:51Z</dcterms:modified>
</cp:coreProperties>
</file>