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C7A65E-5ADF-4920-9D89-717D2B90B562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02525D-6DCA-4E39-A643-3EC4B72201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4C Visits </a:t>
            </a:r>
            <a:br>
              <a:rPr lang="en-US" dirty="0" smtClean="0"/>
            </a:br>
            <a:r>
              <a:rPr lang="en-US" dirty="0" smtClean="0"/>
              <a:t>Mill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September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0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Productive and Unproductive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13846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Observations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111315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Shorelines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351512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4C *** Mill River, 2015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82719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Introduction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92" y="2565371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21427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the </a:t>
            </a:r>
            <a:br>
              <a:rPr lang="en-US" dirty="0" smtClean="0"/>
            </a:br>
            <a:r>
              <a:rPr lang="en-US" dirty="0" smtClean="0"/>
              <a:t>Undeveloped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8138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the Developed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237128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Making It Rain and </a:t>
            </a:r>
            <a:br>
              <a:rPr lang="en-US" dirty="0" smtClean="0"/>
            </a:br>
            <a:r>
              <a:rPr lang="en-US" dirty="0" smtClean="0"/>
              <a:t>Checking the Groundwater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246892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Food Chain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3655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Water Cycle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34053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Predicting and Observing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24589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Food Chain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8168"/>
            <a:ext cx="3419475" cy="25637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8168"/>
            <a:ext cx="3419475" cy="2563726"/>
          </a:xfrm>
        </p:spPr>
      </p:pic>
    </p:spTree>
    <p:extLst>
      <p:ext uri="{BB962C8B-B14F-4D97-AF65-F5344CB8AC3E}">
        <p14:creationId xmlns:p14="http://schemas.microsoft.com/office/powerpoint/2010/main" val="60409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43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4C Visits  Mill River</vt:lpstr>
      <vt:lpstr>The Introduction</vt:lpstr>
      <vt:lpstr>Building the  Undeveloped Model</vt:lpstr>
      <vt:lpstr>Building the Developed Model</vt:lpstr>
      <vt:lpstr>Making It Rain and  Checking the Groundwater</vt:lpstr>
      <vt:lpstr>The Food Chain</vt:lpstr>
      <vt:lpstr>The Water Cycle </vt:lpstr>
      <vt:lpstr>Predicting and Observing</vt:lpstr>
      <vt:lpstr>The Food Chain</vt:lpstr>
      <vt:lpstr>Productive and Unproductive</vt:lpstr>
      <vt:lpstr>Making Observations</vt:lpstr>
      <vt:lpstr>The Shorelines</vt:lpstr>
      <vt:lpstr>4C *** Mill River, 2015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4C Visitts</dc:title>
  <dc:creator>Windows User</dc:creator>
  <cp:lastModifiedBy>Windows User</cp:lastModifiedBy>
  <cp:revision>4</cp:revision>
  <dcterms:created xsi:type="dcterms:W3CDTF">2015-09-25T19:31:22Z</dcterms:created>
  <dcterms:modified xsi:type="dcterms:W3CDTF">2015-09-25T19:46:58Z</dcterms:modified>
</cp:coreProperties>
</file>