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72" r:id="rId8"/>
    <p:sldId id="261" r:id="rId9"/>
    <p:sldId id="262" r:id="rId10"/>
    <p:sldId id="270" r:id="rId11"/>
    <p:sldId id="273" r:id="rId12"/>
    <p:sldId id="263" r:id="rId13"/>
    <p:sldId id="264" r:id="rId14"/>
    <p:sldId id="265" r:id="rId15"/>
    <p:sldId id="266" r:id="rId16"/>
    <p:sldId id="267" r:id="rId17"/>
    <p:sldId id="268" r:id="rId18"/>
    <p:sldId id="275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9" y="224679"/>
            <a:ext cx="5795963" cy="3943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919FF969-E997-E749-BB2D-B946454B2CD8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DCB9444A-22CE-A748-9783-CA5B054FBF8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3753359"/>
            <a:ext cx="7542212" cy="101301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Jennings 7</a:t>
            </a:r>
            <a:r>
              <a:rPr lang="en-US" baseline="30000" dirty="0" smtClean="0">
                <a:solidFill>
                  <a:srgbClr val="FFFF00"/>
                </a:solidFill>
              </a:rPr>
              <a:t>th</a:t>
            </a:r>
            <a:r>
              <a:rPr lang="en-US" dirty="0" smtClean="0">
                <a:solidFill>
                  <a:srgbClr val="FFFF00"/>
                </a:solidFill>
              </a:rPr>
              <a:t> Annual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4787968"/>
            <a:ext cx="7542212" cy="1030942"/>
          </a:xfrm>
        </p:spPr>
        <p:txBody>
          <a:bodyPr>
            <a:normAutofit fontScale="70000" lnSpcReduction="20000"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Science </a:t>
            </a:r>
            <a:r>
              <a:rPr lang="en-US" sz="5400" dirty="0" smtClean="0">
                <a:solidFill>
                  <a:srgbClr val="FFFF00"/>
                </a:solidFill>
              </a:rPr>
              <a:t>Expo</a:t>
            </a:r>
          </a:p>
          <a:p>
            <a:r>
              <a:rPr lang="en-US" sz="5400" dirty="0" smtClean="0">
                <a:solidFill>
                  <a:srgbClr val="FFFF00"/>
                </a:solidFill>
              </a:rPr>
              <a:t>November 17, 2016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Guidelines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Any food items must be securely sealed or you can take photos of the food</a:t>
            </a:r>
          </a:p>
          <a:p>
            <a:pPr>
              <a:buFont typeface="Arial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Groups of 1 or 2 accepted. No more than 2 in a group.</a:t>
            </a:r>
          </a:p>
          <a:p>
            <a:pPr>
              <a:buFont typeface="Arial"/>
              <a:buChar char="•"/>
            </a:pP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0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73" y="221932"/>
            <a:ext cx="3188406" cy="4253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7" y="413904"/>
            <a:ext cx="4233902" cy="317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6"/>
          <a:stretch/>
        </p:blipFill>
        <p:spPr>
          <a:xfrm>
            <a:off x="2504878" y="3212523"/>
            <a:ext cx="3588934" cy="338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Parachutes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Question:</a:t>
            </a:r>
          </a:p>
          <a:p>
            <a:r>
              <a:rPr lang="en-US" sz="4400" dirty="0" smtClean="0">
                <a:solidFill>
                  <a:srgbClr val="FFFF00"/>
                </a:solidFill>
              </a:rPr>
              <a:t>Which materials and design will produce a parachute that descends at the slowest rate possible?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3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bg1"/>
                </a:solidFill>
              </a:rPr>
              <a:t>Hypothesis and Materials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I think that …</a:t>
            </a:r>
          </a:p>
          <a:p>
            <a:endParaRPr lang="en-US" sz="4800" dirty="0">
              <a:solidFill>
                <a:srgbClr val="FFFF00"/>
              </a:solidFill>
            </a:endParaRPr>
          </a:p>
          <a:p>
            <a:r>
              <a:rPr lang="en-US" sz="4800" dirty="0" smtClean="0">
                <a:solidFill>
                  <a:srgbClr val="FFFF00"/>
                </a:solidFill>
              </a:rPr>
              <a:t>Coffee filter, construction paper, washers, plastic, string, tape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Procedure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Build 4 parachutes</a:t>
            </a:r>
          </a:p>
          <a:p>
            <a:pPr>
              <a:buFont typeface="Arial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Each uses a washer and string 12 inches long</a:t>
            </a:r>
          </a:p>
          <a:p>
            <a:pPr>
              <a:buFont typeface="Arial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Each parachute is made from different material</a:t>
            </a:r>
          </a:p>
          <a:p>
            <a:pPr>
              <a:buFont typeface="Arial"/>
              <a:buChar char="•"/>
            </a:pPr>
            <a:endParaRPr lang="en-US" sz="4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bg1"/>
                </a:solidFill>
              </a:rPr>
              <a:t>Observations/Results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4800" dirty="0" smtClean="0">
                <a:solidFill>
                  <a:srgbClr val="FFFF00"/>
                </a:solidFill>
              </a:rPr>
              <a:t>I dropped each parachute from 2 meters</a:t>
            </a:r>
          </a:p>
          <a:p>
            <a:pPr>
              <a:buFont typeface="Arial"/>
              <a:buChar char="•"/>
            </a:pPr>
            <a:r>
              <a:rPr lang="en-US" sz="4800" dirty="0" smtClean="0">
                <a:solidFill>
                  <a:srgbClr val="FFFF00"/>
                </a:solidFill>
              </a:rPr>
              <a:t>When I timed each parachute I noticed…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Data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202591"/>
              </p:ext>
            </p:extLst>
          </p:nvPr>
        </p:nvGraphicFramePr>
        <p:xfrm>
          <a:off x="757947" y="1882775"/>
          <a:ext cx="7436059" cy="445124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504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0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250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Drop</a:t>
                      </a:r>
                      <a:r>
                        <a:rPr lang="en-US" sz="2400" baseline="0" dirty="0" smtClean="0"/>
                        <a:t> Height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(m)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Drop</a:t>
                      </a:r>
                    </a:p>
                    <a:p>
                      <a:pPr algn="ctr"/>
                      <a:r>
                        <a:rPr lang="en-US" sz="2400" dirty="0" smtClean="0"/>
                        <a:t>Time</a:t>
                      </a:r>
                    </a:p>
                    <a:p>
                      <a:pPr algn="ctr"/>
                      <a:r>
                        <a:rPr lang="en-US" sz="2400" dirty="0" smtClean="0"/>
                        <a:t>(s)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Velocity</a:t>
                      </a:r>
                    </a:p>
                    <a:p>
                      <a:pPr algn="ctr"/>
                      <a:r>
                        <a:rPr lang="en-US" sz="2400" dirty="0" smtClean="0"/>
                        <a:t>(m/s)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50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Test</a:t>
                      </a:r>
                      <a:r>
                        <a:rPr lang="en-US" sz="2400" baseline="0" dirty="0" smtClean="0"/>
                        <a:t> 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50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Test</a:t>
                      </a:r>
                      <a:r>
                        <a:rPr lang="en-US" sz="2400" baseline="0" dirty="0" smtClean="0"/>
                        <a:t>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50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Test 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50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Test 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50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Average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56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228599"/>
            <a:ext cx="7581901" cy="2557623"/>
          </a:xfrm>
        </p:spPr>
        <p:txBody>
          <a:bodyPr/>
          <a:lstStyle/>
          <a:p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>
                <a:solidFill>
                  <a:srgbClr val="FFFF00"/>
                </a:solidFill>
              </a:rPr>
              <a:t>What would you </a:t>
            </a:r>
            <a:br>
              <a:rPr lang="en-US" sz="7200" dirty="0" smtClean="0">
                <a:solidFill>
                  <a:srgbClr val="FFFF00"/>
                </a:solidFill>
              </a:rPr>
            </a:br>
            <a:r>
              <a:rPr lang="en-US" sz="7200" dirty="0" smtClean="0">
                <a:solidFill>
                  <a:srgbClr val="FFFF00"/>
                </a:solidFill>
              </a:rPr>
              <a:t>CHANGE?</a:t>
            </a:r>
            <a:endParaRPr lang="en-US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5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72" y="3713018"/>
            <a:ext cx="3918527" cy="2938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8" y="184784"/>
            <a:ext cx="3952737" cy="3162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7" y="3713018"/>
            <a:ext cx="3713018" cy="2784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8809" r="953"/>
          <a:stretch/>
        </p:blipFill>
        <p:spPr>
          <a:xfrm>
            <a:off x="4571176" y="184784"/>
            <a:ext cx="4191823" cy="31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50">
        <p:wipe/>
      </p:transition>
    </mc:Choice>
    <mc:Fallback xmlns="">
      <p:transition spd="slow" advClick="0" advTm="125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763158"/>
            <a:ext cx="7581901" cy="38873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7200" dirty="0" smtClean="0">
                <a:solidFill>
                  <a:srgbClr val="FFFF00"/>
                </a:solidFill>
              </a:rPr>
              <a:t>BE PART OF THE JENNINGS SCIENCE EXPO</a:t>
            </a:r>
            <a:endParaRPr lang="en-US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85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303" y="1"/>
            <a:ext cx="3115897" cy="4156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5239" r="-715" b="-5715"/>
          <a:stretch/>
        </p:blipFill>
        <p:spPr>
          <a:xfrm>
            <a:off x="138545" y="368651"/>
            <a:ext cx="4987635" cy="3419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2" y="3787715"/>
            <a:ext cx="3794165" cy="2845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297856"/>
            <a:ext cx="4137257" cy="31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WHAT????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Science Expo. takes place each year</a:t>
            </a:r>
          </a:p>
          <a:p>
            <a:pPr>
              <a:buFont typeface="Arial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Conduct an experiment/study at home</a:t>
            </a:r>
          </a:p>
          <a:p>
            <a:pPr>
              <a:buFont typeface="Arial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Share it with Jennings Community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WHEN and WHERE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sz="5400" dirty="0" smtClean="0">
                <a:solidFill>
                  <a:srgbClr val="FFFF00"/>
                </a:solidFill>
              </a:rPr>
              <a:t>Science Expo will take place on Thursday, November 17, </a:t>
            </a:r>
            <a:r>
              <a:rPr lang="en-US" sz="5400" dirty="0" smtClean="0">
                <a:solidFill>
                  <a:srgbClr val="FFFF00"/>
                </a:solidFill>
              </a:rPr>
              <a:t>2016</a:t>
            </a:r>
            <a:endParaRPr lang="en-US" sz="5400" dirty="0" smtClean="0">
              <a:solidFill>
                <a:srgbClr val="FFFF00"/>
              </a:solidFill>
            </a:endParaRPr>
          </a:p>
          <a:p>
            <a:pPr>
              <a:buFont typeface="Arial"/>
              <a:buChar char="•"/>
            </a:pPr>
            <a:r>
              <a:rPr lang="en-US" sz="5400" dirty="0" smtClean="0">
                <a:solidFill>
                  <a:srgbClr val="FFFF00"/>
                </a:solidFill>
              </a:rPr>
              <a:t>6:30-8:00</a:t>
            </a:r>
          </a:p>
          <a:p>
            <a:pPr>
              <a:buFont typeface="Arial"/>
              <a:buChar char="•"/>
            </a:pPr>
            <a:r>
              <a:rPr lang="en-US" sz="5400" dirty="0" smtClean="0">
                <a:solidFill>
                  <a:srgbClr val="FFFF00"/>
                </a:solidFill>
              </a:rPr>
              <a:t>Jennings gym</a:t>
            </a:r>
          </a:p>
          <a:p>
            <a:pPr marL="0" indent="0">
              <a:buNone/>
            </a:pP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706055"/>
            <a:ext cx="7581901" cy="1666755"/>
          </a:xfrm>
        </p:spPr>
        <p:txBody>
          <a:bodyPr/>
          <a:lstStyle/>
          <a:p>
            <a:r>
              <a:rPr lang="en-US" sz="7200" dirty="0" smtClean="0">
                <a:solidFill>
                  <a:schemeClr val="bg1"/>
                </a:solidFill>
              </a:rPr>
              <a:t>WHO </a:t>
            </a:r>
            <a:br>
              <a:rPr lang="en-US" sz="7200" dirty="0" smtClean="0">
                <a:solidFill>
                  <a:schemeClr val="bg1"/>
                </a:solidFill>
              </a:rPr>
            </a:br>
            <a:r>
              <a:rPr lang="en-US" sz="7200" dirty="0" smtClean="0">
                <a:solidFill>
                  <a:schemeClr val="bg1"/>
                </a:solidFill>
              </a:rPr>
              <a:t>PARTICIPATES?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2997842"/>
            <a:ext cx="7581901" cy="2838181"/>
          </a:xfrm>
        </p:spPr>
        <p:txBody>
          <a:bodyPr>
            <a:normAutofit/>
          </a:bodyPr>
          <a:lstStyle/>
          <a:p>
            <a:pPr algn="ctr">
              <a:buFont typeface="Arial"/>
              <a:buChar char="•"/>
            </a:pPr>
            <a:r>
              <a:rPr lang="en-US" sz="6600" dirty="0" smtClean="0">
                <a:solidFill>
                  <a:srgbClr val="FFFF00"/>
                </a:solidFill>
              </a:rPr>
              <a:t>Students in grades 2-5</a:t>
            </a:r>
          </a:p>
        </p:txBody>
      </p:sp>
    </p:spTree>
    <p:extLst>
      <p:ext uri="{BB962C8B-B14F-4D97-AF65-F5344CB8AC3E}">
        <p14:creationId xmlns:p14="http://schemas.microsoft.com/office/powerpoint/2010/main" val="8599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z="6000" dirty="0">
                <a:solidFill>
                  <a:schemeClr val="bg1"/>
                </a:solidFill>
              </a:rPr>
              <a:t>Monday Memo/Blast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82587"/>
            <a:ext cx="7581901" cy="4693718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sz="4800" dirty="0" smtClean="0">
                <a:solidFill>
                  <a:srgbClr val="FFFF00"/>
                </a:solidFill>
              </a:rPr>
              <a:t>Information about Science Expo.</a:t>
            </a:r>
          </a:p>
          <a:p>
            <a:pPr>
              <a:buFont typeface="Arial"/>
              <a:buChar char="•"/>
            </a:pPr>
            <a:r>
              <a:rPr lang="en-US" sz="4800" dirty="0" smtClean="0">
                <a:solidFill>
                  <a:srgbClr val="FFFF00"/>
                </a:solidFill>
              </a:rPr>
              <a:t>Science Expo Participation Form</a:t>
            </a:r>
          </a:p>
          <a:p>
            <a:pPr>
              <a:buFont typeface="Arial"/>
              <a:buChar char="•"/>
            </a:pPr>
            <a:r>
              <a:rPr lang="en-US" sz="4800" dirty="0" smtClean="0">
                <a:solidFill>
                  <a:srgbClr val="FFFF00"/>
                </a:solidFill>
              </a:rPr>
              <a:t>Form due by Nov. 4th in main office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6" r="1417" b="-3666"/>
          <a:stretch/>
        </p:blipFill>
        <p:spPr>
          <a:xfrm>
            <a:off x="249382" y="203663"/>
            <a:ext cx="4345461" cy="3107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7" y="3311237"/>
            <a:ext cx="4562762" cy="3422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1237"/>
            <a:ext cx="4272395" cy="3417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69" y="203663"/>
            <a:ext cx="4175414" cy="334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Getting Started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Books in LLC or public library</a:t>
            </a:r>
          </a:p>
          <a:p>
            <a:pPr>
              <a:buFont typeface="Arial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Websites</a:t>
            </a:r>
          </a:p>
          <a:p>
            <a:pPr>
              <a:buFont typeface="Arial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What do you wonder about?</a:t>
            </a:r>
          </a:p>
          <a:p>
            <a:pPr>
              <a:buFont typeface="Arial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What would happen if???</a:t>
            </a:r>
          </a:p>
          <a:p>
            <a:pPr>
              <a:buFont typeface="Arial"/>
              <a:buChar char="•"/>
            </a:pPr>
            <a:endParaRPr lang="en-US" sz="4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Scientific Process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82588"/>
            <a:ext cx="7581901" cy="4816638"/>
          </a:xfrm>
        </p:spPr>
        <p:txBody>
          <a:bodyPr>
            <a:normAutofit fontScale="92500"/>
          </a:bodyPr>
          <a:lstStyle/>
          <a:p>
            <a:pPr>
              <a:buFont typeface="Arial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Ask a question</a:t>
            </a:r>
          </a:p>
          <a:p>
            <a:pPr>
              <a:buFont typeface="Arial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Make a hypothesis/prediction</a:t>
            </a:r>
          </a:p>
          <a:p>
            <a:pPr>
              <a:buFont typeface="Arial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Materials</a:t>
            </a:r>
          </a:p>
          <a:p>
            <a:pPr>
              <a:buFont typeface="Arial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Procedure</a:t>
            </a:r>
          </a:p>
          <a:p>
            <a:pPr>
              <a:buFont typeface="Arial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Observations/Outcome/Data</a:t>
            </a:r>
          </a:p>
          <a:p>
            <a:pPr>
              <a:buFont typeface="Arial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What can you change? (variable)</a:t>
            </a:r>
          </a:p>
          <a:p>
            <a:pPr>
              <a:buFont typeface="Arial"/>
              <a:buChar char="•"/>
            </a:pP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92</TotalTime>
  <Words>247</Words>
  <Application>Microsoft Office PowerPoint</Application>
  <PresentationFormat>On-screen Show (4:3)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Candara</vt:lpstr>
      <vt:lpstr>Orbit</vt:lpstr>
      <vt:lpstr>Jennings 7th Annual</vt:lpstr>
      <vt:lpstr>PowerPoint Presentation</vt:lpstr>
      <vt:lpstr>WHAT????</vt:lpstr>
      <vt:lpstr>WHEN and WHERE</vt:lpstr>
      <vt:lpstr>WHO  PARTICIPATES?</vt:lpstr>
      <vt:lpstr>Monday Memo/Blast</vt:lpstr>
      <vt:lpstr>PowerPoint Presentation</vt:lpstr>
      <vt:lpstr>Getting Started</vt:lpstr>
      <vt:lpstr>Scientific Process</vt:lpstr>
      <vt:lpstr>Guidelines</vt:lpstr>
      <vt:lpstr>PowerPoint Presentation</vt:lpstr>
      <vt:lpstr>Parachutes</vt:lpstr>
      <vt:lpstr>Hypothesis and Materials</vt:lpstr>
      <vt:lpstr>Procedure</vt:lpstr>
      <vt:lpstr>Observations/Results</vt:lpstr>
      <vt:lpstr>Data</vt:lpstr>
      <vt:lpstr>   What would you  CHANGE?</vt:lpstr>
      <vt:lpstr>PowerPoint Presentation</vt:lpstr>
      <vt:lpstr>BE PART OF THE JENNINGS SCIENCE EXPO</vt:lpstr>
    </vt:vector>
  </TitlesOfParts>
  <Company>Fairfield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Jennings 5th Annual</dc:title>
  <dc:creator>Kathleen Ruppert</dc:creator>
  <cp:lastModifiedBy>Windows User</cp:lastModifiedBy>
  <cp:revision>13</cp:revision>
  <dcterms:created xsi:type="dcterms:W3CDTF">2015-02-26T02:37:09Z</dcterms:created>
  <dcterms:modified xsi:type="dcterms:W3CDTF">2016-10-28T14:00:38Z</dcterms:modified>
</cp:coreProperties>
</file>