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24" y="-45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803C344E-472F-4D52-B33D-061A85A1317B}" type="datetimeFigureOut">
              <a:rPr lang="en-US" smtClean="0"/>
              <a:t>1/20/2015</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123C783-B0B3-48E3-A356-185B98300BB0}"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3C344E-472F-4D52-B33D-061A85A1317B}" type="datetimeFigureOut">
              <a:rPr lang="en-US" smtClean="0"/>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3C783-B0B3-48E3-A356-185B98300BB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3C344E-472F-4D52-B33D-061A85A1317B}" type="datetimeFigureOut">
              <a:rPr lang="en-US" smtClean="0"/>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3C783-B0B3-48E3-A356-185B98300BB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3C344E-472F-4D52-B33D-061A85A1317B}" type="datetimeFigureOut">
              <a:rPr lang="en-US" smtClean="0"/>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3C783-B0B3-48E3-A356-185B98300BB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3C344E-472F-4D52-B33D-061A85A1317B}" type="datetimeFigureOut">
              <a:rPr lang="en-US" smtClean="0"/>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3C783-B0B3-48E3-A356-185B98300BB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03C344E-472F-4D52-B33D-061A85A1317B}" type="datetimeFigureOut">
              <a:rPr lang="en-US" smtClean="0"/>
              <a:t>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23C783-B0B3-48E3-A356-185B98300BB0}"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03C344E-472F-4D52-B33D-061A85A1317B}" type="datetimeFigureOut">
              <a:rPr lang="en-US" smtClean="0"/>
              <a:t>1/20/2015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23C783-B0B3-48E3-A356-185B98300BB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3C344E-472F-4D52-B33D-061A85A1317B}" type="datetimeFigureOut">
              <a:rPr lang="en-US" smtClean="0"/>
              <a:t>1/20/2015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23C783-B0B3-48E3-A356-185B98300BB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3C344E-472F-4D52-B33D-061A85A1317B}" type="datetimeFigureOut">
              <a:rPr lang="en-US" smtClean="0"/>
              <a:t>1/20/2015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23C783-B0B3-48E3-A356-185B98300BB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03C344E-472F-4D52-B33D-061A85A1317B}" type="datetimeFigureOut">
              <a:rPr lang="en-US" smtClean="0"/>
              <a:t>1/20/2015</a:t>
            </a:fld>
            <a:endParaRPr lang="en-US"/>
          </a:p>
        </p:txBody>
      </p:sp>
      <p:sp>
        <p:nvSpPr>
          <p:cNvPr id="7" name="Slide Number Placeholder 6"/>
          <p:cNvSpPr>
            <a:spLocks noGrp="1"/>
          </p:cNvSpPr>
          <p:nvPr>
            <p:ph type="sldNum" sz="quarter" idx="12"/>
          </p:nvPr>
        </p:nvSpPr>
        <p:spPr/>
        <p:txBody>
          <a:bodyPr/>
          <a:lstStyle/>
          <a:p>
            <a:fld id="{E123C783-B0B3-48E3-A356-185B98300BB0}"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3C344E-472F-4D52-B33D-061A85A1317B}" type="datetimeFigureOut">
              <a:rPr lang="en-US" smtClean="0"/>
              <a:t>1/20/2015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E123C783-B0B3-48E3-A356-185B98300BB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803C344E-472F-4D52-B33D-061A85A1317B}" type="datetimeFigureOut">
              <a:rPr lang="en-US" smtClean="0"/>
              <a:t>1/20/2015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123C783-B0B3-48E3-A356-185B98300BB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7672" y="1552813"/>
            <a:ext cx="5648623" cy="1204306"/>
          </a:xfrm>
        </p:spPr>
        <p:txBody>
          <a:bodyPr>
            <a:normAutofit/>
          </a:bodyPr>
          <a:lstStyle/>
          <a:p>
            <a:r>
              <a:rPr lang="en-US" b="1" dirty="0" smtClean="0">
                <a:solidFill>
                  <a:schemeClr val="accent3">
                    <a:lumMod val="75000"/>
                  </a:schemeClr>
                </a:solidFill>
              </a:rPr>
              <a:t>Jennings Math Engineering Night</a:t>
            </a:r>
            <a:endParaRPr lang="en-US" b="1" dirty="0">
              <a:solidFill>
                <a:schemeClr val="accent3">
                  <a:lumMod val="75000"/>
                </a:schemeClr>
              </a:solidFill>
            </a:endParaRPr>
          </a:p>
        </p:txBody>
      </p:sp>
      <p:sp>
        <p:nvSpPr>
          <p:cNvPr id="3" name="Subtitle 2"/>
          <p:cNvSpPr>
            <a:spLocks noGrp="1"/>
          </p:cNvSpPr>
          <p:nvPr>
            <p:ph type="subTitle" idx="1"/>
          </p:nvPr>
        </p:nvSpPr>
        <p:spPr/>
        <p:txBody>
          <a:bodyPr>
            <a:normAutofit/>
          </a:bodyPr>
          <a:lstStyle/>
          <a:p>
            <a:r>
              <a:rPr lang="en-US" sz="2000" b="1" dirty="0" smtClean="0">
                <a:solidFill>
                  <a:schemeClr val="tx1"/>
                </a:solidFill>
              </a:rPr>
              <a:t>Thursday, January 29</a:t>
            </a:r>
            <a:r>
              <a:rPr lang="en-US" sz="2000" b="1" baseline="30000" dirty="0" smtClean="0">
                <a:solidFill>
                  <a:schemeClr val="tx1"/>
                </a:solidFill>
              </a:rPr>
              <a:t>th</a:t>
            </a:r>
            <a:r>
              <a:rPr lang="en-US" sz="2000" b="1" dirty="0" smtClean="0">
                <a:solidFill>
                  <a:schemeClr val="tx1"/>
                </a:solidFill>
              </a:rPr>
              <a:t> </a:t>
            </a:r>
          </a:p>
          <a:p>
            <a:r>
              <a:rPr lang="en-US" sz="2000" b="1" dirty="0" smtClean="0">
                <a:solidFill>
                  <a:schemeClr val="tx1"/>
                </a:solidFill>
              </a:rPr>
              <a:t>6:30-8:00</a:t>
            </a:r>
            <a:endParaRPr lang="en-US" sz="2000" b="1" dirty="0">
              <a:solidFill>
                <a:schemeClr val="tx1"/>
              </a:solidFill>
            </a:endParaRPr>
          </a:p>
        </p:txBody>
      </p:sp>
    </p:spTree>
    <p:extLst>
      <p:ext uri="{BB962C8B-B14F-4D97-AF65-F5344CB8AC3E}">
        <p14:creationId xmlns:p14="http://schemas.microsoft.com/office/powerpoint/2010/main" val="2097904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Engineering</a:t>
            </a:r>
            <a:endParaRPr lang="en-US" dirty="0">
              <a:solidFill>
                <a:schemeClr val="accent3">
                  <a:lumMod val="75000"/>
                </a:schemeClr>
              </a:solidFill>
            </a:endParaRPr>
          </a:p>
        </p:txBody>
      </p:sp>
      <p:sp>
        <p:nvSpPr>
          <p:cNvPr id="3" name="Content Placeholder 2"/>
          <p:cNvSpPr>
            <a:spLocks noGrp="1"/>
          </p:cNvSpPr>
          <p:nvPr>
            <p:ph idx="1"/>
          </p:nvPr>
        </p:nvSpPr>
        <p:spPr/>
        <p:txBody>
          <a:bodyPr/>
          <a:lstStyle/>
          <a:p>
            <a:r>
              <a:rPr lang="en-US" dirty="0" smtClean="0"/>
              <a:t>Is a creative endeavor</a:t>
            </a:r>
          </a:p>
          <a:p>
            <a:r>
              <a:rPr lang="en-US" dirty="0" smtClean="0"/>
              <a:t>Involves problem solving</a:t>
            </a:r>
          </a:p>
          <a:p>
            <a:r>
              <a:rPr lang="en-US" dirty="0" smtClean="0"/>
              <a:t>Combines objects in new ways</a:t>
            </a:r>
          </a:p>
          <a:p>
            <a:r>
              <a:rPr lang="en-US" dirty="0" smtClean="0"/>
              <a:t>Produces new uses for objects</a:t>
            </a:r>
          </a:p>
          <a:p>
            <a:r>
              <a:rPr lang="en-US" dirty="0" smtClean="0"/>
              <a:t>Invents </a:t>
            </a:r>
            <a:r>
              <a:rPr lang="en-US" dirty="0" smtClean="0"/>
              <a:t>things</a:t>
            </a:r>
          </a:p>
          <a:p>
            <a:r>
              <a:rPr lang="en-US" dirty="0" smtClean="0"/>
              <a:t>Identify </a:t>
            </a:r>
            <a:r>
              <a:rPr lang="en-US" dirty="0" smtClean="0"/>
              <a:t>problems/needs </a:t>
            </a:r>
            <a:r>
              <a:rPr lang="en-US" dirty="0" smtClean="0"/>
              <a:t>and develop solutions</a:t>
            </a:r>
          </a:p>
          <a:p>
            <a:endParaRPr lang="en-US" dirty="0"/>
          </a:p>
          <a:p>
            <a:endParaRPr lang="en-US" dirty="0"/>
          </a:p>
        </p:txBody>
      </p:sp>
    </p:spTree>
    <p:extLst>
      <p:ext uri="{BB962C8B-B14F-4D97-AF65-F5344CB8AC3E}">
        <p14:creationId xmlns:p14="http://schemas.microsoft.com/office/powerpoint/2010/main" val="2187494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3">
                    <a:lumMod val="75000"/>
                  </a:schemeClr>
                </a:solidFill>
              </a:rPr>
              <a:t>Some ways engineering touches our lives</a:t>
            </a:r>
            <a:endParaRPr lang="en-US" dirty="0">
              <a:solidFill>
                <a:schemeClr val="accent3">
                  <a:lumMod val="75000"/>
                </a:schemeClr>
              </a:solidFill>
            </a:endParaRPr>
          </a:p>
        </p:txBody>
      </p:sp>
      <p:sp>
        <p:nvSpPr>
          <p:cNvPr id="3" name="Content Placeholder 2"/>
          <p:cNvSpPr>
            <a:spLocks noGrp="1"/>
          </p:cNvSpPr>
          <p:nvPr>
            <p:ph idx="1"/>
          </p:nvPr>
        </p:nvSpPr>
        <p:spPr>
          <a:xfrm>
            <a:off x="1143000" y="2362200"/>
            <a:ext cx="6777317" cy="3886200"/>
          </a:xfrm>
        </p:spPr>
        <p:txBody>
          <a:bodyPr>
            <a:normAutofit lnSpcReduction="10000"/>
          </a:bodyPr>
          <a:lstStyle/>
          <a:p>
            <a:r>
              <a:rPr lang="en-US" sz="2000" dirty="0" smtClean="0"/>
              <a:t>Engineers design products such as televisions, computers, packages for food, can openers, windows, football helmets, heating systems…</a:t>
            </a:r>
          </a:p>
          <a:p>
            <a:endParaRPr lang="en-US" sz="2000" dirty="0" smtClean="0"/>
          </a:p>
          <a:p>
            <a:r>
              <a:rPr lang="en-US" sz="2000" dirty="0" smtClean="0"/>
              <a:t>Engineers design buildings, transportation systems, airports, tunnels, waste disposal systems…</a:t>
            </a:r>
          </a:p>
          <a:p>
            <a:endParaRPr lang="en-US" sz="2000" dirty="0" smtClean="0"/>
          </a:p>
          <a:p>
            <a:r>
              <a:rPr lang="en-US" sz="2000" dirty="0" smtClean="0"/>
              <a:t>Engineers create items like sticky notes and waterproof fabric to make our lives easier, but also work on large scale problems such as designing new medical technology to help the sick and efficient ways to use energy.</a:t>
            </a:r>
            <a:endParaRPr lang="en-US" sz="2000" dirty="0"/>
          </a:p>
        </p:txBody>
      </p:sp>
    </p:spTree>
    <p:extLst>
      <p:ext uri="{BB962C8B-B14F-4D97-AF65-F5344CB8AC3E}">
        <p14:creationId xmlns:p14="http://schemas.microsoft.com/office/powerpoint/2010/main" val="550093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Engineers </a:t>
            </a:r>
            <a:endParaRPr lang="en-US" dirty="0">
              <a:solidFill>
                <a:schemeClr val="accent3">
                  <a:lumMod val="75000"/>
                </a:schemeClr>
              </a:solidFill>
            </a:endParaRPr>
          </a:p>
        </p:txBody>
      </p:sp>
      <p:sp>
        <p:nvSpPr>
          <p:cNvPr id="3" name="Content Placeholder 2"/>
          <p:cNvSpPr>
            <a:spLocks noGrp="1"/>
          </p:cNvSpPr>
          <p:nvPr>
            <p:ph idx="1"/>
          </p:nvPr>
        </p:nvSpPr>
        <p:spPr/>
        <p:txBody>
          <a:bodyPr/>
          <a:lstStyle/>
          <a:p>
            <a:r>
              <a:rPr lang="en-US" dirty="0" smtClean="0"/>
              <a:t>Identify a problem</a:t>
            </a:r>
          </a:p>
          <a:p>
            <a:r>
              <a:rPr lang="en-US" dirty="0" smtClean="0"/>
              <a:t>Explore different ideas</a:t>
            </a:r>
          </a:p>
          <a:p>
            <a:r>
              <a:rPr lang="en-US" dirty="0" smtClean="0"/>
              <a:t>Try out possible solutions</a:t>
            </a:r>
          </a:p>
          <a:p>
            <a:r>
              <a:rPr lang="en-US" dirty="0" smtClean="0"/>
              <a:t>Learn from mistakes</a:t>
            </a:r>
          </a:p>
          <a:p>
            <a:r>
              <a:rPr lang="en-US" dirty="0" smtClean="0"/>
              <a:t>Continually improve a process or product.</a:t>
            </a:r>
            <a:endParaRPr lang="en-US" dirty="0"/>
          </a:p>
        </p:txBody>
      </p:sp>
    </p:spTree>
    <p:extLst>
      <p:ext uri="{BB962C8B-B14F-4D97-AF65-F5344CB8AC3E}">
        <p14:creationId xmlns:p14="http://schemas.microsoft.com/office/powerpoint/2010/main" val="1604201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LAUNCHER</a:t>
            </a:r>
            <a:endParaRPr lang="en-US" dirty="0">
              <a:solidFill>
                <a:schemeClr val="accent3">
                  <a:lumMod val="75000"/>
                </a:schemeClr>
              </a:solidFill>
            </a:endParaRPr>
          </a:p>
        </p:txBody>
      </p:sp>
      <p:sp>
        <p:nvSpPr>
          <p:cNvPr id="3" name="Content Placeholder 2"/>
          <p:cNvSpPr>
            <a:spLocks noGrp="1"/>
          </p:cNvSpPr>
          <p:nvPr>
            <p:ph idx="1"/>
          </p:nvPr>
        </p:nvSpPr>
        <p:spPr>
          <a:xfrm>
            <a:off x="1600200" y="2286000"/>
            <a:ext cx="3429000" cy="1295400"/>
          </a:xfrm>
        </p:spPr>
        <p:txBody>
          <a:bodyPr>
            <a:normAutofit fontScale="92500" lnSpcReduction="20000"/>
          </a:bodyPr>
          <a:lstStyle/>
          <a:p>
            <a:r>
              <a:rPr lang="en-US" dirty="0" smtClean="0"/>
              <a:t>Today you and your team of engineers will create a launcher</a:t>
            </a:r>
            <a:r>
              <a:rPr lang="en-US" dirty="0" smtClean="0"/>
              <a:t>.</a:t>
            </a:r>
          </a:p>
          <a:p>
            <a:endParaRPr lang="en-US" dirty="0"/>
          </a:p>
        </p:txBody>
      </p:sp>
      <p:pic>
        <p:nvPicPr>
          <p:cNvPr id="1026" name="Picture 2" descr="C:\Users\kruppert\AppData\Local\Microsoft\Windows\Temporary Internet Files\Content.IE5\52JK6ZSA\catapult_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5400" y="3587044"/>
            <a:ext cx="2675452" cy="223518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kruppert\AppData\Local\Microsoft\Windows\Temporary Internet Files\Content.IE5\DGC10KRG\5982438682_f03da7715f_z[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30313" y="3587043"/>
            <a:ext cx="3049483" cy="258515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kruppert\AppData\Local\Microsoft\Windows\Temporary Internet Files\Content.IE5\R9Z988WL\trampoline-tricks[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86400" y="1219200"/>
            <a:ext cx="2438401" cy="18278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9031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3">
                    <a:lumMod val="75000"/>
                  </a:schemeClr>
                </a:solidFill>
              </a:rPr>
              <a:t>Engineering design process</a:t>
            </a:r>
            <a:br>
              <a:rPr lang="en-US" dirty="0" smtClean="0">
                <a:solidFill>
                  <a:schemeClr val="accent3">
                    <a:lumMod val="75000"/>
                  </a:schemeClr>
                </a:solidFill>
              </a:rPr>
            </a:br>
            <a:endParaRPr lang="en-US" dirty="0">
              <a:solidFill>
                <a:schemeClr val="accent3">
                  <a:lumMod val="75000"/>
                </a:schemeClr>
              </a:solidFill>
            </a:endParaRPr>
          </a:p>
        </p:txBody>
      </p:sp>
      <p:sp>
        <p:nvSpPr>
          <p:cNvPr id="3" name="Content Placeholder 2"/>
          <p:cNvSpPr>
            <a:spLocks noGrp="1"/>
          </p:cNvSpPr>
          <p:nvPr>
            <p:ph idx="1"/>
          </p:nvPr>
        </p:nvSpPr>
        <p:spPr>
          <a:xfrm>
            <a:off x="1043493" y="2323652"/>
            <a:ext cx="2309308" cy="3508977"/>
          </a:xfrm>
        </p:spPr>
        <p:txBody>
          <a:bodyPr>
            <a:normAutofit/>
          </a:bodyPr>
          <a:lstStyle/>
          <a:p>
            <a:r>
              <a:rPr lang="en-US" sz="2800" dirty="0" smtClean="0"/>
              <a:t>Ask</a:t>
            </a:r>
          </a:p>
          <a:p>
            <a:r>
              <a:rPr lang="en-US" sz="2800" dirty="0" smtClean="0"/>
              <a:t>Imagine</a:t>
            </a:r>
          </a:p>
          <a:p>
            <a:r>
              <a:rPr lang="en-US" sz="2800" dirty="0" smtClean="0"/>
              <a:t>Plan</a:t>
            </a:r>
          </a:p>
          <a:p>
            <a:r>
              <a:rPr lang="en-US" sz="2800" dirty="0" smtClean="0"/>
              <a:t>Create</a:t>
            </a:r>
          </a:p>
          <a:p>
            <a:r>
              <a:rPr lang="en-US" sz="2800" dirty="0" smtClean="0"/>
              <a:t>Improve</a:t>
            </a:r>
            <a:endParaRPr lang="en-US" sz="2800" dirty="0"/>
          </a:p>
        </p:txBody>
      </p:sp>
      <p:sp>
        <p:nvSpPr>
          <p:cNvPr id="4" name="TextBox 3"/>
          <p:cNvSpPr txBox="1"/>
          <p:nvPr/>
        </p:nvSpPr>
        <p:spPr>
          <a:xfrm>
            <a:off x="4343400" y="2362200"/>
            <a:ext cx="3505200" cy="34163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400" dirty="0" smtClean="0"/>
              <a:t>Your Materials:</a:t>
            </a:r>
          </a:p>
          <a:p>
            <a:endParaRPr lang="en-US" sz="2400" dirty="0"/>
          </a:p>
          <a:p>
            <a:r>
              <a:rPr lang="en-US" sz="2400" dirty="0" smtClean="0"/>
              <a:t>12 craft sticks</a:t>
            </a:r>
          </a:p>
          <a:p>
            <a:endParaRPr lang="en-US" sz="2400" dirty="0" smtClean="0"/>
          </a:p>
          <a:p>
            <a:r>
              <a:rPr lang="en-US" sz="2400" dirty="0" smtClean="0"/>
              <a:t>6 rubber bands</a:t>
            </a:r>
          </a:p>
          <a:p>
            <a:endParaRPr lang="en-US" sz="2400" dirty="0"/>
          </a:p>
          <a:p>
            <a:r>
              <a:rPr lang="en-US" sz="2400" dirty="0" smtClean="0"/>
              <a:t>Plastic spoon</a:t>
            </a:r>
          </a:p>
          <a:p>
            <a:endParaRPr lang="en-US" sz="2400" dirty="0"/>
          </a:p>
          <a:p>
            <a:r>
              <a:rPr lang="en-US" sz="2400" dirty="0" smtClean="0"/>
              <a:t>Cotton ball</a:t>
            </a:r>
            <a:endParaRPr lang="en-US" sz="2400" dirty="0"/>
          </a:p>
        </p:txBody>
      </p:sp>
    </p:spTree>
    <p:extLst>
      <p:ext uri="{BB962C8B-B14F-4D97-AF65-F5344CB8AC3E}">
        <p14:creationId xmlns:p14="http://schemas.microsoft.com/office/powerpoint/2010/main" val="1690918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effectLst>
                  <a:outerShdw blurRad="38100" dist="38100" dir="2700000" algn="tl">
                    <a:srgbClr val="000000">
                      <a:alpha val="43137"/>
                    </a:srgbClr>
                  </a:outerShdw>
                </a:effectLst>
              </a:rPr>
              <a:t>Have Fun!</a:t>
            </a:r>
            <a:endParaRPr lang="en-US" sz="6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1775837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35</TotalTime>
  <Words>176</Words>
  <Application>Microsoft Office PowerPoint</Application>
  <PresentationFormat>On-screen Show (4:3)</PresentationFormat>
  <Paragraphs>40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Austin</vt:lpstr>
      <vt:lpstr>Jennings Math Engineering Night</vt:lpstr>
      <vt:lpstr>Engineering</vt:lpstr>
      <vt:lpstr>Some ways engineering touches our lives</vt:lpstr>
      <vt:lpstr>Engineers </vt:lpstr>
      <vt:lpstr>LAUNCHER</vt:lpstr>
      <vt:lpstr>Engineering design process </vt:lpstr>
      <vt:lpstr>Have Fun!</vt:lpstr>
    </vt:vector>
  </TitlesOfParts>
  <Company>Fairfield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Jennings Math Engineering Night</dc:title>
  <dc:creator>Windows User</dc:creator>
  <cp:lastModifiedBy>Windows User</cp:lastModifiedBy>
  <cp:revision>4</cp:revision>
  <dcterms:created xsi:type="dcterms:W3CDTF">2015-01-20T19:13:06Z</dcterms:created>
  <dcterms:modified xsi:type="dcterms:W3CDTF">2015-01-20T20:17:03Z</dcterms:modified>
</cp:coreProperties>
</file>