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5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1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3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0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k8vSKZl7Nd8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334" y="457200"/>
            <a:ext cx="76626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</a:t>
            </a:r>
            <a:r>
              <a:rPr lang="en-US" sz="6000" dirty="0" err="1" smtClean="0">
                <a:latin typeface="Arial Black" pitchFamily="34" charset="0"/>
              </a:rPr>
              <a:t>te</a:t>
            </a:r>
            <a:r>
              <a:rPr lang="en-US" sz="6000" dirty="0" smtClean="0">
                <a:latin typeface="Arial Black" pitchFamily="34" charset="0"/>
              </a:rPr>
              <a:t> llamas?</a:t>
            </a:r>
            <a:endParaRPr lang="en-US" sz="6000" dirty="0"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184877" cy="322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52400" y="2743200"/>
            <a:ext cx="3234283" cy="1676400"/>
          </a:xfrm>
          <a:prstGeom prst="wedgeEllipseCallout">
            <a:avLst>
              <a:gd name="adj1" fmla="val 54215"/>
              <a:gd name="adj2" fmla="val -49884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580" y="3034605"/>
            <a:ext cx="30320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Me </a:t>
            </a:r>
            <a:r>
              <a:rPr lang="en-US" sz="4400" dirty="0" err="1" smtClean="0">
                <a:latin typeface="Arial Black" pitchFamily="34" charset="0"/>
              </a:rPr>
              <a:t>llamo</a:t>
            </a:r>
            <a:r>
              <a:rPr lang="en-US" sz="44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latin typeface="Arial Black" pitchFamily="34" charset="0"/>
              </a:rPr>
              <a:t>Lola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096000" y="2819400"/>
            <a:ext cx="2962145" cy="1632214"/>
          </a:xfrm>
          <a:prstGeom prst="wedgeEllipseCallout">
            <a:avLst>
              <a:gd name="adj1" fmla="val -55931"/>
              <a:gd name="adj2" fmla="val -656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0" y="31242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Me </a:t>
            </a:r>
            <a:r>
              <a:rPr lang="en-US" sz="4000" dirty="0" err="1" smtClean="0">
                <a:latin typeface="Arial Black" pitchFamily="34" charset="0"/>
              </a:rPr>
              <a:t>llamo</a:t>
            </a:r>
            <a:r>
              <a:rPr lang="en-US" sz="4000" dirty="0" smtClean="0">
                <a:latin typeface="Arial Black" pitchFamily="34" charset="0"/>
              </a:rPr>
              <a:t> José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145" y="1905000"/>
            <a:ext cx="98107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37020" y="16764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¿ ?</a:t>
            </a:r>
            <a:endParaRPr lang="en-US" sz="28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948535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Lola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4953000"/>
            <a:ext cx="13477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hlinkClick r:id="rId5"/>
          </p:cNvPr>
          <p:cNvSpPr/>
          <p:nvPr/>
        </p:nvSpPr>
        <p:spPr>
          <a:xfrm>
            <a:off x="457200" y="5697537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5"/>
              </a:rPr>
              <a:t>hola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¿</a:t>
            </a:r>
            <a:r>
              <a:rPr lang="en-US" sz="6600" dirty="0" err="1" smtClean="0">
                <a:latin typeface="Arial Black" pitchFamily="34" charset="0"/>
              </a:rPr>
              <a:t>Cómo</a:t>
            </a:r>
            <a:r>
              <a:rPr lang="en-US" sz="6600" dirty="0" smtClean="0">
                <a:latin typeface="Arial Black" pitchFamily="34" charset="0"/>
              </a:rPr>
              <a:t> </a:t>
            </a:r>
            <a:r>
              <a:rPr lang="en-US" sz="6600" dirty="0" err="1" smtClean="0">
                <a:latin typeface="Arial Black" pitchFamily="34" charset="0"/>
              </a:rPr>
              <a:t>te</a:t>
            </a:r>
            <a:r>
              <a:rPr lang="en-US" sz="6600" dirty="0" smtClean="0">
                <a:latin typeface="Arial Black" pitchFamily="34" charset="0"/>
              </a:rPr>
              <a:t> llamas?</a:t>
            </a:r>
            <a:endParaRPr lang="en-US" sz="6600" dirty="0"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0" r="42596"/>
          <a:stretch/>
        </p:blipFill>
        <p:spPr>
          <a:xfrm>
            <a:off x="3144981" y="1752600"/>
            <a:ext cx="2417619" cy="2377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114800"/>
            <a:ext cx="3114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 </a:t>
            </a:r>
            <a:r>
              <a:rPr lang="en-US" sz="4800" dirty="0" err="1" smtClean="0"/>
              <a:t>llamo</a:t>
            </a:r>
            <a:r>
              <a:rPr lang="en-US" sz="4800" dirty="0" smtClean="0"/>
              <a:t> …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3939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Mi</a:t>
            </a:r>
            <a:r>
              <a:rPr lang="en-US" sz="4400" dirty="0" smtClean="0"/>
              <a:t> </a:t>
            </a:r>
            <a:r>
              <a:rPr lang="en-US" sz="4400" dirty="0" err="1" smtClean="0"/>
              <a:t>nombre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42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39581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A.¿C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mo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llamas 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B. Me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llamo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______________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B.¿C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mo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llamas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ú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A. Me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llamo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______________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A. Mucho gusto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Adi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20762"/>
            <a:ext cx="30051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1874837"/>
            <a:ext cx="2157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Book"/>
              </a:rPr>
              <a:t>A= student 1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Franklin Gothic Book"/>
              </a:rPr>
              <a:t>B= student 2</a:t>
            </a:r>
            <a:endParaRPr lang="en-US" sz="2800" dirty="0">
              <a:solidFill>
                <a:prstClr val="black"/>
              </a:solidFill>
              <a:latin typeface="Franklin Gothic Book"/>
            </a:endParaRPr>
          </a:p>
        </p:txBody>
      </p:sp>
      <p:pic>
        <p:nvPicPr>
          <p:cNvPr id="5" name="Picture 2" descr="C:\Users\Antonio\AppData\Local\Microsoft\Windows\Temporary Internet Files\Content.IE5\70LPL3W2\MP90026269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8981" y="3276600"/>
            <a:ext cx="3810000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304800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Franklin Gothic Book"/>
              </a:rPr>
              <a:t>¡</a:t>
            </a:r>
            <a:r>
              <a:rPr lang="en-US" sz="4400" b="1" dirty="0" err="1" smtClean="0">
                <a:solidFill>
                  <a:prstClr val="black"/>
                </a:solidFill>
                <a:latin typeface="Franklin Gothic Book"/>
              </a:rPr>
              <a:t>Saludos</a:t>
            </a:r>
            <a:r>
              <a:rPr lang="en-US" sz="4400" b="1" dirty="0" smtClean="0">
                <a:solidFill>
                  <a:prstClr val="black"/>
                </a:solidFill>
                <a:latin typeface="Franklin Gothic Book"/>
              </a:rPr>
              <a:t>!</a:t>
            </a:r>
            <a:endParaRPr lang="en-US" sz="4400" b="1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8312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atin typeface="Arial Black" pitchFamily="34" charset="0"/>
              </a:rPr>
              <a:t>¿</a:t>
            </a:r>
            <a:r>
              <a:rPr lang="en-US" sz="6400" dirty="0" err="1" smtClean="0">
                <a:latin typeface="Arial Black" pitchFamily="34" charset="0"/>
              </a:rPr>
              <a:t>Cómo</a:t>
            </a:r>
            <a:r>
              <a:rPr lang="en-US" sz="6400" dirty="0" smtClean="0">
                <a:latin typeface="Arial Black" pitchFamily="34" charset="0"/>
              </a:rPr>
              <a:t> se llama…?</a:t>
            </a:r>
            <a:endParaRPr lang="en-US" sz="64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3124200" y="2057400"/>
            <a:ext cx="2645641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467744"/>
            <a:ext cx="968074" cy="16659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58218"/>
            <a:ext cx="857250" cy="1675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30480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niño</a:t>
            </a:r>
            <a:r>
              <a:rPr lang="en-US" dirty="0" smtClean="0"/>
              <a:t> /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chico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3124200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niña</a:t>
            </a:r>
            <a:r>
              <a:rPr lang="en-US" dirty="0" smtClean="0"/>
              <a:t> /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chica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1619250" cy="13070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7114" y="5560426"/>
            <a:ext cx="1318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 maestro /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63202" y="3884775"/>
            <a:ext cx="1463023" cy="17402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53200" y="5410200"/>
            <a:ext cx="1349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maestra</a:t>
            </a:r>
            <a:r>
              <a:rPr lang="en-US" dirty="0" smtClean="0"/>
              <a:t> /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114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Quién</a:t>
            </a:r>
            <a:r>
              <a:rPr lang="en-US" sz="6600" b="1" dirty="0" smtClean="0"/>
              <a:t>? = who?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692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1524000" y="1524000"/>
            <a:ext cx="4724400" cy="292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03734"/>
            <a:ext cx="857250" cy="2362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263604"/>
            <a:ext cx="86934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Cómo</a:t>
            </a:r>
            <a:r>
              <a:rPr lang="en-US" sz="6600" b="1" dirty="0" smtClean="0"/>
              <a:t> se llama el </a:t>
            </a:r>
            <a:r>
              <a:rPr lang="en-US" sz="6600" b="1" dirty="0" err="1" smtClean="0"/>
              <a:t>niño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419600"/>
            <a:ext cx="56573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El </a:t>
            </a:r>
            <a:r>
              <a:rPr lang="en-US" sz="6600" b="1" dirty="0" err="1" smtClean="0"/>
              <a:t>niño</a:t>
            </a:r>
            <a:r>
              <a:rPr lang="en-US" sz="6600" b="1" dirty="0" smtClean="0"/>
              <a:t> se </a:t>
            </a:r>
            <a:r>
              <a:rPr lang="en-US" sz="6600" b="1" dirty="0" smtClean="0"/>
              <a:t>llama</a:t>
            </a:r>
            <a:endParaRPr lang="en-US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5216604"/>
            <a:ext cx="31454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S</a:t>
            </a:r>
            <a:r>
              <a:rPr lang="en-US" sz="6600" b="1" dirty="0" smtClean="0"/>
              <a:t>e </a:t>
            </a:r>
            <a:r>
              <a:rPr lang="en-US" sz="6600" b="1" dirty="0" smtClean="0"/>
              <a:t>llama</a:t>
            </a:r>
            <a:endParaRPr lang="en-US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80882" y="1387279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Miguel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419600"/>
            <a:ext cx="26212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Miguel</a:t>
            </a:r>
            <a:endParaRPr lang="en-US" sz="6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5216604"/>
            <a:ext cx="28119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 Miguel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463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1524000" y="1523999"/>
            <a:ext cx="5029200" cy="3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45538" y="152400"/>
            <a:ext cx="8898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Cómo</a:t>
            </a:r>
            <a:r>
              <a:rPr lang="en-US" sz="6600" b="1" dirty="0" smtClean="0"/>
              <a:t> se llama la </a:t>
            </a:r>
            <a:r>
              <a:rPr lang="en-US" sz="6600" b="1" dirty="0" err="1" smtClean="0"/>
              <a:t>chica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5538" y="47244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La </a:t>
            </a:r>
            <a:r>
              <a:rPr lang="en-US" sz="6600" b="1" dirty="0" err="1" smtClean="0"/>
              <a:t>chica</a:t>
            </a:r>
            <a:r>
              <a:rPr lang="en-US" sz="6600" b="1" dirty="0" smtClean="0"/>
              <a:t> se </a:t>
            </a:r>
            <a:r>
              <a:rPr lang="en-US" sz="6600" b="1" dirty="0" smtClean="0"/>
              <a:t>llama</a:t>
            </a:r>
            <a:endParaRPr lang="en-US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1611868"/>
            <a:ext cx="62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Rosa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4724400"/>
            <a:ext cx="18577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Rosa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099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se llama la </a:t>
            </a:r>
            <a:r>
              <a:rPr lang="en-US" sz="6000" dirty="0" err="1" smtClean="0">
                <a:latin typeface="Arial Black" pitchFamily="34" charset="0"/>
              </a:rPr>
              <a:t>maestra</a:t>
            </a:r>
            <a:r>
              <a:rPr lang="en-US" sz="6000" dirty="0" smtClean="0">
                <a:latin typeface="Arial Black" pitchFamily="34" charset="0"/>
              </a:rPr>
              <a:t>?</a:t>
            </a:r>
            <a:endParaRPr lang="en-US" sz="6000" dirty="0">
              <a:latin typeface="Arial Black" pitchFamily="34" charset="0"/>
            </a:endParaRPr>
          </a:p>
        </p:txBody>
      </p:sp>
      <p:pic>
        <p:nvPicPr>
          <p:cNvPr id="3075" name="Picture 3" descr="C:\Users\ddimarino\AppData\Local\Microsoft\Windows\Temporary Internet Files\Content.IE5\MEN3BBPP\MP90042654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0" b="1538"/>
          <a:stretch/>
        </p:blipFill>
        <p:spPr bwMode="auto">
          <a:xfrm>
            <a:off x="457200" y="2514600"/>
            <a:ext cx="3560521" cy="374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2514600"/>
            <a:ext cx="4589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La </a:t>
            </a:r>
            <a:r>
              <a:rPr lang="en-US" sz="4000" b="1" dirty="0" err="1" smtClean="0"/>
              <a:t>maestra</a:t>
            </a:r>
            <a:r>
              <a:rPr lang="en-US" sz="4000" b="1" dirty="0" smtClean="0"/>
              <a:t> se llama </a:t>
            </a:r>
            <a:r>
              <a:rPr lang="en-US" sz="4000" b="1" dirty="0" err="1" smtClean="0"/>
              <a:t>Señora</a:t>
            </a:r>
            <a:r>
              <a:rPr lang="en-US" sz="4000" b="1" dirty="0" smtClean="0"/>
              <a:t>  Williams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3437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se llama el maestro?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514600"/>
            <a:ext cx="4898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El maestro se llama </a:t>
            </a:r>
            <a:r>
              <a:rPr lang="en-US" sz="4000" b="1" dirty="0" err="1" smtClean="0"/>
              <a:t>Señor</a:t>
            </a:r>
            <a:r>
              <a:rPr lang="en-US" sz="4000" b="1" dirty="0" smtClean="0"/>
              <a:t> Barker</a:t>
            </a:r>
            <a:endParaRPr lang="en-US" sz="4000" b="1" dirty="0"/>
          </a:p>
        </p:txBody>
      </p:sp>
      <p:pic>
        <p:nvPicPr>
          <p:cNvPr id="5122" name="Picture 2" descr="C:\Users\ddimarino\AppData\Local\Microsoft\Windows\Temporary Internet Files\Content.IE5\SZ1MMQBQ\MC90044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19992"/>
            <a:ext cx="3196389" cy="323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655595" y="3505200"/>
            <a:ext cx="535405" cy="1042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8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</cp:revision>
  <dcterms:created xsi:type="dcterms:W3CDTF">2014-09-11T12:10:59Z</dcterms:created>
  <dcterms:modified xsi:type="dcterms:W3CDTF">2014-09-16T17:54:57Z</dcterms:modified>
</cp:coreProperties>
</file>