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9F6D-204F-4C78-9C64-4DD23EA56D2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4B02-1F51-4ADA-941F-7378A389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82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9F6D-204F-4C78-9C64-4DD23EA56D2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4B02-1F51-4ADA-941F-7378A389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3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9F6D-204F-4C78-9C64-4DD23EA56D2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4B02-1F51-4ADA-941F-7378A389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7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9F6D-204F-4C78-9C64-4DD23EA56D2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4B02-1F51-4ADA-941F-7378A389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20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9F6D-204F-4C78-9C64-4DD23EA56D2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4B02-1F51-4ADA-941F-7378A389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16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9F6D-204F-4C78-9C64-4DD23EA56D2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4B02-1F51-4ADA-941F-7378A389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1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9F6D-204F-4C78-9C64-4DD23EA56D2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4B02-1F51-4ADA-941F-7378A389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05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9F6D-204F-4C78-9C64-4DD23EA56D2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4B02-1F51-4ADA-941F-7378A389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8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9F6D-204F-4C78-9C64-4DD23EA56D2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4B02-1F51-4ADA-941F-7378A389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63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9F6D-204F-4C78-9C64-4DD23EA56D2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4B02-1F51-4ADA-941F-7378A389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77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79F6D-204F-4C78-9C64-4DD23EA56D2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24B02-1F51-4ADA-941F-7378A389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54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79F6D-204F-4C78-9C64-4DD23EA56D2A}" type="datetimeFigureOut">
              <a:rPr lang="en-US" smtClean="0"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24B02-1F51-4ADA-941F-7378A3896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3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jngfnviudhvieurhg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90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jngfnviudhvieurhg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jngfnviudhvieurhg</dc:title>
  <dc:creator>Windows User</dc:creator>
  <cp:lastModifiedBy>Windows User</cp:lastModifiedBy>
  <cp:revision>1</cp:revision>
  <dcterms:created xsi:type="dcterms:W3CDTF">2013-11-18T15:08:54Z</dcterms:created>
  <dcterms:modified xsi:type="dcterms:W3CDTF">2013-11-18T15:09:22Z</dcterms:modified>
</cp:coreProperties>
</file>