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4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3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6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7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2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3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5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9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2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3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8B82-9602-4ABC-8812-4425BC28744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B53C-2A04-4233-A7D4-F4EFF955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3962400"/>
            <a:chOff x="0" y="0"/>
            <a:chExt cx="9144000" cy="39624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39624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52400" y="1390470"/>
              <a:ext cx="8915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Jennings School  </a:t>
              </a:r>
            </a:p>
            <a:p>
              <a:pPr algn="ctr"/>
              <a:r>
                <a:rPr lang="en-US" sz="3600" b="1" dirty="0" smtClean="0"/>
                <a:t>We Honor and Appreciate All Our Veterans!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318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2013-11-14T17:20:19Z</dcterms:created>
  <dcterms:modified xsi:type="dcterms:W3CDTF">2013-11-14T17:33:18Z</dcterms:modified>
</cp:coreProperties>
</file>