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4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DFD9-4115-4498-8574-C27AB1A88CC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9D0B5-E76A-4B82-8CE9-775EA19A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98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7010400" cy="685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Grade 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 Civil War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010400" cy="43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3"/>
    </mc:Choice>
    <mc:Fallback>
      <p:transition spd="slow" advTm="77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61" y="152400"/>
            <a:ext cx="5011882" cy="6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76"/>
    </mc:Choice>
    <mc:Fallback>
      <p:transition spd="slow" advTm="129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52400"/>
            <a:ext cx="5088082" cy="6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5"/>
    </mc:Choice>
    <mc:Fallback>
      <p:transition spd="slow" advTm="131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52400"/>
            <a:ext cx="5088082" cy="6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11"/>
    </mc:Choice>
    <mc:Fallback>
      <p:transition spd="slow" advTm="134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52400"/>
            <a:ext cx="500495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9"/>
    </mc:Choice>
    <mc:Fallback>
      <p:transition spd="slow" advTm="135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728"/>
            <a:ext cx="5088082" cy="6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94"/>
    </mc:Choice>
    <mc:Fallback>
      <p:transition spd="slow" advTm="132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632"/>
            <a:ext cx="5011882" cy="6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74"/>
    </mc:Choice>
    <mc:Fallback>
      <p:transition spd="slow" advTm="135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30" y="54864"/>
            <a:ext cx="512271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60"/>
    </mc:Choice>
    <mc:Fallback>
      <p:transition spd="slow" advTm="129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9" y="101599"/>
            <a:ext cx="5088082" cy="6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04"/>
    </mc:Choice>
    <mc:Fallback>
      <p:transition spd="slow" advTm="133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Grade 5 - Civil War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</dc:title>
  <dc:creator>Windows User</dc:creator>
  <cp:lastModifiedBy>Windows User</cp:lastModifiedBy>
  <cp:revision>16</cp:revision>
  <dcterms:created xsi:type="dcterms:W3CDTF">2014-02-25T14:46:30Z</dcterms:created>
  <dcterms:modified xsi:type="dcterms:W3CDTF">2014-02-28T19:42:28Z</dcterms:modified>
</cp:coreProperties>
</file>