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5C6A99-458F-45EF-83EF-6CD36F96F90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DDFA5A-B327-4601-824D-A08947E947D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Help Your Child with Literacy at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9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Kindergarten and First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quiet reading spaces</a:t>
            </a:r>
          </a:p>
          <a:p>
            <a:endParaRPr lang="en-US" dirty="0" smtClean="0"/>
          </a:p>
          <a:p>
            <a:r>
              <a:rPr lang="en-US" dirty="0" smtClean="0"/>
              <a:t>Schedule a consistent time daily to read</a:t>
            </a:r>
          </a:p>
          <a:p>
            <a:endParaRPr lang="en-US" dirty="0"/>
          </a:p>
          <a:p>
            <a:r>
              <a:rPr lang="en-US" dirty="0" smtClean="0"/>
              <a:t>Read with your child daily</a:t>
            </a:r>
          </a:p>
          <a:p>
            <a:endParaRPr lang="en-US" dirty="0"/>
          </a:p>
          <a:p>
            <a:r>
              <a:rPr lang="en-US" dirty="0" smtClean="0"/>
              <a:t>Talk about favorite parts of story</a:t>
            </a:r>
          </a:p>
          <a:p>
            <a:endParaRPr lang="en-US" dirty="0"/>
          </a:p>
          <a:p>
            <a:r>
              <a:rPr lang="en-US" dirty="0" smtClean="0"/>
              <a:t>Word of the Day – Scavenger hunt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7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Grade and Third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quiet reading </a:t>
            </a:r>
            <a:r>
              <a:rPr lang="en-US" dirty="0" smtClean="0"/>
              <a:t>spaces</a:t>
            </a:r>
            <a:endParaRPr lang="en-US" dirty="0"/>
          </a:p>
          <a:p>
            <a:r>
              <a:rPr lang="en-US" dirty="0"/>
              <a:t>Schedule a consistent time daily to </a:t>
            </a:r>
            <a:r>
              <a:rPr lang="en-US" dirty="0" smtClean="0"/>
              <a:t>read</a:t>
            </a:r>
            <a:endParaRPr lang="en-US" dirty="0"/>
          </a:p>
          <a:p>
            <a:r>
              <a:rPr lang="en-US" dirty="0"/>
              <a:t>Read with your child </a:t>
            </a:r>
            <a:r>
              <a:rPr lang="en-US" dirty="0" smtClean="0"/>
              <a:t>daily (every other paragraph)</a:t>
            </a:r>
            <a:endParaRPr lang="en-US" dirty="0"/>
          </a:p>
          <a:p>
            <a:r>
              <a:rPr lang="en-US" dirty="0" smtClean="0"/>
              <a:t>Write thank you notes or letters</a:t>
            </a:r>
          </a:p>
          <a:p>
            <a:r>
              <a:rPr lang="en-US" dirty="0" smtClean="0"/>
              <a:t>Pictures from newspapers, magazines – write a story about it</a:t>
            </a:r>
          </a:p>
          <a:p>
            <a:r>
              <a:rPr lang="en-US" dirty="0" smtClean="0"/>
              <a:t>Family vocabulary box or jar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3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Grade and Fifth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quiet reading spaces</a:t>
            </a:r>
          </a:p>
          <a:p>
            <a:r>
              <a:rPr lang="en-US" dirty="0"/>
              <a:t>Schedule a consistent time daily to read</a:t>
            </a:r>
          </a:p>
          <a:p>
            <a:r>
              <a:rPr lang="en-US" dirty="0"/>
              <a:t>Read with your child daily (every other paragraph)</a:t>
            </a:r>
          </a:p>
          <a:p>
            <a:r>
              <a:rPr lang="en-US" dirty="0" smtClean="0"/>
              <a:t>Support debates and arguments with logical reasons to defend opinions</a:t>
            </a:r>
          </a:p>
          <a:p>
            <a:r>
              <a:rPr lang="en-US" dirty="0" smtClean="0"/>
              <a:t>Read age-appropriate news stories together</a:t>
            </a:r>
          </a:p>
          <a:p>
            <a:r>
              <a:rPr lang="en-US" dirty="0" smtClean="0"/>
              <a:t>Read own writing aloud to family</a:t>
            </a:r>
          </a:p>
          <a:p>
            <a:r>
              <a:rPr lang="en-US" dirty="0" smtClean="0"/>
              <a:t>Play or musical</a:t>
            </a:r>
          </a:p>
          <a:p>
            <a:r>
              <a:rPr lang="en-US" dirty="0" smtClean="0"/>
              <a:t>Keep journal based on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6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Keep it fun!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82071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149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How to Help Your Child with Literacy at Home</vt:lpstr>
      <vt:lpstr>Kindergarten and First Grade</vt:lpstr>
      <vt:lpstr>Second Grade and Third Grade</vt:lpstr>
      <vt:lpstr>Fourth Grade and Fifth Grade</vt:lpstr>
      <vt:lpstr>Keep it fun!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Help Your Child with Literacy at Home</dc:title>
  <dc:creator>Windows User</dc:creator>
  <cp:lastModifiedBy>Windows User</cp:lastModifiedBy>
  <cp:revision>2</cp:revision>
  <dcterms:created xsi:type="dcterms:W3CDTF">2015-01-05T15:09:20Z</dcterms:created>
  <dcterms:modified xsi:type="dcterms:W3CDTF">2015-01-07T19:30:17Z</dcterms:modified>
</cp:coreProperties>
</file>