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32" r:id="rId4"/>
    <p:sldMasterId id="2147483768" r:id="rId5"/>
  </p:sldMasterIdLst>
  <p:notesMasterIdLst>
    <p:notesMasterId r:id="rId22"/>
  </p:notesMasterIdLst>
  <p:sldIdLst>
    <p:sldId id="256" r:id="rId6"/>
    <p:sldId id="259" r:id="rId7"/>
    <p:sldId id="274" r:id="rId8"/>
    <p:sldId id="278" r:id="rId9"/>
    <p:sldId id="261" r:id="rId10"/>
    <p:sldId id="275" r:id="rId11"/>
    <p:sldId id="276" r:id="rId12"/>
    <p:sldId id="270" r:id="rId13"/>
    <p:sldId id="262" r:id="rId14"/>
    <p:sldId id="264" r:id="rId15"/>
    <p:sldId id="265" r:id="rId16"/>
    <p:sldId id="266" r:id="rId17"/>
    <p:sldId id="267" r:id="rId18"/>
    <p:sldId id="268" r:id="rId19"/>
    <p:sldId id="271" r:id="rId20"/>
    <p:sldId id="272" r:id="rId21"/>
  </p:sldIdLst>
  <p:sldSz cx="9144000" cy="5143500" type="screen16x9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 autoAdjust="0"/>
    <p:restoredTop sz="94671" autoAdjust="0"/>
  </p:normalViewPr>
  <p:slideViewPr>
    <p:cSldViewPr>
      <p:cViewPr varScale="1">
        <p:scale>
          <a:sx n="104" d="100"/>
          <a:sy n="104" d="100"/>
        </p:scale>
        <p:origin x="-90" y="-5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523AD-A13F-4ECA-8065-F1DB9DACC38A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BD858-244F-4E3E-856F-70A9B4055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9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BD858-244F-4E3E-856F-70A9B4055A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79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1597819"/>
            <a:ext cx="4800600" cy="1102519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2914650"/>
            <a:ext cx="4114800" cy="131445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1806DA75-6C30-4FEC-AFC3-19FB7383D194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E75FD4E-E147-491E-BB6E-8855B4CD39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06DA75-6C30-4FEC-AFC3-19FB7383D194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75FD4E-E147-491E-BB6E-8855B4CD3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6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05979"/>
            <a:ext cx="158115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9" y="205979"/>
            <a:ext cx="4592637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06DA75-6C30-4FEC-AFC3-19FB7383D194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75FD4E-E147-491E-BB6E-8855B4CD3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1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36525" y="102394"/>
            <a:ext cx="8866188" cy="493633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1597819"/>
            <a:ext cx="7313612" cy="11025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2914650"/>
            <a:ext cx="7313612" cy="131445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45FE7EC-FF71-4EC2-B8C7-B0719E91D48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56CC4-423C-40AD-85FF-106BA516CC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14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BCA2F-EC3B-4BFA-98B7-433439E82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49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00151"/>
            <a:ext cx="4037012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6" y="1200151"/>
            <a:ext cx="4037013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2C59E-D1BB-4E21-96F8-A196CC40BA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0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0F444-7F72-446A-ACE4-2BBC2199EC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96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1CE06-8830-4364-BEAA-20EA5AE556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79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924D53-4FC2-472F-A6B3-66D85D240A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57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F9E4B1-DE5A-4F4F-8844-505F7E3686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880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06DA75-6C30-4FEC-AFC3-19FB7383D194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75FD4E-E147-491E-BB6E-8855B4CD3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8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03F73-CCE7-490C-8A2A-B86FAF35B7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05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7425C-6DE1-48BA-BC73-86A1CDE3F4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2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6" y="205979"/>
            <a:ext cx="2055813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05979"/>
            <a:ext cx="6018212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8D043-E999-4C3C-8CCF-49BFF89C66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95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1597819"/>
            <a:ext cx="4800600" cy="1102519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2914650"/>
            <a:ext cx="4114800" cy="131445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45FE7EC-FF71-4EC2-B8C7-B0719E91D4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56CC4-423C-40AD-85FF-106BA516CCD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18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BCA2F-EC3B-4BFA-98B7-433439E82B1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22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200151"/>
            <a:ext cx="30861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9" y="1200151"/>
            <a:ext cx="3087687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2C59E-D1BB-4E21-96F8-A196CC40BA1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620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0F444-7F72-446A-ACE4-2BBC2199ECE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8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1CE06-8830-4364-BEAA-20EA5AE5569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450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924D53-4FC2-472F-A6B3-66D85D240AC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82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06DA75-6C30-4FEC-AFC3-19FB7383D194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75FD4E-E147-491E-BB6E-8855B4CD3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F9E4B1-DE5A-4F4F-8844-505F7E36863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333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03F73-CCE7-490C-8A2A-B86FAF35B73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0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7425C-6DE1-48BA-BC73-86A1CDE3F4C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76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05979"/>
            <a:ext cx="158115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9" y="205979"/>
            <a:ext cx="4592637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8D043-E999-4C3C-8CCF-49BFF89C664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351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36525" y="102394"/>
            <a:ext cx="8866188" cy="493633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1597819"/>
            <a:ext cx="7313612" cy="11025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2914650"/>
            <a:ext cx="7313612" cy="131445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45FE7EC-FF71-4EC2-B8C7-B0719E91D48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56CC4-423C-40AD-85FF-106BA516CC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14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BCA2F-EC3B-4BFA-98B7-433439E82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49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00151"/>
            <a:ext cx="4037012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6" y="1200151"/>
            <a:ext cx="4037013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2C59E-D1BB-4E21-96F8-A196CC40BA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0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0F444-7F72-446A-ACE4-2BBC2199EC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96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1CE06-8830-4364-BEAA-20EA5AE556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79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200151"/>
            <a:ext cx="30861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9" y="1200151"/>
            <a:ext cx="3087687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06DA75-6C30-4FEC-AFC3-19FB7383D194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75FD4E-E147-491E-BB6E-8855B4CD3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0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924D53-4FC2-472F-A6B3-66D85D240A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57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F9E4B1-DE5A-4F4F-8844-505F7E3686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880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03F73-CCE7-490C-8A2A-B86FAF35B7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05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7425C-6DE1-48BA-BC73-86A1CDE3F4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2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6" y="205979"/>
            <a:ext cx="2055813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05979"/>
            <a:ext cx="6018212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8D043-E999-4C3C-8CCF-49BFF89C66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95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October 23, 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56CC4-423C-40AD-85FF-106BA516CCD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CA2F-EC3B-4BFA-98B7-433439E82B1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2C59E-D1BB-4E21-96F8-A196CC40BA1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F444-7F72-446A-ACE4-2BBC2199ECE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06DA75-6C30-4FEC-AFC3-19FB7383D194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75FD4E-E147-491E-BB6E-8855B4CD3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CE06-8830-4364-BEAA-20EA5AE5569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4D53-4FC2-472F-A6B3-66D85D240AC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9E4B1-DE5A-4F4F-8844-505F7E36863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F0503F73-CCE7-490C-8A2A-B86FAF35B739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7425C-6DE1-48BA-BC73-86A1CDE3F4C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D043-E999-4C3C-8CCF-49BFF89C664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06DA75-6C30-4FEC-AFC3-19FB7383D194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75FD4E-E147-491E-BB6E-8855B4CD3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0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06DA75-6C30-4FEC-AFC3-19FB7383D194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75FD4E-E147-491E-BB6E-8855B4CD3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2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06DA75-6C30-4FEC-AFC3-19FB7383D194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75FD4E-E147-491E-BB6E-8855B4CD3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3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06DA75-6C30-4FEC-AFC3-19FB7383D194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75FD4E-E147-491E-BB6E-8855B4CD3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9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1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4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05979"/>
            <a:ext cx="631666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9" y="1200151"/>
            <a:ext cx="6326187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1806DA75-6C30-4FEC-AFC3-19FB7383D194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E75FD4E-E147-491E-BB6E-8855B4CD39C4}" type="slidenum">
              <a:rPr lang="en-US" smtClean="0"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4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02394"/>
            <a:ext cx="8866188" cy="493633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4" y="205979"/>
            <a:ext cx="822642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4" y="1200151"/>
            <a:ext cx="8226425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A8295BE-3FE0-454E-8C5B-3BA30A016B3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4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05979"/>
            <a:ext cx="631666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9" y="1200151"/>
            <a:ext cx="6326187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1806DA75-6C30-4FEC-AFC3-19FB7383D194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E75FD4E-E147-491E-BB6E-8855B4CD39C4}" type="slidenum">
              <a:rPr lang="en-US" smtClean="0"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4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02394"/>
            <a:ext cx="8866188" cy="493633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4" y="205979"/>
            <a:ext cx="822642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4" y="1200151"/>
            <a:ext cx="8226425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A8295BE-3FE0-454E-8C5B-3BA30A016B3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4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806DA75-6C30-4FEC-AFC3-19FB7383D194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E75FD4E-E147-491E-BB6E-8855B4CD39C4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lgoven\AppData\Local\Microsoft\Windows\Temporary Internet Files\Content.IE5\62Q67PT0\MP900401482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515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goven\AppData\Local\Microsoft\Windows\Temporary Internet Files\Content.IE5\TE1D69ZH\MC900441761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127" y="1826022"/>
            <a:ext cx="19812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34724"/>
            <a:ext cx="9448800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Welcome to</a:t>
            </a:r>
            <a:br>
              <a:rPr lang="en-US" sz="54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en-US" sz="54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Jennings Elementary School</a:t>
            </a:r>
            <a:endParaRPr lang="en-US" sz="54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82833" y="1869543"/>
            <a:ext cx="1577788" cy="900620"/>
          </a:xfrm>
        </p:spPr>
        <p:txBody>
          <a:bodyPr>
            <a:normAutofit fontScale="40000" lnSpcReduction="20000"/>
          </a:bodyPr>
          <a:lstStyle/>
          <a:p>
            <a:endParaRPr lang="en-US" sz="4400" dirty="0" smtClean="0"/>
          </a:p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</a:rPr>
              <a:t>“The Journey Begins Here”</a:t>
            </a:r>
          </a:p>
        </p:txBody>
      </p:sp>
      <p:pic>
        <p:nvPicPr>
          <p:cNvPr id="4" name="01 Hey, Soul Sister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20101735">
            <a:off x="939294" y="4189783"/>
            <a:ext cx="609600" cy="460442"/>
          </a:xfrm>
          <a:prstGeom prst="rect">
            <a:avLst/>
          </a:prstGeom>
        </p:spPr>
      </p:pic>
      <p:pic>
        <p:nvPicPr>
          <p:cNvPr id="5" name="Picture 2" descr="C:\Users\lgoven\AppData\Local\Microsoft\Windows\Temporary Internet Files\Content.IE5\8A958KH3\MM900354669[1]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14022"/>
            <a:ext cx="1969476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6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9550"/>
            <a:ext cx="8715375" cy="857250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C</a:t>
            </a:r>
            <a:r>
              <a:rPr lang="en-US" sz="6600" dirty="0" smtClean="0"/>
              <a:t>ARES = </a:t>
            </a:r>
            <a:r>
              <a:rPr lang="en-US" sz="6600" dirty="0" smtClean="0">
                <a:solidFill>
                  <a:srgbClr val="FF0000"/>
                </a:solidFill>
              </a:rPr>
              <a:t>Cooperation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57350"/>
            <a:ext cx="3718719" cy="27384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/>
              <a:t>Jennings students </a:t>
            </a:r>
            <a:r>
              <a:rPr lang="en-US" sz="3200" dirty="0" smtClean="0">
                <a:solidFill>
                  <a:srgbClr val="FF0000"/>
                </a:solidFill>
              </a:rPr>
              <a:t>cooperate</a:t>
            </a:r>
            <a:r>
              <a:rPr lang="en-US" sz="3200" dirty="0" smtClean="0"/>
              <a:t> by listening to the directions given by adults.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00150"/>
            <a:ext cx="4775200" cy="3581400"/>
          </a:xfrm>
        </p:spPr>
      </p:pic>
    </p:spTree>
    <p:extLst>
      <p:ext uri="{BB962C8B-B14F-4D97-AF65-F5344CB8AC3E}">
        <p14:creationId xmlns:p14="http://schemas.microsoft.com/office/powerpoint/2010/main" val="156531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9550"/>
            <a:ext cx="8181975" cy="857250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/>
              <a:t>C</a:t>
            </a:r>
            <a:r>
              <a:rPr lang="en-US" sz="6600" dirty="0" smtClean="0">
                <a:solidFill>
                  <a:srgbClr val="FF0000"/>
                </a:solidFill>
              </a:rPr>
              <a:t>A</a:t>
            </a:r>
            <a:r>
              <a:rPr lang="en-US" sz="6600" dirty="0" smtClean="0"/>
              <a:t>RES = </a:t>
            </a:r>
            <a:r>
              <a:rPr lang="en-US" sz="6600" dirty="0" smtClean="0">
                <a:solidFill>
                  <a:srgbClr val="FF0000"/>
                </a:solidFill>
              </a:rPr>
              <a:t>Assertion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57350"/>
            <a:ext cx="3718719" cy="30384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Jennings students are </a:t>
            </a:r>
            <a:r>
              <a:rPr lang="en-US" sz="3200" dirty="0" smtClean="0">
                <a:solidFill>
                  <a:srgbClr val="FF0000"/>
                </a:solidFill>
              </a:rPr>
              <a:t>assertive</a:t>
            </a:r>
            <a:r>
              <a:rPr lang="en-US" sz="3200" dirty="0" smtClean="0"/>
              <a:t> when standing up for friends.</a:t>
            </a:r>
            <a:endParaRPr lang="en-US" sz="3200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047750"/>
            <a:ext cx="4876800" cy="3657600"/>
          </a:xfrm>
        </p:spPr>
      </p:pic>
    </p:spTree>
    <p:extLst>
      <p:ext uri="{BB962C8B-B14F-4D97-AF65-F5344CB8AC3E}">
        <p14:creationId xmlns:p14="http://schemas.microsoft.com/office/powerpoint/2010/main" val="18931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848600" cy="857250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/>
              <a:t>CA</a:t>
            </a:r>
            <a:r>
              <a:rPr lang="en-US" sz="6600" dirty="0" smtClean="0">
                <a:solidFill>
                  <a:srgbClr val="FF0000"/>
                </a:solidFill>
              </a:rPr>
              <a:t>R</a:t>
            </a:r>
            <a:r>
              <a:rPr lang="en-US" sz="6600" dirty="0" smtClean="0"/>
              <a:t>ES = </a:t>
            </a:r>
            <a:r>
              <a:rPr lang="en-US" sz="6600" dirty="0" smtClean="0">
                <a:solidFill>
                  <a:srgbClr val="FF0000"/>
                </a:solidFill>
              </a:rPr>
              <a:t>Responsible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04950"/>
            <a:ext cx="3276600" cy="29372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/>
              <a:t>Jennings students are </a:t>
            </a:r>
            <a:r>
              <a:rPr lang="en-US" sz="3200" dirty="0" smtClean="0">
                <a:solidFill>
                  <a:srgbClr val="FF0000"/>
                </a:solidFill>
              </a:rPr>
              <a:t>responsible </a:t>
            </a:r>
            <a:r>
              <a:rPr lang="en-US" sz="3200" dirty="0" smtClean="0"/>
              <a:t>when they remember to do their homework.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23950"/>
            <a:ext cx="4876800" cy="3657600"/>
          </a:xfrm>
        </p:spPr>
      </p:pic>
    </p:spTree>
    <p:extLst>
      <p:ext uri="{BB962C8B-B14F-4D97-AF65-F5344CB8AC3E}">
        <p14:creationId xmlns:p14="http://schemas.microsoft.com/office/powerpoint/2010/main" val="82776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85750"/>
            <a:ext cx="6850062" cy="857250"/>
          </a:xfrm>
        </p:spPr>
        <p:txBody>
          <a:bodyPr>
            <a:noAutofit/>
          </a:bodyPr>
          <a:lstStyle/>
          <a:p>
            <a:r>
              <a:rPr lang="en-US" sz="6600" dirty="0" smtClean="0"/>
              <a:t>CAR</a:t>
            </a:r>
            <a:r>
              <a:rPr lang="en-US" sz="6600" dirty="0" smtClean="0">
                <a:solidFill>
                  <a:srgbClr val="FF0000"/>
                </a:solidFill>
              </a:rPr>
              <a:t>E</a:t>
            </a:r>
            <a:r>
              <a:rPr lang="en-US" sz="6600" dirty="0" smtClean="0"/>
              <a:t>S = </a:t>
            </a:r>
            <a:r>
              <a:rPr lang="en-US" sz="6600" dirty="0" smtClean="0">
                <a:solidFill>
                  <a:srgbClr val="FF0000"/>
                </a:solidFill>
              </a:rPr>
              <a:t>Empathy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04950"/>
            <a:ext cx="3086100" cy="30515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Jennings students show </a:t>
            </a:r>
            <a:r>
              <a:rPr lang="en-US" sz="3200" dirty="0" smtClean="0">
                <a:solidFill>
                  <a:srgbClr val="FF0000"/>
                </a:solidFill>
              </a:rPr>
              <a:t>empathy</a:t>
            </a:r>
            <a:r>
              <a:rPr lang="en-US" sz="3200" dirty="0" smtClean="0"/>
              <a:t> while including all friends in at recess.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200150"/>
            <a:ext cx="4775200" cy="3581400"/>
          </a:xfrm>
        </p:spPr>
      </p:pic>
    </p:spTree>
    <p:extLst>
      <p:ext uri="{BB962C8B-B14F-4D97-AF65-F5344CB8AC3E}">
        <p14:creationId xmlns:p14="http://schemas.microsoft.com/office/powerpoint/2010/main" val="67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550"/>
            <a:ext cx="7772400" cy="857250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/>
              <a:t>CARE</a:t>
            </a:r>
            <a:r>
              <a:rPr lang="en-US" sz="6600" dirty="0" smtClean="0">
                <a:solidFill>
                  <a:srgbClr val="FF0000"/>
                </a:solidFill>
              </a:rPr>
              <a:t>S </a:t>
            </a:r>
            <a:r>
              <a:rPr lang="en-US" sz="6600" dirty="0" smtClean="0"/>
              <a:t>= </a:t>
            </a:r>
            <a:r>
              <a:rPr lang="en-US" sz="6600" dirty="0" smtClean="0">
                <a:solidFill>
                  <a:srgbClr val="FF0000"/>
                </a:solidFill>
              </a:rPr>
              <a:t>Self Control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28750"/>
            <a:ext cx="3086100" cy="28801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/>
              <a:t>Jennings students show </a:t>
            </a:r>
            <a:r>
              <a:rPr lang="en-US" sz="3200" dirty="0" smtClean="0">
                <a:solidFill>
                  <a:srgbClr val="FF0000"/>
                </a:solidFill>
              </a:rPr>
              <a:t>self control </a:t>
            </a:r>
            <a:r>
              <a:rPr lang="en-US" sz="3200" dirty="0" smtClean="0"/>
              <a:t>while concentrating in class.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t="6852" r="15934" b="7314"/>
          <a:stretch/>
        </p:blipFill>
        <p:spPr>
          <a:xfrm>
            <a:off x="4419600" y="1047750"/>
            <a:ext cx="3810000" cy="3838755"/>
          </a:xfrm>
        </p:spPr>
      </p:pic>
    </p:spTree>
    <p:extLst>
      <p:ext uri="{BB962C8B-B14F-4D97-AF65-F5344CB8AC3E}">
        <p14:creationId xmlns:p14="http://schemas.microsoft.com/office/powerpoint/2010/main" val="35783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33350"/>
            <a:ext cx="56388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Kindness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57200" y="3943350"/>
            <a:ext cx="8229600" cy="1028700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pPr algn="ctr"/>
            <a:r>
              <a:rPr lang="en-US" sz="3200" dirty="0" smtClean="0"/>
              <a:t>Friends are there to help you when you need it.  They also put a smile on your face!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95350"/>
            <a:ext cx="4064000" cy="304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086935"/>
            <a:ext cx="1393371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1086935"/>
            <a:ext cx="1435674" cy="251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5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114550"/>
            <a:ext cx="7117180" cy="2382885"/>
          </a:xfrm>
          <a:effectLst>
            <a:glow rad="101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txBody>
          <a:bodyPr>
            <a:noAutofit/>
          </a:bodyPr>
          <a:lstStyle/>
          <a:p>
            <a:pPr algn="ctr"/>
            <a:r>
              <a:rPr lang="en-US" sz="8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Jennings School</a:t>
            </a:r>
            <a:endParaRPr lang="en-US" sz="8800" dirty="0">
              <a:solidFill>
                <a:schemeClr val="bg2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285750"/>
            <a:ext cx="8458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Rounded MT Bold" panose="020F0704030504030204" pitchFamily="34" charset="0"/>
              </a:rPr>
              <a:t>Work Hard and Have a Great Day!</a:t>
            </a:r>
            <a:endParaRPr lang="en-US" sz="4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" y="4116189"/>
            <a:ext cx="2819400" cy="102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7800" y="57150"/>
            <a:ext cx="6316662" cy="857250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Happy Birthday to…</a:t>
            </a:r>
            <a:endParaRPr lang="en-US" sz="5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819150"/>
            <a:ext cx="8740775" cy="447675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sz="5800" b="1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Oct 20</a:t>
            </a:r>
            <a:r>
              <a:rPr lang="en-US" sz="5800" b="1" baseline="30000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th</a:t>
            </a:r>
            <a:r>
              <a:rPr lang="en-US" sz="5800" b="1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	Gabriella Rodriquez</a:t>
            </a:r>
            <a:br>
              <a:rPr lang="en-US" sz="5800" b="1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</a:br>
            <a:r>
              <a:rPr lang="en-US" sz="5800" b="1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Oct 21</a:t>
            </a:r>
            <a:r>
              <a:rPr lang="en-US" sz="5800" b="1" baseline="30000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st	</a:t>
            </a:r>
            <a:r>
              <a:rPr lang="en-US" sz="5800" b="1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Sydney </a:t>
            </a:r>
            <a:r>
              <a:rPr lang="en-US" sz="5800" b="1" dirty="0" err="1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Mieczkowski</a:t>
            </a:r>
            <a:r>
              <a:rPr lang="en-US" sz="5800" b="1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,</a:t>
            </a:r>
            <a:br>
              <a:rPr lang="en-US" sz="5800" b="1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</a:br>
            <a:r>
              <a:rPr lang="en-US" sz="5800" b="1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		Chloe McDonald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5800" b="1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Oct 22</a:t>
            </a:r>
            <a:r>
              <a:rPr lang="en-US" sz="5800" b="1" baseline="30000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nd</a:t>
            </a:r>
            <a:r>
              <a:rPr lang="en-US" sz="5800" b="1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 	Connor &amp; Lucas </a:t>
            </a:r>
            <a:r>
              <a:rPr lang="en-US" sz="5800" b="1" dirty="0" err="1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Silverfarb</a:t>
            </a:r>
            <a:endParaRPr lang="en-US" sz="5800" b="1" dirty="0" smtClean="0">
              <a:latin typeface="Arial Rounded MT Bold" panose="020F0704030504030204" pitchFamily="34" charset="0"/>
              <a:cs typeface="Aharoni" panose="02010803020104030203" pitchFamily="2" charset="-79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5800" b="1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Oct 24</a:t>
            </a:r>
            <a:r>
              <a:rPr lang="en-US" sz="5800" b="1" baseline="30000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th</a:t>
            </a:r>
            <a:r>
              <a:rPr lang="en-US" sz="5800" b="1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 	Shane </a:t>
            </a:r>
            <a:r>
              <a:rPr lang="en-US" sz="5800" b="1" dirty="0" err="1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Hillis</a:t>
            </a:r>
            <a:endParaRPr lang="en-US" sz="5800" b="1" dirty="0" smtClean="0">
              <a:latin typeface="Arial Rounded MT Bold" panose="020F0704030504030204" pitchFamily="34" charset="0"/>
              <a:cs typeface="Aharoni" panose="02010803020104030203" pitchFamily="2" charset="-79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5800" b="1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Oct 25</a:t>
            </a:r>
            <a:r>
              <a:rPr lang="en-US" sz="5800" b="1" baseline="30000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th</a:t>
            </a:r>
            <a:r>
              <a:rPr lang="en-US" sz="5800" b="1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 </a:t>
            </a:r>
            <a:r>
              <a:rPr lang="en-US" sz="5800" b="1" dirty="0">
                <a:latin typeface="Arial Rounded MT Bold" panose="020F0704030504030204" pitchFamily="34" charset="0"/>
                <a:cs typeface="Aharoni" panose="02010803020104030203" pitchFamily="2" charset="-79"/>
              </a:rPr>
              <a:t>	</a:t>
            </a:r>
            <a:r>
              <a:rPr lang="en-US" sz="5800" b="1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Ms. Garavel</a:t>
            </a:r>
            <a:br>
              <a:rPr lang="en-US" sz="5800" b="1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</a:br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					</a:t>
            </a:r>
          </a:p>
          <a:p>
            <a:pPr marL="0" indent="0">
              <a:buNone/>
            </a:pPr>
            <a:endParaRPr lang="en-US" baseline="300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C:\Users\lgoven\AppData\Local\Microsoft\Windows\Temporary Internet Files\Content.IE5\JF53KKXZ\MC900411089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5750"/>
            <a:ext cx="2079324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456" y="3333750"/>
            <a:ext cx="1783406" cy="152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11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33350"/>
            <a:ext cx="7125113" cy="69335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Lunch This Week</a:t>
            </a:r>
            <a:endParaRPr lang="en-US" sz="5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971550"/>
            <a:ext cx="8839200" cy="3429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Monday		Chicken nuggets</a:t>
            </a:r>
          </a:p>
          <a:p>
            <a:pPr marL="0" indent="0">
              <a:buNone/>
            </a:pP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Tuesday		Pasta with meat sauce</a:t>
            </a:r>
          </a:p>
          <a:p>
            <a:pPr marL="0" indent="0">
              <a:buNone/>
            </a:pP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Wednesday	Macaroni &amp; cheese</a:t>
            </a:r>
          </a:p>
          <a:p>
            <a:pPr marL="0" indent="0">
              <a:buNone/>
            </a:pP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Thursday 	Soft turkey taco</a:t>
            </a:r>
          </a:p>
          <a:p>
            <a:pPr marL="0" indent="0">
              <a:buNone/>
            </a:pP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Friday		Pizza wedge</a:t>
            </a:r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1200" y="3638550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Daily Alternatives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24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Ham &amp; Cheese sandwich</a:t>
            </a:r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Tossed garden salad plate</a:t>
            </a:r>
            <a:b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Bagel &amp; yogurt plate 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99" y="3531597"/>
            <a:ext cx="1942053" cy="161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6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64" y="895350"/>
            <a:ext cx="6966470" cy="266700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glow rad="508000">
              <a:srgbClr val="FFC000">
                <a:alpha val="40000"/>
              </a:srgb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softEdge rad="12700"/>
          </a:effectLst>
        </p:spPr>
      </p:pic>
      <p:sp>
        <p:nvSpPr>
          <p:cNvPr id="3" name="Rectangle 2"/>
          <p:cNvSpPr/>
          <p:nvPr/>
        </p:nvSpPr>
        <p:spPr>
          <a:xfrm>
            <a:off x="-93909" y="3867150"/>
            <a:ext cx="92600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3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Saturday, Oct 25  11am – 2pm</a:t>
            </a:r>
            <a:endParaRPr lang="en-US" sz="5300" b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09550"/>
            <a:ext cx="1219201" cy="12327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09550"/>
            <a:ext cx="1219200" cy="123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6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-171450"/>
            <a:ext cx="6316662" cy="857250"/>
          </a:xfrm>
        </p:spPr>
        <p:txBody>
          <a:bodyPr/>
          <a:lstStyle/>
          <a:p>
            <a:r>
              <a:rPr lang="en-US" sz="48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This Week’s Events</a:t>
            </a:r>
            <a:endParaRPr lang="en-US" sz="48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971550"/>
            <a:ext cx="8991599" cy="4343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“A”  Monday		ATB American Girl &amp; Legos</a:t>
            </a:r>
          </a:p>
          <a:p>
            <a:pPr marL="0" indent="0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“B”  Tuesday		Grade 4 Orchestra at 8:00am</a:t>
            </a:r>
            <a:b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ATB Golf</a:t>
            </a:r>
            <a:b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Grade 3 Brownies	</a:t>
            </a:r>
          </a:p>
          <a:p>
            <a:pPr marL="0" indent="0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“C”  Wednesday		ATB Running at 8:00am</a:t>
            </a:r>
            <a:b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ATB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FishKids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Garden &amp; Soccer</a:t>
            </a:r>
          </a:p>
          <a:p>
            <a:pPr marL="0" indent="0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“D”  Thursday		Early dismissal at 1:40pm for evening conferences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ATB Halloween cookie decorating</a:t>
            </a:r>
            <a:b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Evening conferences 6:00-8:00pm</a:t>
            </a:r>
          </a:p>
          <a:p>
            <a:pPr marL="0" indent="0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“E”  Friday	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Grade 5 Band &amp; Orchestra at 8:00am</a:t>
            </a:r>
            <a:b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Grade 2 trip to Fairfield Historical Society 9:00am</a:t>
            </a:r>
            <a:b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Life Safety Trailer  3Ax 11am, 3G 12:30, 3M 1:15p</a:t>
            </a:r>
            <a:b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ATB Tennis</a:t>
            </a:r>
          </a:p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Saturday		Jennings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Spooktacular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11:00am – 2:00pm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sp>
        <p:nvSpPr>
          <p:cNvPr id="5" name="Rectangle 4"/>
          <p:cNvSpPr/>
          <p:nvPr/>
        </p:nvSpPr>
        <p:spPr>
          <a:xfrm>
            <a:off x="-22411" y="535676"/>
            <a:ext cx="914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Tricky Tray </a:t>
            </a:r>
            <a:r>
              <a: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Tickets on sale Wed, Thurs &amp; Friday</a:t>
            </a:r>
            <a:endParaRPr 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 descr="C:\Users\lgoven\AppData\Local\Microsoft\Windows\Temporary Internet Files\Content.IE5\8A958KH3\MC90038359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0159" y="1017838"/>
            <a:ext cx="928816" cy="17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lgoven\AppData\Local\Microsoft\Windows\Temporary Internet Files\Content.IE5\8A958KH3\MC90038359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379" y="3181350"/>
            <a:ext cx="80482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lgoven\AppData\Local\Microsoft\Windows\Temporary Internet Files\Content.IE5\8A958KH3\MC90038359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54676"/>
            <a:ext cx="40241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lgoven\AppData\Local\Microsoft\Windows\Temporary Internet Files\Content.IE5\8A958KH3\MC90038359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78576" y="134767"/>
            <a:ext cx="40241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lgoven\AppData\Local\Microsoft\Windows\Temporary Internet Files\Content.IE5\8A958KH3\MC90038359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2995" y="4095750"/>
            <a:ext cx="40241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48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-33618"/>
            <a:ext cx="9143999" cy="9144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Character Education Extended</a:t>
            </a:r>
            <a:endParaRPr lang="en-US" sz="48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0" y="3714750"/>
            <a:ext cx="9144000" cy="163830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algn="ctr"/>
            <a:endParaRPr lang="en-US" sz="3200" dirty="0" smtClean="0"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6300" dirty="0" smtClean="0">
                <a:latin typeface="Arial Rounded MT Bold" panose="020F0704030504030204" pitchFamily="34" charset="0"/>
              </a:rPr>
              <a:t>Making the World a Better Place</a:t>
            </a:r>
          </a:p>
          <a:p>
            <a:endParaRPr lang="en-US" sz="3200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2286000" y="434787"/>
            <a:ext cx="3962400" cy="685801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endParaRPr lang="en-US" sz="2400" dirty="0" smtClean="0"/>
          </a:p>
          <a:p>
            <a:pPr marL="0" indent="0" algn="ctr">
              <a:buFont typeface="Wingdings 2"/>
              <a:buNone/>
            </a:pPr>
            <a:r>
              <a:rPr lang="en-US" sz="2800" dirty="0" smtClean="0">
                <a:latin typeface="Arial Rounded MT Bold" panose="020F0704030504030204" pitchFamily="34" charset="0"/>
              </a:rPr>
              <a:t>October’s Theme</a:t>
            </a:r>
          </a:p>
          <a:p>
            <a:pPr algn="ctr"/>
            <a:endParaRPr lang="en-US" sz="2800" dirty="0" smtClean="0">
              <a:latin typeface="Arial Rounded MT Bold" panose="020F0704030504030204" pitchFamily="34" charset="0"/>
            </a:endParaRPr>
          </a:p>
          <a:p>
            <a:endParaRPr lang="en-US" sz="2800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"/>
          <a:stretch/>
        </p:blipFill>
        <p:spPr>
          <a:xfrm>
            <a:off x="2743200" y="1504950"/>
            <a:ext cx="3276600" cy="2658594"/>
          </a:xfrm>
          <a:prstGeom prst="rect">
            <a:avLst/>
          </a:prstGeom>
          <a:ln w="57150" cap="rnd" cmpd="sng">
            <a:solidFill>
              <a:schemeClr val="tx1"/>
            </a:solidFill>
            <a:miter lim="800000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1800" y="1521588"/>
            <a:ext cx="1459830" cy="213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1519900"/>
            <a:ext cx="145983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1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85750"/>
            <a:ext cx="8382000" cy="693356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All It Takes is One</a:t>
            </a:r>
            <a:endParaRPr lang="en-US" sz="48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4599" y="1276350"/>
            <a:ext cx="3824289" cy="344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32897"/>
            <a:ext cx="1476376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232897"/>
            <a:ext cx="1476376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33350"/>
            <a:ext cx="54864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Friendship</a:t>
            </a:r>
            <a:endParaRPr lang="en-US" sz="5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0" y="4171950"/>
            <a:ext cx="9144000" cy="603647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pPr algn="ctr"/>
            <a:r>
              <a:rPr lang="en-US" sz="12800" b="1" dirty="0" smtClean="0"/>
              <a:t>Our friends mean the world to us!</a:t>
            </a:r>
            <a:br>
              <a:rPr lang="en-US" sz="12800" b="1" dirty="0" smtClean="0"/>
            </a:br>
            <a:r>
              <a:rPr lang="en-US" sz="9600" b="1" dirty="0" smtClean="0"/>
              <a:t> </a:t>
            </a:r>
            <a:r>
              <a:rPr lang="en-US" sz="10400" b="1" dirty="0" smtClean="0"/>
              <a:t>Make sure to choose ones that make you a better person.</a:t>
            </a:r>
            <a:endParaRPr lang="en-US" sz="10400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95350"/>
            <a:ext cx="4027884" cy="302091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666750"/>
            <a:ext cx="1240064" cy="8407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9000" y="666750"/>
            <a:ext cx="1240064" cy="84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9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809"/>
            <a:ext cx="9144000" cy="108585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We Show </a:t>
            </a:r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CARES</a:t>
            </a:r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Everyday</a:t>
            </a:r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46" y="1581150"/>
            <a:ext cx="3870554" cy="2902916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52550"/>
            <a:ext cx="4203700" cy="3152775"/>
          </a:xfrm>
        </p:spPr>
      </p:pic>
    </p:spTree>
    <p:extLst>
      <p:ext uri="{BB962C8B-B14F-4D97-AF65-F5344CB8AC3E}">
        <p14:creationId xmlns:p14="http://schemas.microsoft.com/office/powerpoint/2010/main" val="41564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tion1">
  <a:themeElements>
    <a:clrScheme name="Office Theme 2">
      <a:dk1>
        <a:srgbClr val="333333"/>
      </a:dk1>
      <a:lt1>
        <a:srgbClr val="FFFFFF"/>
      </a:lt1>
      <a:dk2>
        <a:srgbClr val="CC6600"/>
      </a:dk2>
      <a:lt2>
        <a:srgbClr val="FFFFFF"/>
      </a:lt2>
      <a:accent1>
        <a:srgbClr val="FFAD99"/>
      </a:accent1>
      <a:accent2>
        <a:srgbClr val="FFD77A"/>
      </a:accent2>
      <a:accent3>
        <a:srgbClr val="E2B8AA"/>
      </a:accent3>
      <a:accent4>
        <a:srgbClr val="DADADA"/>
      </a:accent4>
      <a:accent5>
        <a:srgbClr val="FFD3CA"/>
      </a:accent5>
      <a:accent6>
        <a:srgbClr val="E7C36E"/>
      </a:accent6>
      <a:hlink>
        <a:srgbClr val="96E36D"/>
      </a:hlink>
      <a:folHlink>
        <a:srgbClr val="FFBD7A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E5B"/>
        </a:accent1>
        <a:accent2>
          <a:srgbClr val="F0C295"/>
        </a:accent2>
        <a:accent3>
          <a:srgbClr val="E2B8AA"/>
        </a:accent3>
        <a:accent4>
          <a:srgbClr val="DADADA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D99"/>
        </a:accent1>
        <a:accent2>
          <a:srgbClr val="FFD77A"/>
        </a:accent2>
        <a:accent3>
          <a:srgbClr val="E2B8AA"/>
        </a:accent3>
        <a:accent4>
          <a:srgbClr val="DADADA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98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DA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E5B"/>
        </a:accent1>
        <a:accent2>
          <a:srgbClr val="F0C295"/>
        </a:accent2>
        <a:accent3>
          <a:srgbClr val="FFFFFF"/>
        </a:accent3>
        <a:accent4>
          <a:srgbClr val="000000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D99"/>
        </a:accent1>
        <a:accent2>
          <a:srgbClr val="FFD77A"/>
        </a:accent2>
        <a:accent3>
          <a:srgbClr val="FFFFFF"/>
        </a:accent3>
        <a:accent4>
          <a:srgbClr val="000000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98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DA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CC6600"/>
      </a:dk2>
      <a:lt2>
        <a:srgbClr val="FFFFFF"/>
      </a:lt2>
      <a:accent1>
        <a:srgbClr val="FFAD99"/>
      </a:accent1>
      <a:accent2>
        <a:srgbClr val="FFD77A"/>
      </a:accent2>
      <a:accent3>
        <a:srgbClr val="E2B8AA"/>
      </a:accent3>
      <a:accent4>
        <a:srgbClr val="DADADA"/>
      </a:accent4>
      <a:accent5>
        <a:srgbClr val="FFD3CA"/>
      </a:accent5>
      <a:accent6>
        <a:srgbClr val="E7C36E"/>
      </a:accent6>
      <a:hlink>
        <a:srgbClr val="96E36D"/>
      </a:hlink>
      <a:folHlink>
        <a:srgbClr val="FFBD7A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E5B"/>
        </a:accent1>
        <a:accent2>
          <a:srgbClr val="F0C295"/>
        </a:accent2>
        <a:accent3>
          <a:srgbClr val="E2B8AA"/>
        </a:accent3>
        <a:accent4>
          <a:srgbClr val="DADADA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D99"/>
        </a:accent1>
        <a:accent2>
          <a:srgbClr val="FFD77A"/>
        </a:accent2>
        <a:accent3>
          <a:srgbClr val="E2B8AA"/>
        </a:accent3>
        <a:accent4>
          <a:srgbClr val="DADADA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98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DA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E5B"/>
        </a:accent1>
        <a:accent2>
          <a:srgbClr val="F0C295"/>
        </a:accent2>
        <a:accent3>
          <a:srgbClr val="FFFFFF"/>
        </a:accent3>
        <a:accent4>
          <a:srgbClr val="000000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D99"/>
        </a:accent1>
        <a:accent2>
          <a:srgbClr val="FFD77A"/>
        </a:accent2>
        <a:accent3>
          <a:srgbClr val="FFFFFF"/>
        </a:accent3>
        <a:accent4>
          <a:srgbClr val="000000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98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DA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resentation1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E5B"/>
        </a:accent1>
        <a:accent2>
          <a:srgbClr val="F0C295"/>
        </a:accent2>
        <a:accent3>
          <a:srgbClr val="E2B8AA"/>
        </a:accent3>
        <a:accent4>
          <a:srgbClr val="DADADA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D99"/>
        </a:accent1>
        <a:accent2>
          <a:srgbClr val="FFD77A"/>
        </a:accent2>
        <a:accent3>
          <a:srgbClr val="E2B8AA"/>
        </a:accent3>
        <a:accent4>
          <a:srgbClr val="DADADA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98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DA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E5B"/>
        </a:accent1>
        <a:accent2>
          <a:srgbClr val="F0C295"/>
        </a:accent2>
        <a:accent3>
          <a:srgbClr val="FFFFFF"/>
        </a:accent3>
        <a:accent4>
          <a:srgbClr val="000000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D99"/>
        </a:accent1>
        <a:accent2>
          <a:srgbClr val="FFD77A"/>
        </a:accent2>
        <a:accent3>
          <a:srgbClr val="FFFFFF"/>
        </a:accent3>
        <a:accent4>
          <a:srgbClr val="000000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98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DA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1_Default Design 2">
      <a:dk1>
        <a:srgbClr val="333333"/>
      </a:dk1>
      <a:lt1>
        <a:srgbClr val="FFFFFF"/>
      </a:lt1>
      <a:dk2>
        <a:srgbClr val="CC6600"/>
      </a:dk2>
      <a:lt2>
        <a:srgbClr val="FFFFFF"/>
      </a:lt2>
      <a:accent1>
        <a:srgbClr val="FFAD99"/>
      </a:accent1>
      <a:accent2>
        <a:srgbClr val="FFD77A"/>
      </a:accent2>
      <a:accent3>
        <a:srgbClr val="E2B8AA"/>
      </a:accent3>
      <a:accent4>
        <a:srgbClr val="DADADA"/>
      </a:accent4>
      <a:accent5>
        <a:srgbClr val="FFD3CA"/>
      </a:accent5>
      <a:accent6>
        <a:srgbClr val="E7C36E"/>
      </a:accent6>
      <a:hlink>
        <a:srgbClr val="96E36D"/>
      </a:hlink>
      <a:folHlink>
        <a:srgbClr val="FFBD7A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E5B"/>
        </a:accent1>
        <a:accent2>
          <a:srgbClr val="F0C295"/>
        </a:accent2>
        <a:accent3>
          <a:srgbClr val="E2B8AA"/>
        </a:accent3>
        <a:accent4>
          <a:srgbClr val="DADADA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D99"/>
        </a:accent1>
        <a:accent2>
          <a:srgbClr val="FFD77A"/>
        </a:accent2>
        <a:accent3>
          <a:srgbClr val="E2B8AA"/>
        </a:accent3>
        <a:accent4>
          <a:srgbClr val="DADADA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98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DA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E5B"/>
        </a:accent1>
        <a:accent2>
          <a:srgbClr val="F0C295"/>
        </a:accent2>
        <a:accent3>
          <a:srgbClr val="FFFFFF"/>
        </a:accent3>
        <a:accent4>
          <a:srgbClr val="000000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D99"/>
        </a:accent1>
        <a:accent2>
          <a:srgbClr val="FFD77A"/>
        </a:accent2>
        <a:accent3>
          <a:srgbClr val="FFFFFF"/>
        </a:accent3>
        <a:accent4>
          <a:srgbClr val="000000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98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DA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1502</TotalTime>
  <Words>177</Words>
  <Application>Microsoft Office PowerPoint</Application>
  <PresentationFormat>On-screen Show (16:9)</PresentationFormat>
  <Paragraphs>53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Presentation1</vt:lpstr>
      <vt:lpstr>1_Default Design</vt:lpstr>
      <vt:lpstr>1_Presentation1</vt:lpstr>
      <vt:lpstr>2_Default Design</vt:lpstr>
      <vt:lpstr>Flow</vt:lpstr>
      <vt:lpstr>Welcome to  Jennings Elementary School</vt:lpstr>
      <vt:lpstr>Happy Birthday to…</vt:lpstr>
      <vt:lpstr>Lunch This Week</vt:lpstr>
      <vt:lpstr>PowerPoint Presentation</vt:lpstr>
      <vt:lpstr>This Week’s Events</vt:lpstr>
      <vt:lpstr>Character Education Extended</vt:lpstr>
      <vt:lpstr>All It Takes is One</vt:lpstr>
      <vt:lpstr>Friendship</vt:lpstr>
      <vt:lpstr>We Show CARES Everyday</vt:lpstr>
      <vt:lpstr>CARES = Cooperation</vt:lpstr>
      <vt:lpstr>CARES = Assertion</vt:lpstr>
      <vt:lpstr>CARES = Responsible</vt:lpstr>
      <vt:lpstr>CARES = Empathy</vt:lpstr>
      <vt:lpstr>CARES = Self Control</vt:lpstr>
      <vt:lpstr>Kindness</vt:lpstr>
      <vt:lpstr>Jennings School</vt:lpstr>
    </vt:vector>
  </TitlesOfParts>
  <Company>Fairfield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Jennings Elementary School</dc:title>
  <dc:creator>HP</dc:creator>
  <cp:lastModifiedBy>Windows User</cp:lastModifiedBy>
  <cp:revision>185</cp:revision>
  <cp:lastPrinted>2014-10-17T17:05:32Z</cp:lastPrinted>
  <dcterms:created xsi:type="dcterms:W3CDTF">2013-06-13T23:44:44Z</dcterms:created>
  <dcterms:modified xsi:type="dcterms:W3CDTF">2014-10-23T18:45:19Z</dcterms:modified>
</cp:coreProperties>
</file>