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8479" y="0"/>
            <a:ext cx="55283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0"/>
            <a:ext cx="50927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0"/>
            <a:ext cx="479298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52400"/>
            <a:ext cx="4683759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0"/>
            <a:ext cx="52006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0"/>
            <a:ext cx="50152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49872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0"/>
            <a:ext cx="47104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0"/>
            <a:ext cx="4728210" cy="679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0"/>
            <a:ext cx="4608830" cy="679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0"/>
            <a:ext cx="5115560" cy="677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0" y="0"/>
            <a:ext cx="476504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0"/>
            <a:ext cx="50025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260" y="0"/>
            <a:ext cx="5208103" cy="683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7427" y="1675666"/>
            <a:ext cx="1919605" cy="233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34290">
              <a:lnSpc>
                <a:spcPct val="113199"/>
              </a:lnSpc>
            </a:pP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Th</a:t>
            </a:r>
            <a:r>
              <a:rPr sz="1050" spc="-1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4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444444"/>
                </a:solidFill>
                <a:latin typeface="Times New Roman"/>
                <a:cs typeface="Times New Roman"/>
              </a:rPr>
              <a:t>is,</a:t>
            </a:r>
            <a:r>
              <a:rPr sz="1050" spc="-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sz="105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444444"/>
                </a:solidFill>
                <a:latin typeface="Times New Roman"/>
                <a:cs typeface="Times New Roman"/>
              </a:rPr>
              <a:t>am</a:t>
            </a:r>
            <a:r>
              <a:rPr sz="105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444444"/>
                </a:solidFill>
                <a:latin typeface="Times New Roman"/>
                <a:cs typeface="Times New Roman"/>
              </a:rPr>
              <a:t>sure,</a:t>
            </a:r>
            <a:r>
              <a:rPr sz="1050" spc="-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444444"/>
                </a:solidFill>
                <a:latin typeface="Times New Roman"/>
                <a:cs typeface="Times New Roman"/>
              </a:rPr>
              <a:t>my</a:t>
            </a:r>
            <a:r>
              <a:rPr sz="10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last</a:t>
            </a:r>
            <a:r>
              <a:rPr sz="10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444444"/>
                </a:solidFill>
                <a:latin typeface="Times New Roman"/>
                <a:cs typeface="Times New Roman"/>
              </a:rPr>
              <a:t>entr</a:t>
            </a:r>
            <a:r>
              <a:rPr sz="1050" spc="-35" dirty="0">
                <a:solidFill>
                  <a:srgbClr val="444444"/>
                </a:solidFill>
                <a:latin typeface="Times New Roman"/>
                <a:cs typeface="Times New Roman"/>
              </a:rPr>
              <a:t>y</a:t>
            </a:r>
            <a:r>
              <a:rPr sz="1050" spc="90" dirty="0">
                <a:solidFill>
                  <a:srgbClr val="444444"/>
                </a:solidFill>
                <a:latin typeface="Times New Roman"/>
                <a:cs typeface="Times New Roman"/>
              </a:rPr>
              <a:t>. </a:t>
            </a:r>
            <a:r>
              <a:rPr sz="1050" spc="35" dirty="0">
                <a:solidFill>
                  <a:srgbClr val="444444"/>
                </a:solidFill>
                <a:latin typeface="Times New Roman"/>
                <a:cs typeface="Times New Roman"/>
              </a:rPr>
              <a:t>What</a:t>
            </a:r>
            <a:r>
              <a:rPr sz="1050" spc="-1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spc="254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1050" spc="-20" dirty="0">
                <a:solidFill>
                  <a:srgbClr val="444444"/>
                </a:solidFill>
                <a:latin typeface="Times New Roman"/>
                <a:cs typeface="Times New Roman"/>
              </a:rPr>
              <a:t>have</a:t>
            </a:r>
            <a:r>
              <a:rPr sz="10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444444"/>
                </a:solidFill>
                <a:latin typeface="Times New Roman"/>
                <a:cs typeface="Times New Roman"/>
              </a:rPr>
              <a:t>just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444444"/>
                </a:solidFill>
                <a:latin typeface="Times New Roman"/>
                <a:cs typeface="Times New Roman"/>
              </a:rPr>
              <a:t>seen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05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so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444444"/>
                </a:solidFill>
                <a:latin typeface="Times New Roman"/>
                <a:cs typeface="Times New Roman"/>
              </a:rPr>
              <a:t>horrifying</a:t>
            </a:r>
            <a:r>
              <a:rPr sz="1050" spc="-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spc="254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1050" spc="-10" dirty="0">
                <a:solidFill>
                  <a:srgbClr val="444444"/>
                </a:solidFill>
                <a:latin typeface="Times New Roman"/>
                <a:cs typeface="Times New Roman"/>
              </a:rPr>
              <a:t>barely</a:t>
            </a:r>
            <a:r>
              <a:rPr sz="1050" spc="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444444"/>
                </a:solidFill>
                <a:latin typeface="Times New Roman"/>
                <a:cs typeface="Times New Roman"/>
              </a:rPr>
              <a:t>have</a:t>
            </a:r>
            <a:r>
              <a:rPr sz="1050" spc="1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rhe s</a:t>
            </a:r>
            <a:r>
              <a:rPr sz="1050" spc="70" dirty="0">
                <a:solidFill>
                  <a:srgbClr val="282828"/>
                </a:solidFill>
                <a:latin typeface="Times New Roman"/>
                <a:cs typeface="Times New Roman"/>
              </a:rPr>
              <a:t>t</a:t>
            </a:r>
            <a:r>
              <a:rPr sz="1050" spc="15" dirty="0">
                <a:solidFill>
                  <a:srgbClr val="444444"/>
                </a:solidFill>
                <a:latin typeface="Times New Roman"/>
                <a:cs typeface="Times New Roman"/>
              </a:rPr>
              <a:t>rength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to </a:t>
            </a:r>
            <a:r>
              <a:rPr sz="1050" spc="15" dirty="0">
                <a:solidFill>
                  <a:srgbClr val="444444"/>
                </a:solidFill>
                <a:latin typeface="Times New Roman"/>
                <a:cs typeface="Times New Roman"/>
              </a:rPr>
              <a:t>write</a:t>
            </a:r>
            <a:r>
              <a:rPr sz="10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444444"/>
                </a:solidFill>
                <a:latin typeface="Times New Roman"/>
                <a:cs typeface="Times New Roman"/>
              </a:rPr>
              <a:t>it </a:t>
            </a:r>
            <a:r>
              <a:rPr sz="1050" spc="15" dirty="0">
                <a:solidFill>
                  <a:srgbClr val="444444"/>
                </a:solidFill>
                <a:latin typeface="Times New Roman"/>
                <a:cs typeface="Times New Roman"/>
              </a:rPr>
              <a:t>dow</a:t>
            </a:r>
            <a:r>
              <a:rPr sz="1050" spc="55" dirty="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sz="1050" spc="90" dirty="0">
                <a:solidFill>
                  <a:srgbClr val="282828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After</a:t>
            </a:r>
            <a:endParaRPr sz="1050">
              <a:latin typeface="Times New Roman"/>
              <a:cs typeface="Times New Roman"/>
            </a:endParaRPr>
          </a:p>
          <a:p>
            <a:pPr marL="62230" marR="17145" indent="-50165">
              <a:lnSpc>
                <a:spcPct val="112300"/>
              </a:lnSpc>
              <a:spcBef>
                <a:spcPts val="45"/>
              </a:spcBef>
            </a:pPr>
            <a:r>
              <a:rPr sz="1000" spc="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pounded</a:t>
            </a:r>
            <a:r>
              <a:rPr sz="1050" spc="11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444444"/>
                </a:solidFill>
                <a:latin typeface="Times New Roman"/>
                <a:cs typeface="Times New Roman"/>
              </a:rPr>
              <a:t>at</a:t>
            </a:r>
            <a:r>
              <a:rPr sz="105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050" spc="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door</a:t>
            </a:r>
            <a:r>
              <a:rPr sz="10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444444"/>
                </a:solidFill>
                <a:latin typeface="Times New Roman"/>
                <a:cs typeface="Times New Roman"/>
              </a:rPr>
              <a:t>ro</a:t>
            </a:r>
            <a:r>
              <a:rPr sz="1050" spc="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565656"/>
                </a:solidFill>
                <a:latin typeface="Times New Roman"/>
                <a:cs typeface="Times New Roman"/>
              </a:rPr>
              <a:t>forward</a:t>
            </a:r>
            <a:r>
              <a:rPr sz="1050" spc="114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hold,</a:t>
            </a:r>
            <a:r>
              <a:rPr sz="1050" spc="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444444"/>
                </a:solidFill>
                <a:latin typeface="Times New Roman"/>
                <a:cs typeface="Times New Roman"/>
              </a:rPr>
              <a:t>it</a:t>
            </a:r>
            <a:r>
              <a:rPr sz="1050" spc="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444444"/>
                </a:solidFill>
                <a:latin typeface="Times New Roman"/>
                <a:cs typeface="Times New Roman"/>
              </a:rPr>
              <a:t>finally</a:t>
            </a:r>
            <a:r>
              <a:rPr sz="10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swung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 ope</a:t>
            </a:r>
            <a:r>
              <a:rPr sz="1050" spc="65" dirty="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sz="1050" spc="90" dirty="0">
                <a:solidFill>
                  <a:srgbClr val="282828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444444"/>
                </a:solidFill>
                <a:latin typeface="Times New Roman"/>
                <a:cs typeface="Times New Roman"/>
              </a:rPr>
              <a:t>Bue</a:t>
            </a:r>
            <a:r>
              <a:rPr sz="110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444444"/>
                </a:solidFill>
                <a:latin typeface="Times New Roman"/>
                <a:cs typeface="Times New Roman"/>
              </a:rPr>
              <a:t>it</a:t>
            </a:r>
            <a:r>
              <a:rPr sz="1050" spc="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40" dirty="0">
                <a:solidFill>
                  <a:srgbClr val="444444"/>
                </a:solidFill>
                <a:latin typeface="Times New Roman"/>
                <a:cs typeface="Times New Roman"/>
              </a:rPr>
              <a:t>was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1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444444"/>
                </a:solidFill>
                <a:latin typeface="Times New Roman"/>
                <a:cs typeface="Times New Roman"/>
              </a:rPr>
              <a:t>nor</a:t>
            </a:r>
            <a:r>
              <a:rPr sz="1050" spc="1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444444"/>
                </a:solidFill>
                <a:latin typeface="Times New Roman"/>
                <a:cs typeface="Times New Roman"/>
              </a:rPr>
              <a:t>man</a:t>
            </a:r>
            <a:r>
              <a:rPr sz="1050" spc="1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who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 opened</a:t>
            </a:r>
            <a:r>
              <a:rPr sz="1050" spc="1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050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door,</a:t>
            </a:r>
            <a:r>
              <a:rPr sz="10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444444"/>
                </a:solidFill>
                <a:latin typeface="Times New Roman"/>
                <a:cs typeface="Times New Roman"/>
              </a:rPr>
              <a:t>it</a:t>
            </a:r>
            <a:r>
              <a:rPr sz="1050" spc="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40" dirty="0">
                <a:solidFill>
                  <a:srgbClr val="444444"/>
                </a:solidFill>
                <a:latin typeface="Times New Roman"/>
                <a:cs typeface="Times New Roman"/>
              </a:rPr>
              <a:t>was</a:t>
            </a:r>
            <a:r>
              <a:rPr sz="105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an</a:t>
            </a: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 ape.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444444"/>
                </a:solidFill>
                <a:latin typeface="Times New Roman"/>
                <a:cs typeface="Times New Roman"/>
              </a:rPr>
              <a:t>whole</a:t>
            </a:r>
            <a:r>
              <a:rPr sz="1050" spc="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565656"/>
                </a:solidFill>
                <a:latin typeface="Times New Roman"/>
                <a:cs typeface="Times New Roman"/>
              </a:rPr>
              <a:t>crew</a:t>
            </a:r>
            <a:r>
              <a:rPr sz="1050" spc="8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444444"/>
                </a:solidFill>
                <a:latin typeface="Times New Roman"/>
                <a:cs typeface="Times New Roman"/>
              </a:rPr>
              <a:t>has</a:t>
            </a:r>
            <a:r>
              <a:rPr sz="1050" spc="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565656"/>
                </a:solidFill>
                <a:latin typeface="Times New Roman"/>
                <a:cs typeface="Times New Roman"/>
              </a:rPr>
              <a:t>curned</a:t>
            </a:r>
            <a:r>
              <a:rPr sz="10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spc="-8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444444"/>
                </a:solidFill>
                <a:latin typeface="Times New Roman"/>
                <a:cs typeface="Times New Roman"/>
              </a:rPr>
              <a:t>into</a:t>
            </a: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444444"/>
                </a:solidFill>
                <a:latin typeface="Times New Roman"/>
                <a:cs typeface="Times New Roman"/>
              </a:rPr>
              <a:t>hairy</a:t>
            </a:r>
            <a:r>
              <a:rPr sz="1050" spc="1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444444"/>
                </a:solidFill>
                <a:latin typeface="Times New Roman"/>
                <a:cs typeface="Times New Roman"/>
              </a:rPr>
              <a:t>beast</a:t>
            </a:r>
            <a:r>
              <a:rPr sz="1050" spc="100" dirty="0">
                <a:solidFill>
                  <a:srgbClr val="444444"/>
                </a:solidFill>
                <a:latin typeface="Times New Roman"/>
                <a:cs typeface="Times New Roman"/>
              </a:rPr>
              <a:t>s</a:t>
            </a:r>
            <a:r>
              <a:rPr sz="1050" spc="90" dirty="0">
                <a:solidFill>
                  <a:srgbClr val="080808"/>
                </a:solidFill>
                <a:latin typeface="Times New Roman"/>
                <a:cs typeface="Times New Roman"/>
              </a:rPr>
              <a:t>.</a:t>
            </a:r>
            <a:r>
              <a:rPr sz="1050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050" spc="-100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They</a:t>
            </a:r>
            <a:r>
              <a:rPr sz="10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44444"/>
                </a:solidFill>
                <a:latin typeface="Times New Roman"/>
                <a:cs typeface="Times New Roman"/>
              </a:rPr>
              <a:t>just</a:t>
            </a:r>
            <a:r>
              <a:rPr sz="10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spc="-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30" dirty="0">
                <a:solidFill>
                  <a:srgbClr val="565656"/>
                </a:solidFill>
                <a:latin typeface="Times New Roman"/>
                <a:cs typeface="Times New Roman"/>
              </a:rPr>
              <a:t>sac</a:t>
            </a:r>
            <a:r>
              <a:rPr sz="1050" spc="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there,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444444"/>
                </a:solidFill>
                <a:latin typeface="Times New Roman"/>
                <a:cs typeface="Times New Roman"/>
              </a:rPr>
              <a:t>grin</a:t>
            </a:r>
            <a:r>
              <a:rPr sz="1050" spc="95" dirty="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sz="1050" spc="20" dirty="0">
                <a:solidFill>
                  <a:srgbClr val="282828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ng</a:t>
            </a:r>
            <a:r>
              <a:rPr sz="10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444444"/>
                </a:solidFill>
                <a:latin typeface="Times New Roman"/>
                <a:cs typeface="Times New Roman"/>
              </a:rPr>
              <a:t>at</a:t>
            </a:r>
            <a:r>
              <a:rPr sz="1050" spc="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444444"/>
                </a:solidFill>
                <a:latin typeface="Times New Roman"/>
                <a:cs typeface="Times New Roman"/>
              </a:rPr>
              <a:t>that</a:t>
            </a:r>
            <a:r>
              <a:rPr sz="1050" spc="1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444444"/>
                </a:solidFill>
                <a:latin typeface="Times New Roman"/>
                <a:cs typeface="Times New Roman"/>
              </a:rPr>
              <a:t>terrible</a:t>
            </a:r>
            <a:r>
              <a:rPr sz="1050" spc="11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444444"/>
                </a:solidFill>
                <a:latin typeface="Times New Roman"/>
                <a:cs typeface="Times New Roman"/>
              </a:rPr>
              <a:t>rock.</a:t>
            </a:r>
            <a:endParaRPr sz="105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  <a:spcBef>
                <a:spcPts val="145"/>
              </a:spcBef>
            </a:pPr>
            <a:r>
              <a:rPr sz="1050" dirty="0">
                <a:solidFill>
                  <a:srgbClr val="565656"/>
                </a:solidFill>
                <a:latin typeface="Times New Roman"/>
                <a:cs typeface="Times New Roman"/>
              </a:rPr>
              <a:t>They</a:t>
            </a:r>
            <a:r>
              <a:rPr sz="1050" spc="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444444"/>
                </a:solidFill>
                <a:latin typeface="Times New Roman"/>
                <a:cs typeface="Times New Roman"/>
              </a:rPr>
              <a:t>don</a:t>
            </a:r>
            <a:r>
              <a:rPr sz="1050" spc="-30" dirty="0">
                <a:solidFill>
                  <a:srgbClr val="444444"/>
                </a:solidFill>
                <a:latin typeface="Times New Roman"/>
                <a:cs typeface="Times New Roman"/>
              </a:rPr>
              <a:t>'</a:t>
            </a:r>
            <a:r>
              <a:rPr sz="1050" spc="75" dirty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sz="10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44444"/>
                </a:solidFill>
                <a:latin typeface="Times New Roman"/>
                <a:cs typeface="Times New Roman"/>
              </a:rPr>
              <a:t>understand </a:t>
            </a:r>
            <a:r>
              <a:rPr sz="1050" spc="-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sz="105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565656"/>
                </a:solidFill>
                <a:latin typeface="Times New Roman"/>
                <a:cs typeface="Times New Roman"/>
              </a:rPr>
              <a:t>word</a:t>
            </a:r>
            <a:r>
              <a:rPr sz="1050" spc="9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00" spc="780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  <a:spcBef>
                <a:spcPts val="145"/>
              </a:spcBef>
            </a:pPr>
            <a:r>
              <a:rPr sz="900" spc="40" dirty="0">
                <a:solidFill>
                  <a:srgbClr val="565656"/>
                </a:solidFill>
                <a:latin typeface="Times New Roman"/>
                <a:cs typeface="Times New Roman"/>
              </a:rPr>
              <a:t>sa</a:t>
            </a:r>
            <a:r>
              <a:rPr sz="900" spc="-45" dirty="0">
                <a:solidFill>
                  <a:srgbClr val="565656"/>
                </a:solidFill>
                <a:latin typeface="Times New Roman"/>
                <a:cs typeface="Times New Roman"/>
              </a:rPr>
              <a:t>y</a:t>
            </a:r>
            <a:r>
              <a:rPr sz="900" spc="130" dirty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900" spc="114" dirty="0">
                <a:solidFill>
                  <a:srgbClr val="444444"/>
                </a:solidFill>
                <a:latin typeface="Times New Roman"/>
                <a:cs typeface="Times New Roman"/>
              </a:rPr>
              <a:t>We</a:t>
            </a:r>
            <a:r>
              <a:rPr sz="90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565656"/>
                </a:solidFill>
                <a:latin typeface="Times New Roman"/>
                <a:cs typeface="Times New Roman"/>
              </a:rPr>
              <a:t>are</a:t>
            </a:r>
            <a:r>
              <a:rPr sz="900" spc="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444444"/>
                </a:solidFill>
                <a:latin typeface="Times New Roman"/>
                <a:cs typeface="Times New Roman"/>
              </a:rPr>
              <a:t>doomed</a:t>
            </a:r>
            <a:r>
              <a:rPr sz="1050" spc="-1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50" spc="-30" dirty="0">
                <a:solidFill>
                  <a:srgbClr val="282828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0"/>
            <a:ext cx="4993640" cy="679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1970" y="364638"/>
            <a:ext cx="4482242" cy="6479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5747" y="0"/>
            <a:ext cx="0" cy="3964940"/>
          </a:xfrm>
          <a:custGeom>
            <a:avLst/>
            <a:gdLst/>
            <a:ahLst/>
            <a:cxnLst/>
            <a:rect l="l" t="t" r="r" b="b"/>
            <a:pathLst>
              <a:path h="3964940">
                <a:moveTo>
                  <a:pt x="0" y="3964518"/>
                </a:moveTo>
                <a:lnTo>
                  <a:pt x="0" y="0"/>
                </a:lnTo>
              </a:path>
            </a:pathLst>
          </a:custGeom>
          <a:ln w="16829">
            <a:solidFill>
              <a:srgbClr val="BFA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332" y="16822"/>
            <a:ext cx="4824730" cy="0"/>
          </a:xfrm>
          <a:custGeom>
            <a:avLst/>
            <a:gdLst/>
            <a:ahLst/>
            <a:cxnLst/>
            <a:rect l="l" t="t" r="r" b="b"/>
            <a:pathLst>
              <a:path w="4824730">
                <a:moveTo>
                  <a:pt x="0" y="0"/>
                </a:moveTo>
                <a:lnTo>
                  <a:pt x="4824441" y="0"/>
                </a:lnTo>
              </a:path>
            </a:pathLst>
          </a:custGeom>
          <a:ln w="33658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2212" y="1768736"/>
            <a:ext cx="1664970" cy="223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-20" dirty="0">
                <a:solidFill>
                  <a:srgbClr val="3B3B3B"/>
                </a:solidFill>
                <a:latin typeface="Times New Roman"/>
                <a:cs typeface="Times New Roman"/>
              </a:rPr>
              <a:t>June</a:t>
            </a:r>
            <a:r>
              <a:rPr sz="950" i="1" spc="7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i="1" spc="-50" dirty="0">
                <a:solidFill>
                  <a:srgbClr val="4B4B49"/>
                </a:solidFill>
                <a:latin typeface="Times New Roman"/>
                <a:cs typeface="Times New Roman"/>
              </a:rPr>
              <a:t>16</a:t>
            </a:r>
            <a:endParaRPr sz="950">
              <a:latin typeface="Times New Roman"/>
              <a:cs typeface="Times New Roman"/>
            </a:endParaRPr>
          </a:p>
          <a:p>
            <a:pPr marL="29209" marR="5080" indent="5080">
              <a:lnSpc>
                <a:spcPct val="108400"/>
              </a:lnSpc>
              <a:spcBef>
                <a:spcPts val="309"/>
              </a:spcBef>
            </a:pPr>
            <a:r>
              <a:rPr sz="950" spc="45" dirty="0">
                <a:solidFill>
                  <a:srgbClr val="3B3B3B"/>
                </a:solidFill>
                <a:latin typeface="Times New Roman"/>
                <a:cs typeface="Times New Roman"/>
              </a:rPr>
              <a:t>The</a:t>
            </a:r>
            <a:r>
              <a:rPr sz="950" spc="-9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storm</a:t>
            </a:r>
            <a:r>
              <a:rPr sz="950" spc="-4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has</a:t>
            </a:r>
            <a:r>
              <a:rPr sz="950" spc="-4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B3B3B"/>
                </a:solidFill>
                <a:latin typeface="Times New Roman"/>
                <a:cs typeface="Times New Roman"/>
              </a:rPr>
              <a:t>passed.</a:t>
            </a:r>
            <a:r>
              <a:rPr sz="9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3B3B3B"/>
                </a:solidFill>
                <a:latin typeface="Times New Roman"/>
                <a:cs typeface="Times New Roman"/>
              </a:rPr>
              <a:t>The</a:t>
            </a:r>
            <a:r>
              <a:rPr sz="950" spc="-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00" i="1" spc="30" dirty="0">
                <a:solidFill>
                  <a:srgbClr val="4B4B49"/>
                </a:solidFill>
                <a:latin typeface="Times New Roman"/>
                <a:cs typeface="Times New Roman"/>
              </a:rPr>
              <a:t>R</a:t>
            </a:r>
            <a:r>
              <a:rPr sz="900" i="1" dirty="0">
                <a:solidFill>
                  <a:srgbClr val="4B4B49"/>
                </a:solidFill>
                <a:latin typeface="Times New Roman"/>
                <a:cs typeface="Times New Roman"/>
              </a:rPr>
              <a:t>i</a:t>
            </a:r>
            <a:r>
              <a:rPr sz="900" i="1" spc="40" dirty="0">
                <a:solidFill>
                  <a:srgbClr val="4B4B49"/>
                </a:solidFill>
                <a:latin typeface="Times New Roman"/>
                <a:cs typeface="Times New Roman"/>
              </a:rPr>
              <a:t>ta</a:t>
            </a:r>
            <a:r>
              <a:rPr sz="900" i="1" spc="2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i="1" spc="-20" dirty="0">
                <a:solidFill>
                  <a:srgbClr val="4B4B49"/>
                </a:solidFill>
                <a:latin typeface="Times New Roman"/>
                <a:cs typeface="Times New Roman"/>
              </a:rPr>
              <a:t>Anne</a:t>
            </a:r>
            <a:r>
              <a:rPr sz="950" i="1" spc="5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is</a:t>
            </a:r>
            <a:r>
              <a:rPr sz="950" spc="-7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B3B3B"/>
                </a:solidFill>
                <a:latin typeface="Times New Roman"/>
                <a:cs typeface="Times New Roman"/>
              </a:rPr>
              <a:t>still</a:t>
            </a:r>
            <a:r>
              <a:rPr sz="950" spc="-6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afloat, </a:t>
            </a:r>
            <a:r>
              <a:rPr sz="950" spc="25" dirty="0">
                <a:solidFill>
                  <a:srgbClr val="3B3B3B"/>
                </a:solidFill>
                <a:latin typeface="Times New Roman"/>
                <a:cs typeface="Times New Roman"/>
              </a:rPr>
              <a:t>but</a:t>
            </a:r>
            <a:r>
              <a:rPr sz="950" spc="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both</a:t>
            </a:r>
            <a:r>
              <a:rPr sz="950" spc="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masts</a:t>
            </a:r>
            <a:r>
              <a:rPr sz="950" spc="3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4B4B49"/>
                </a:solidFill>
                <a:latin typeface="Times New Roman"/>
                <a:cs typeface="Times New Roman"/>
              </a:rPr>
              <a:t>and</a:t>
            </a:r>
            <a:r>
              <a:rPr sz="950" spc="2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rudder</a:t>
            </a:r>
            <a:r>
              <a:rPr sz="950" spc="3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4B4B49"/>
                </a:solidFill>
                <a:latin typeface="Times New Roman"/>
                <a:cs typeface="Times New Roman"/>
              </a:rPr>
              <a:t>are</a:t>
            </a:r>
            <a:r>
              <a:rPr sz="950" spc="-1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3B3B3B"/>
                </a:solidFill>
                <a:latin typeface="Times New Roman"/>
                <a:cs typeface="Times New Roman"/>
              </a:rPr>
              <a:t>lost.</a:t>
            </a:r>
            <a:r>
              <a:rPr sz="9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10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3B3B3B"/>
                </a:solidFill>
                <a:latin typeface="Times New Roman"/>
                <a:cs typeface="Times New Roman"/>
              </a:rPr>
              <a:t>T</a:t>
            </a:r>
            <a:r>
              <a:rPr sz="950" spc="25" dirty="0">
                <a:solidFill>
                  <a:srgbClr val="3B3B3B"/>
                </a:solidFill>
                <a:latin typeface="Times New Roman"/>
                <a:cs typeface="Times New Roman"/>
              </a:rPr>
              <a:t>h</a:t>
            </a:r>
            <a:r>
              <a:rPr sz="950" spc="35" dirty="0">
                <a:solidFill>
                  <a:srgbClr val="5D5D5D"/>
                </a:solidFill>
                <a:latin typeface="Times New Roman"/>
                <a:cs typeface="Times New Roman"/>
              </a:rPr>
              <a:t>e</a:t>
            </a:r>
            <a:r>
              <a:rPr sz="950" spc="2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950" spc="-35" dirty="0">
                <a:solidFill>
                  <a:srgbClr val="3B3B3B"/>
                </a:solidFill>
                <a:latin typeface="Times New Roman"/>
                <a:cs typeface="Times New Roman"/>
              </a:rPr>
              <a:t>scone</a:t>
            </a:r>
            <a:r>
              <a:rPr sz="950" spc="-4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has</a:t>
            </a:r>
            <a:r>
              <a:rPr sz="950" spc="-4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4B4B49"/>
                </a:solidFill>
                <a:latin typeface="Times New Roman"/>
                <a:cs typeface="Times New Roman"/>
              </a:rPr>
              <a:t>gone</a:t>
            </a:r>
            <a:r>
              <a:rPr sz="950" spc="1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4B4B49"/>
                </a:solidFill>
                <a:latin typeface="Times New Roman"/>
                <a:cs typeface="Times New Roman"/>
              </a:rPr>
              <a:t>dark.</a:t>
            </a:r>
            <a:r>
              <a:rPr sz="95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3B3B3B"/>
                </a:solidFill>
                <a:latin typeface="Times New Roman"/>
                <a:cs typeface="Times New Roman"/>
              </a:rPr>
              <a:t>We</a:t>
            </a:r>
            <a:r>
              <a:rPr sz="950" spc="-2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3B3B3B"/>
                </a:solidFill>
                <a:latin typeface="Times New Roman"/>
                <a:cs typeface="Times New Roman"/>
              </a:rPr>
              <a:t>were</a:t>
            </a:r>
            <a:r>
              <a:rPr sz="950" spc="-1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B3B3B"/>
                </a:solidFill>
                <a:latin typeface="Times New Roman"/>
                <a:cs typeface="Times New Roman"/>
              </a:rPr>
              <a:t>struck</a:t>
            </a:r>
            <a:r>
              <a:rPr sz="950" spc="2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3B3B3B"/>
                </a:solidFill>
                <a:latin typeface="Times New Roman"/>
                <a:cs typeface="Times New Roman"/>
              </a:rPr>
              <a:t>by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lightn</a:t>
            </a:r>
            <a:r>
              <a:rPr sz="950" spc="35" dirty="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sz="950" spc="-35" dirty="0">
                <a:solidFill>
                  <a:srgbClr val="1F1F1F"/>
                </a:solidFill>
                <a:latin typeface="Times New Roman"/>
                <a:cs typeface="Times New Roman"/>
              </a:rPr>
              <a:t>n</a:t>
            </a:r>
            <a:r>
              <a:rPr sz="950" spc="100" dirty="0">
                <a:solidFill>
                  <a:srgbClr val="3B3B3B"/>
                </a:solidFill>
                <a:latin typeface="Times New Roman"/>
                <a:cs typeface="Times New Roman"/>
              </a:rPr>
              <a:t>g</a:t>
            </a:r>
            <a:r>
              <a:rPr sz="950" spc="-2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tw</a:t>
            </a:r>
            <a:r>
              <a:rPr sz="950" spc="-55" dirty="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ce</a:t>
            </a:r>
            <a:r>
              <a:rPr sz="950" spc="-6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B3B3B"/>
                </a:solidFill>
                <a:latin typeface="Times New Roman"/>
                <a:cs typeface="Times New Roman"/>
              </a:rPr>
              <a:t>during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 the</a:t>
            </a:r>
            <a:r>
              <a:rPr sz="950" spc="-3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B3B3B"/>
                </a:solidFill>
                <a:latin typeface="Times New Roman"/>
                <a:cs typeface="Times New Roman"/>
              </a:rPr>
              <a:t>storm.</a:t>
            </a:r>
            <a:r>
              <a:rPr sz="9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sz="950" spc="-25" dirty="0">
                <a:solidFill>
                  <a:srgbClr val="3B3B3B"/>
                </a:solidFill>
                <a:latin typeface="Times New Roman"/>
                <a:cs typeface="Times New Roman"/>
              </a:rPr>
              <a:t> believe</a:t>
            </a:r>
            <a:r>
              <a:rPr sz="950" spc="5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B3B3B"/>
                </a:solidFill>
                <a:latin typeface="Times New Roman"/>
                <a:cs typeface="Times New Roman"/>
              </a:rPr>
              <a:t>that</a:t>
            </a:r>
            <a:r>
              <a:rPr sz="950" spc="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4B4B49"/>
                </a:solidFill>
                <a:latin typeface="Times New Roman"/>
                <a:cs typeface="Times New Roman"/>
              </a:rPr>
              <a:t>was</a:t>
            </a:r>
            <a:r>
              <a:rPr sz="950" spc="-2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3B3B3B"/>
                </a:solidFill>
                <a:latin typeface="Times New Roman"/>
                <a:cs typeface="Times New Roman"/>
              </a:rPr>
              <a:t>the</a:t>
            </a:r>
            <a:r>
              <a:rPr sz="950" spc="1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3B3B3B"/>
                </a:solidFill>
                <a:latin typeface="Times New Roman"/>
                <a:cs typeface="Times New Roman"/>
              </a:rPr>
              <a:t>caus</a:t>
            </a:r>
            <a:r>
              <a:rPr sz="950" spc="15" dirty="0">
                <a:solidFill>
                  <a:srgbClr val="3B3B3B"/>
                </a:solidFill>
                <a:latin typeface="Times New Roman"/>
                <a:cs typeface="Times New Roman"/>
              </a:rPr>
              <a:t>e</a:t>
            </a:r>
            <a:r>
              <a:rPr sz="950" spc="60" dirty="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sz="95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950" spc="-114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3B3B3B"/>
                </a:solidFill>
                <a:latin typeface="Times New Roman"/>
                <a:cs typeface="Times New Roman"/>
              </a:rPr>
              <a:t>Unfortunatel</a:t>
            </a:r>
            <a:r>
              <a:rPr sz="950" spc="55" dirty="0">
                <a:solidFill>
                  <a:srgbClr val="3B3B3B"/>
                </a:solidFill>
                <a:latin typeface="Times New Roman"/>
                <a:cs typeface="Times New Roman"/>
              </a:rPr>
              <a:t>y</a:t>
            </a:r>
            <a:r>
              <a:rPr sz="950" spc="-15" dirty="0">
                <a:solidFill>
                  <a:srgbClr val="5D5D5D"/>
                </a:solidFill>
                <a:latin typeface="Times New Roman"/>
                <a:cs typeface="Times New Roman"/>
              </a:rPr>
              <a:t>,</a:t>
            </a:r>
            <a:r>
              <a:rPr sz="950" spc="-6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4B4B49"/>
                </a:solidFill>
                <a:latin typeface="Times New Roman"/>
                <a:cs typeface="Times New Roman"/>
              </a:rPr>
              <a:t>the</a:t>
            </a:r>
            <a:r>
              <a:rPr sz="950" spc="-3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4B4B49"/>
                </a:solidFill>
                <a:latin typeface="Times New Roman"/>
                <a:cs typeface="Times New Roman"/>
              </a:rPr>
              <a:t>crew</a:t>
            </a:r>
            <a:r>
              <a:rPr sz="950" spc="-1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4B4B49"/>
                </a:solidFill>
                <a:latin typeface="Times New Roman"/>
                <a:cs typeface="Times New Roman"/>
              </a:rPr>
              <a:t>is </a:t>
            </a:r>
            <a:r>
              <a:rPr sz="950" spc="50" dirty="0">
                <a:solidFill>
                  <a:srgbClr val="1F1F1F"/>
                </a:solidFill>
                <a:latin typeface="Times New Roman"/>
                <a:cs typeface="Times New Roman"/>
              </a:rPr>
              <a:t>u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nchange</a:t>
            </a:r>
            <a:r>
              <a:rPr sz="950" spc="95" dirty="0">
                <a:solidFill>
                  <a:srgbClr val="3B3B3B"/>
                </a:solidFill>
                <a:latin typeface="Times New Roman"/>
                <a:cs typeface="Times New Roman"/>
              </a:rPr>
              <a:t>d</a:t>
            </a:r>
            <a:r>
              <a:rPr sz="950" spc="60" dirty="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sz="95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950" spc="-114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B3B3B"/>
                </a:solidFill>
                <a:latin typeface="Times New Roman"/>
                <a:cs typeface="Times New Roman"/>
              </a:rPr>
              <a:t>They</a:t>
            </a:r>
            <a:r>
              <a:rPr sz="950" spc="4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are</a:t>
            </a:r>
            <a:r>
              <a:rPr sz="950" spc="-6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4B4B49"/>
                </a:solidFill>
                <a:latin typeface="Times New Roman"/>
                <a:cs typeface="Times New Roman"/>
              </a:rPr>
              <a:t>still</a:t>
            </a:r>
            <a:endParaRPr sz="95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solidFill>
                  <a:srgbClr val="3B3B3B"/>
                </a:solidFill>
                <a:latin typeface="Times New Roman"/>
                <a:cs typeface="Times New Roman"/>
              </a:rPr>
              <a:t>beasts,</a:t>
            </a:r>
            <a:r>
              <a:rPr sz="950" spc="8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but </a:t>
            </a:r>
            <a:r>
              <a:rPr sz="950" spc="-25" dirty="0">
                <a:solidFill>
                  <a:srgbClr val="3B3B3B"/>
                </a:solidFill>
                <a:latin typeface="Times New Roman"/>
                <a:cs typeface="Times New Roman"/>
              </a:rPr>
              <a:t>seem</a:t>
            </a:r>
            <a:r>
              <a:rPr sz="950" spc="5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sad</a:t>
            </a:r>
            <a:r>
              <a:rPr sz="950" spc="-3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4B4B49"/>
                </a:solidFill>
                <a:latin typeface="Times New Roman"/>
                <a:cs typeface="Times New Roman"/>
              </a:rPr>
              <a:t>and</a:t>
            </a:r>
            <a:r>
              <a:rPr sz="950" spc="2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3B3B3B"/>
                </a:solidFill>
                <a:latin typeface="Times New Roman"/>
                <a:cs typeface="Times New Roman"/>
              </a:rPr>
              <a:t>lost</a:t>
            </a:r>
            <a:endParaRPr sz="950">
              <a:latin typeface="Times New Roman"/>
              <a:cs typeface="Times New Roman"/>
            </a:endParaRPr>
          </a:p>
          <a:p>
            <a:pPr marL="34925" marR="60325" indent="5080">
              <a:lnSpc>
                <a:spcPct val="108400"/>
              </a:lnSpc>
              <a:spcBef>
                <a:spcPts val="85"/>
              </a:spcBef>
            </a:pPr>
            <a:r>
              <a:rPr sz="950" spc="5" dirty="0">
                <a:solidFill>
                  <a:srgbClr val="3B3B3B"/>
                </a:solidFill>
                <a:latin typeface="Times New Roman"/>
                <a:cs typeface="Times New Roman"/>
              </a:rPr>
              <a:t>without</a:t>
            </a:r>
            <a:r>
              <a:rPr sz="950" spc="7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B3B3B"/>
                </a:solidFill>
                <a:latin typeface="Times New Roman"/>
                <a:cs typeface="Times New Roman"/>
              </a:rPr>
              <a:t>the</a:t>
            </a:r>
            <a:r>
              <a:rPr sz="950" spc="-7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4B4B49"/>
                </a:solidFill>
                <a:latin typeface="Times New Roman"/>
                <a:cs typeface="Times New Roman"/>
              </a:rPr>
              <a:t>g</a:t>
            </a:r>
            <a:r>
              <a:rPr sz="950" spc="-5" dirty="0">
                <a:solidFill>
                  <a:srgbClr val="1F1F1F"/>
                </a:solidFill>
                <a:latin typeface="Times New Roman"/>
                <a:cs typeface="Times New Roman"/>
              </a:rPr>
              <a:t>l</a:t>
            </a:r>
            <a:r>
              <a:rPr sz="950" spc="-5" dirty="0">
                <a:solidFill>
                  <a:srgbClr val="4B4B49"/>
                </a:solidFill>
                <a:latin typeface="Times New Roman"/>
                <a:cs typeface="Times New Roman"/>
              </a:rPr>
              <a:t>owing</a:t>
            </a:r>
            <a:r>
              <a:rPr sz="950" spc="1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B3B3B"/>
                </a:solidFill>
                <a:latin typeface="Times New Roman"/>
                <a:cs typeface="Times New Roman"/>
              </a:rPr>
              <a:t>rock.</a:t>
            </a:r>
            <a:r>
              <a:rPr sz="9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4B4B49"/>
                </a:solidFill>
                <a:latin typeface="Times New Roman"/>
                <a:cs typeface="Times New Roman"/>
              </a:rPr>
              <a:t>I</a:t>
            </a:r>
            <a:r>
              <a:rPr sz="950" spc="3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B3B3B"/>
                </a:solidFill>
                <a:latin typeface="Times New Roman"/>
                <a:cs typeface="Times New Roman"/>
              </a:rPr>
              <a:t>have </a:t>
            </a:r>
            <a:r>
              <a:rPr sz="950" spc="-25" dirty="0">
                <a:solidFill>
                  <a:srgbClr val="4B4B49"/>
                </a:solidFill>
                <a:latin typeface="Times New Roman"/>
                <a:cs typeface="Times New Roman"/>
              </a:rPr>
              <a:t>moved</a:t>
            </a:r>
            <a:r>
              <a:rPr sz="950" spc="6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4B4B49"/>
                </a:solidFill>
                <a:latin typeface="Times New Roman"/>
                <a:cs typeface="Times New Roman"/>
              </a:rPr>
              <a:t>them</a:t>
            </a:r>
            <a:r>
              <a:rPr sz="950" spc="5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back</a:t>
            </a:r>
            <a:r>
              <a:rPr sz="950" spc="6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55" dirty="0">
                <a:solidFill>
                  <a:srgbClr val="3B3B3B"/>
                </a:solidFill>
                <a:latin typeface="Times New Roman"/>
                <a:cs typeface="Times New Roman"/>
              </a:rPr>
              <a:t>co </a:t>
            </a:r>
            <a:r>
              <a:rPr sz="950" spc="5" dirty="0">
                <a:solidFill>
                  <a:srgbClr val="3B3B3B"/>
                </a:solidFill>
                <a:latin typeface="Times New Roman"/>
                <a:cs typeface="Times New Roman"/>
              </a:rPr>
              <a:t>their</a:t>
            </a:r>
            <a:r>
              <a:rPr sz="9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4B4B49"/>
                </a:solidFill>
                <a:latin typeface="Times New Roman"/>
                <a:cs typeface="Times New Roman"/>
              </a:rPr>
              <a:t>quarters.</a:t>
            </a:r>
            <a:r>
              <a:rPr sz="95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4B4B49"/>
                </a:solidFill>
                <a:latin typeface="Times New Roman"/>
                <a:cs typeface="Times New Roman"/>
              </a:rPr>
              <a:t>W</a:t>
            </a:r>
            <a:r>
              <a:rPr sz="950" spc="35" dirty="0">
                <a:solidFill>
                  <a:srgbClr val="4B4B49"/>
                </a:solidFill>
                <a:latin typeface="Times New Roman"/>
                <a:cs typeface="Times New Roman"/>
              </a:rPr>
              <a:t>e</a:t>
            </a:r>
            <a:r>
              <a:rPr sz="950" spc="-8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4B4B49"/>
                </a:solidFill>
                <a:latin typeface="Times New Roman"/>
                <a:cs typeface="Times New Roman"/>
              </a:rPr>
              <a:t>have</a:t>
            </a:r>
            <a:r>
              <a:rPr sz="950" spc="3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30" dirty="0">
                <a:solidFill>
                  <a:srgbClr val="3B3B3B"/>
                </a:solidFill>
                <a:latin typeface="Times New Roman"/>
                <a:cs typeface="Times New Roman"/>
              </a:rPr>
              <a:t>food</a:t>
            </a:r>
            <a:r>
              <a:rPr sz="950" spc="2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30" dirty="0">
                <a:solidFill>
                  <a:srgbClr val="4B4B49"/>
                </a:solidFill>
                <a:latin typeface="Times New Roman"/>
                <a:cs typeface="Times New Roman"/>
              </a:rPr>
              <a:t>for</a:t>
            </a:r>
            <a:r>
              <a:rPr sz="950" spc="2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B3B3B"/>
                </a:solidFill>
                <a:latin typeface="Times New Roman"/>
                <a:cs typeface="Times New Roman"/>
              </a:rPr>
              <a:t>two </a:t>
            </a:r>
            <a:r>
              <a:rPr sz="950" spc="-30" dirty="0">
                <a:solidFill>
                  <a:srgbClr val="4B4B49"/>
                </a:solidFill>
                <a:latin typeface="Times New Roman"/>
                <a:cs typeface="Times New Roman"/>
              </a:rPr>
              <a:t>weeks.</a:t>
            </a:r>
            <a:r>
              <a:rPr sz="95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4B4B49"/>
                </a:solidFill>
                <a:latin typeface="Times New Roman"/>
                <a:cs typeface="Times New Roman"/>
              </a:rPr>
              <a:t>I</a:t>
            </a:r>
            <a:r>
              <a:rPr sz="950" spc="-25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4B4B49"/>
                </a:solidFill>
                <a:latin typeface="Times New Roman"/>
                <a:cs typeface="Times New Roman"/>
              </a:rPr>
              <a:t>am</a:t>
            </a:r>
            <a:r>
              <a:rPr sz="950" spc="10" dirty="0">
                <a:solidFill>
                  <a:srgbClr val="4B4B49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3B3B3B"/>
                </a:solidFill>
                <a:latin typeface="Times New Roman"/>
                <a:cs typeface="Times New Roman"/>
              </a:rPr>
              <a:t>hopeful</a:t>
            </a:r>
            <a:r>
              <a:rPr sz="950" spc="7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3B3B3B"/>
                </a:solidFill>
                <a:latin typeface="Times New Roman"/>
                <a:cs typeface="Times New Roman"/>
              </a:rPr>
              <a:t>of</a:t>
            </a:r>
            <a:r>
              <a:rPr sz="950" spc="-3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4B4B49"/>
                </a:solidFill>
                <a:latin typeface="Times New Roman"/>
                <a:cs typeface="Times New Roman"/>
              </a:rPr>
              <a:t>a </a:t>
            </a:r>
            <a:r>
              <a:rPr sz="950" spc="-20" dirty="0">
                <a:solidFill>
                  <a:srgbClr val="3B3B3B"/>
                </a:solidFill>
                <a:latin typeface="Times New Roman"/>
                <a:cs typeface="Times New Roman"/>
              </a:rPr>
              <a:t>rescue.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0"/>
            <a:ext cx="49568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0"/>
            <a:ext cx="51282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0"/>
            <a:ext cx="49568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7143" y="311019"/>
            <a:ext cx="4627984" cy="6170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350" y="534954"/>
            <a:ext cx="2674774" cy="135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3354" y="0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547147"/>
                </a:moveTo>
                <a:lnTo>
                  <a:pt x="0" y="0"/>
                </a:lnTo>
              </a:path>
            </a:pathLst>
          </a:custGeom>
          <a:ln w="6220">
            <a:solidFill>
              <a:srgbClr val="747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277" y="335749"/>
            <a:ext cx="3166745" cy="0"/>
          </a:xfrm>
          <a:custGeom>
            <a:avLst/>
            <a:gdLst/>
            <a:ahLst/>
            <a:cxnLst/>
            <a:rect l="l" t="t" r="r" b="b"/>
            <a:pathLst>
              <a:path w="3166745">
                <a:moveTo>
                  <a:pt x="0" y="0"/>
                </a:moveTo>
                <a:lnTo>
                  <a:pt x="3166187" y="0"/>
                </a:lnTo>
              </a:path>
            </a:pathLst>
          </a:custGeom>
          <a:ln w="12440">
            <a:solidFill>
              <a:srgbClr val="342F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0277" y="1557506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514" y="0"/>
                </a:lnTo>
              </a:path>
            </a:pathLst>
          </a:custGeom>
          <a:ln w="6220">
            <a:solidFill>
              <a:srgbClr val="0C08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0179" y="1877711"/>
            <a:ext cx="0" cy="1119505"/>
          </a:xfrm>
          <a:custGeom>
            <a:avLst/>
            <a:gdLst/>
            <a:ahLst/>
            <a:cxnLst/>
            <a:rect l="l" t="t" r="r" b="b"/>
            <a:pathLst>
              <a:path h="1119505">
                <a:moveTo>
                  <a:pt x="0" y="1119165"/>
                </a:moveTo>
                <a:lnTo>
                  <a:pt x="0" y="0"/>
                </a:lnTo>
              </a:path>
            </a:pathLst>
          </a:custGeom>
          <a:ln w="12440">
            <a:solidFill>
              <a:srgbClr val="3B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1584" y="1890147"/>
            <a:ext cx="0" cy="1094740"/>
          </a:xfrm>
          <a:custGeom>
            <a:avLst/>
            <a:gdLst/>
            <a:ahLst/>
            <a:cxnLst/>
            <a:rect l="l" t="t" r="r" b="b"/>
            <a:pathLst>
              <a:path h="1094739">
                <a:moveTo>
                  <a:pt x="0" y="1094295"/>
                </a:moveTo>
                <a:lnTo>
                  <a:pt x="0" y="0"/>
                </a:lnTo>
              </a:path>
            </a:pathLst>
          </a:custGeom>
          <a:ln w="24881">
            <a:solidFill>
              <a:srgbClr val="AF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6359" y="6795824"/>
            <a:ext cx="4976495" cy="0"/>
          </a:xfrm>
          <a:custGeom>
            <a:avLst/>
            <a:gdLst/>
            <a:ahLst/>
            <a:cxnLst/>
            <a:rect l="l" t="t" r="r" b="b"/>
            <a:pathLst>
              <a:path w="4976495">
                <a:moveTo>
                  <a:pt x="0" y="0"/>
                </a:moveTo>
                <a:lnTo>
                  <a:pt x="4976326" y="0"/>
                </a:lnTo>
              </a:path>
            </a:pathLst>
          </a:custGeom>
          <a:ln w="99526">
            <a:solidFill>
              <a:srgbClr val="4B4F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6238" y="1718186"/>
            <a:ext cx="1682114" cy="241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-25" dirty="0">
                <a:solidFill>
                  <a:srgbClr val="3F3F3F"/>
                </a:solidFill>
                <a:latin typeface="Times New Roman"/>
                <a:cs typeface="Times New Roman"/>
              </a:rPr>
              <a:t>June</a:t>
            </a:r>
            <a:r>
              <a:rPr sz="950" i="1" spc="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i="1" spc="40" dirty="0">
                <a:solidFill>
                  <a:srgbClr val="3F3F3F"/>
                </a:solidFill>
                <a:latin typeface="Times New Roman"/>
                <a:cs typeface="Times New Roman"/>
              </a:rPr>
              <a:t>28</a:t>
            </a:r>
            <a:endParaRPr sz="950">
              <a:latin typeface="Times New Roman"/>
              <a:cs typeface="Times New Roman"/>
            </a:endParaRPr>
          </a:p>
          <a:p>
            <a:pPr marL="43180" marR="8255" indent="5715">
              <a:lnSpc>
                <a:spcPct val="111700"/>
              </a:lnSpc>
              <a:spcBef>
                <a:spcPts val="290"/>
              </a:spcBef>
            </a:pPr>
            <a:r>
              <a:rPr sz="950" spc="20" dirty="0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sz="950" spc="-40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am</a:t>
            </a:r>
            <a:r>
              <a:rPr sz="950" spc="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happy</a:t>
            </a:r>
            <a:r>
              <a:rPr sz="950" spc="8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to</a:t>
            </a:r>
            <a:r>
              <a:rPr sz="950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3F3F3F"/>
                </a:solidFill>
                <a:latin typeface="Times New Roman"/>
                <a:cs typeface="Times New Roman"/>
              </a:rPr>
              <a:t>report</a:t>
            </a:r>
            <a:r>
              <a:rPr sz="950" spc="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3F3F3F"/>
                </a:solidFill>
                <a:latin typeface="Times New Roman"/>
                <a:cs typeface="Times New Roman"/>
              </a:rPr>
              <a:t>that</a:t>
            </a:r>
            <a:r>
              <a:rPr sz="950" spc="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3F3F3F"/>
                </a:solidFill>
                <a:latin typeface="Times New Roman"/>
                <a:cs typeface="Times New Roman"/>
              </a:rPr>
              <a:t>che</a:t>
            </a:r>
            <a:r>
              <a:rPr sz="9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men</a:t>
            </a:r>
            <a:r>
              <a:rPr sz="95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have</a:t>
            </a:r>
            <a:r>
              <a:rPr sz="950" spc="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returned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40" dirty="0">
                <a:solidFill>
                  <a:srgbClr val="525252"/>
                </a:solidFill>
                <a:latin typeface="Times New Roman"/>
                <a:cs typeface="Times New Roman"/>
              </a:rPr>
              <a:t>co</a:t>
            </a:r>
            <a:r>
              <a:rPr sz="950" spc="-35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normal. </a:t>
            </a:r>
            <a:r>
              <a:rPr sz="950" spc="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60" dirty="0">
                <a:solidFill>
                  <a:srgbClr val="3F3F3F"/>
                </a:solidFill>
                <a:latin typeface="Times New Roman"/>
                <a:cs typeface="Times New Roman"/>
              </a:rPr>
              <a:t>Ic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seems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chat</a:t>
            </a:r>
            <a:r>
              <a:rPr sz="950" spc="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those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who</a:t>
            </a:r>
            <a:r>
              <a:rPr sz="95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knew</a:t>
            </a:r>
            <a:r>
              <a:rPr sz="950" spc="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30" dirty="0">
                <a:solidFill>
                  <a:srgbClr val="3F3F3F"/>
                </a:solidFill>
                <a:latin typeface="Times New Roman"/>
                <a:cs typeface="Times New Roman"/>
              </a:rPr>
              <a:t>how</a:t>
            </a:r>
            <a:r>
              <a:rPr sz="9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to</a:t>
            </a:r>
            <a:r>
              <a:rPr sz="9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read</a:t>
            </a:r>
            <a:r>
              <a:rPr sz="950" spc="8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525252"/>
                </a:solidFill>
                <a:latin typeface="Times New Roman"/>
                <a:cs typeface="Times New Roman"/>
              </a:rPr>
              <a:t>recover</a:t>
            </a:r>
            <a:r>
              <a:rPr sz="950" spc="5" dirty="0">
                <a:solidFill>
                  <a:srgbClr val="525252"/>
                </a:solidFill>
                <a:latin typeface="Times New Roman"/>
                <a:cs typeface="Times New Roman"/>
              </a:rPr>
              <a:t>e</a:t>
            </a:r>
            <a:r>
              <a:rPr sz="950" spc="35" dirty="0">
                <a:solidFill>
                  <a:srgbClr val="2B2A2A"/>
                </a:solidFill>
                <a:latin typeface="Times New Roman"/>
                <a:cs typeface="Times New Roman"/>
              </a:rPr>
              <a:t>d</a:t>
            </a:r>
            <a:r>
              <a:rPr sz="950" spc="30" dirty="0">
                <a:solidFill>
                  <a:srgbClr val="2B2A2A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most</a:t>
            </a:r>
            <a:r>
              <a:rPr sz="95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quickl</a:t>
            </a:r>
            <a:r>
              <a:rPr sz="950" spc="-35" dirty="0">
                <a:solidFill>
                  <a:srgbClr val="3F3F3F"/>
                </a:solidFill>
                <a:latin typeface="Times New Roman"/>
                <a:cs typeface="Times New Roman"/>
              </a:rPr>
              <a:t>y</a:t>
            </a:r>
            <a:r>
              <a:rPr sz="950" spc="95" dirty="0">
                <a:solidFill>
                  <a:srgbClr val="030303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i="1" spc="155" dirty="0">
                <a:solidFill>
                  <a:srgbClr val="3F3F3F"/>
                </a:solidFill>
                <a:latin typeface="Times New Roman"/>
                <a:cs typeface="Times New Roman"/>
              </a:rPr>
              <a:t>}</a:t>
            </a:r>
            <a:r>
              <a:rPr sz="950" i="1" spc="-50" dirty="0">
                <a:solidFill>
                  <a:srgbClr val="3F3F3F"/>
                </a:solidFill>
                <a:latin typeface="Times New Roman"/>
                <a:cs typeface="Times New Roman"/>
              </a:rPr>
              <a:t>ttne</a:t>
            </a:r>
            <a:r>
              <a:rPr sz="950" i="1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i="1" spc="-30" dirty="0">
                <a:solidFill>
                  <a:srgbClr val="525252"/>
                </a:solidFill>
                <a:latin typeface="Times New Roman"/>
                <a:cs typeface="Times New Roman"/>
              </a:rPr>
              <a:t>30</a:t>
            </a:r>
            <a:endParaRPr sz="1050">
              <a:latin typeface="Times New Roman"/>
              <a:cs typeface="Times New Roman"/>
            </a:endParaRPr>
          </a:p>
          <a:p>
            <a:pPr marL="37465" marR="5080" indent="5715">
              <a:lnSpc>
                <a:spcPct val="112799"/>
              </a:lnSpc>
              <a:spcBef>
                <a:spcPts val="260"/>
              </a:spcBef>
            </a:pPr>
            <a:r>
              <a:rPr sz="950" spc="-20" dirty="0">
                <a:solidFill>
                  <a:srgbClr val="3F3F3F"/>
                </a:solidFill>
                <a:latin typeface="Times New Roman"/>
                <a:cs typeface="Times New Roman"/>
              </a:rPr>
              <a:t>W</a:t>
            </a:r>
            <a:r>
              <a:rPr sz="950" spc="85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5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are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saved!</a:t>
            </a:r>
            <a:r>
              <a:rPr sz="950" spc="-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ship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3F3F3F"/>
                </a:solidFill>
                <a:latin typeface="Times New Roman"/>
                <a:cs typeface="Times New Roman"/>
              </a:rPr>
              <a:t>has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2B2A2A"/>
                </a:solidFill>
                <a:latin typeface="Times New Roman"/>
                <a:cs typeface="Times New Roman"/>
              </a:rPr>
              <a:t>been 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spotted</a:t>
            </a:r>
            <a:r>
              <a:rPr sz="950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off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srgbClr val="3F3F3F"/>
                </a:solidFill>
                <a:latin typeface="Times New Roman"/>
                <a:cs typeface="Times New Roman"/>
              </a:rPr>
              <a:t>our</a:t>
            </a:r>
            <a:r>
              <a:rPr sz="95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starboard</a:t>
            </a:r>
            <a:r>
              <a:rPr sz="95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3F3F3F"/>
                </a:solidFill>
                <a:latin typeface="Times New Roman"/>
                <a:cs typeface="Times New Roman"/>
              </a:rPr>
              <a:t>side.</a:t>
            </a:r>
            <a:r>
              <a:rPr sz="95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950" spc="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3F3F3F"/>
                </a:solidFill>
                <a:latin typeface="Times New Roman"/>
                <a:cs typeface="Times New Roman"/>
              </a:rPr>
              <a:t>have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2B2A2A"/>
                </a:solidFill>
                <a:latin typeface="Times New Roman"/>
                <a:cs typeface="Times New Roman"/>
              </a:rPr>
              <a:t>decided</a:t>
            </a:r>
            <a:r>
              <a:rPr sz="950" spc="30" dirty="0">
                <a:solidFill>
                  <a:srgbClr val="2B2A2A"/>
                </a:solidFill>
                <a:latin typeface="Times New Roman"/>
                <a:cs typeface="Times New Roman"/>
              </a:rPr>
              <a:t> 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co</a:t>
            </a:r>
            <a:r>
              <a:rPr sz="95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F3F3F"/>
                </a:solidFill>
                <a:latin typeface="Times New Roman"/>
                <a:cs typeface="Times New Roman"/>
              </a:rPr>
              <a:t>scuttle</a:t>
            </a:r>
            <a:r>
              <a:rPr sz="950" spc="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che</a:t>
            </a:r>
            <a:r>
              <a:rPr sz="95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i="1" spc="30" dirty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950" i="1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950" i="1" spc="40" dirty="0">
                <a:solidFill>
                  <a:srgbClr val="3F3F3F"/>
                </a:solidFill>
                <a:latin typeface="Times New Roman"/>
                <a:cs typeface="Times New Roman"/>
              </a:rPr>
              <a:t>ta</a:t>
            </a:r>
            <a:r>
              <a:rPr sz="950" i="1" spc="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50" i="1" spc="30" dirty="0">
                <a:solidFill>
                  <a:srgbClr val="3F3F3F"/>
                </a:solidFill>
                <a:latin typeface="Times New Roman"/>
                <a:cs typeface="Times New Roman"/>
              </a:rPr>
              <a:t>Anne.</a:t>
            </a:r>
            <a:r>
              <a:rPr sz="850" i="1" dirty="0">
                <a:solidFill>
                  <a:srgbClr val="3F3F3F"/>
                </a:solidFill>
                <a:latin typeface="Times New Roman"/>
                <a:cs typeface="Times New Roman"/>
              </a:rPr>
              <a:t>  </a:t>
            </a:r>
            <a:r>
              <a:rPr sz="850" i="1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3F3F3F"/>
                </a:solidFill>
                <a:latin typeface="Times New Roman"/>
                <a:cs typeface="Times New Roman"/>
              </a:rPr>
              <a:t>There</a:t>
            </a:r>
            <a:r>
              <a:rPr sz="850" spc="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2B2A2A"/>
                </a:solidFill>
                <a:latin typeface="Times New Roman"/>
                <a:cs typeface="Times New Roman"/>
              </a:rPr>
              <a:t>is</a:t>
            </a:r>
            <a:r>
              <a:rPr sz="850" spc="-15" dirty="0">
                <a:solidFill>
                  <a:srgbClr val="2B2A2A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F3F3F"/>
                </a:solidFill>
                <a:latin typeface="Times New Roman"/>
                <a:cs typeface="Times New Roman"/>
              </a:rPr>
              <a:t>only</a:t>
            </a:r>
            <a:r>
              <a:rPr sz="850" spc="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3F3F3F"/>
                </a:solidFill>
                <a:latin typeface="Times New Roman"/>
                <a:cs typeface="Times New Roman"/>
              </a:rPr>
              <a:t>one</a:t>
            </a:r>
            <a:r>
              <a:rPr sz="8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F3F3F"/>
                </a:solidFill>
                <a:latin typeface="Times New Roman"/>
                <a:cs typeface="Times New Roman"/>
              </a:rPr>
              <a:t>place</a:t>
            </a:r>
            <a:r>
              <a:rPr sz="85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F3F3F"/>
                </a:solidFill>
                <a:latin typeface="Times New Roman"/>
                <a:cs typeface="Times New Roman"/>
              </a:rPr>
              <a:t>for</a:t>
            </a:r>
            <a:r>
              <a:rPr sz="8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3F3F3F"/>
                </a:solidFill>
                <a:latin typeface="Times New Roman"/>
                <a:cs typeface="Times New Roman"/>
              </a:rPr>
              <a:t>the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wretched</a:t>
            </a:r>
            <a:r>
              <a:rPr sz="950" spc="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3F3F3F"/>
                </a:solidFill>
                <a:latin typeface="Times New Roman"/>
                <a:cs typeface="Times New Roman"/>
              </a:rPr>
              <a:t>scone.</a:t>
            </a:r>
            <a:r>
              <a:rPr sz="9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30" dirty="0">
                <a:solidFill>
                  <a:srgbClr val="3F3F3F"/>
                </a:solidFill>
                <a:latin typeface="Times New Roman"/>
                <a:cs typeface="Times New Roman"/>
              </a:rPr>
              <a:t>Before</a:t>
            </a:r>
            <a:r>
              <a:rPr sz="950" spc="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35" dirty="0">
                <a:solidFill>
                  <a:srgbClr val="3F3F3F"/>
                </a:solidFill>
                <a:latin typeface="Times New Roman"/>
                <a:cs typeface="Times New Roman"/>
              </a:rPr>
              <a:t>we</a:t>
            </a:r>
            <a:r>
              <a:rPr sz="9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abandon</a:t>
            </a:r>
            <a:r>
              <a:rPr sz="95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ship,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will</a:t>
            </a:r>
            <a:r>
              <a:rPr sz="950" spc="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30" dirty="0">
                <a:solidFill>
                  <a:srgbClr val="3F3F3F"/>
                </a:solidFill>
                <a:latin typeface="Times New Roman"/>
                <a:cs typeface="Times New Roman"/>
              </a:rPr>
              <a:t>sec</a:t>
            </a:r>
            <a:r>
              <a:rPr sz="95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50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3F3F3F"/>
                </a:solidFill>
                <a:latin typeface="Times New Roman"/>
                <a:cs typeface="Times New Roman"/>
              </a:rPr>
              <a:t>fire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3F3F3F"/>
                </a:solidFill>
                <a:latin typeface="Times New Roman"/>
                <a:cs typeface="Times New Roman"/>
              </a:rPr>
              <a:t>chat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525252"/>
                </a:solidFill>
                <a:latin typeface="Times New Roman"/>
                <a:cs typeface="Times New Roman"/>
              </a:rPr>
              <a:t>w</a:t>
            </a:r>
            <a:r>
              <a:rPr sz="950" spc="30" dirty="0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sz="950" spc="-5" dirty="0">
                <a:solidFill>
                  <a:srgbClr val="2B2A2A"/>
                </a:solidFill>
                <a:latin typeface="Times New Roman"/>
                <a:cs typeface="Times New Roman"/>
              </a:rPr>
              <a:t>ll</a:t>
            </a:r>
            <a:r>
              <a:rPr sz="950" spc="-30" dirty="0">
                <a:solidFill>
                  <a:srgbClr val="2B2A2A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2B2A2A"/>
                </a:solidFill>
                <a:latin typeface="Times New Roman"/>
                <a:cs typeface="Times New Roman"/>
              </a:rPr>
              <a:t>s</a:t>
            </a:r>
            <a:r>
              <a:rPr sz="950" spc="-40" dirty="0">
                <a:solidFill>
                  <a:srgbClr val="2B2A2A"/>
                </a:solidFill>
                <a:latin typeface="Times New Roman"/>
                <a:cs typeface="Times New Roman"/>
              </a:rPr>
              <a:t>e</a:t>
            </a:r>
            <a:r>
              <a:rPr sz="950" spc="30" dirty="0">
                <a:solidFill>
                  <a:srgbClr val="525252"/>
                </a:solidFill>
                <a:latin typeface="Times New Roman"/>
                <a:cs typeface="Times New Roman"/>
              </a:rPr>
              <a:t>nd</a:t>
            </a:r>
            <a:r>
              <a:rPr sz="950" spc="15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this</a:t>
            </a:r>
            <a:r>
              <a:rPr sz="9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35" dirty="0">
                <a:solidFill>
                  <a:srgbClr val="3F3F3F"/>
                </a:solidFill>
                <a:latin typeface="Times New Roman"/>
                <a:cs typeface="Times New Roman"/>
              </a:rPr>
              <a:t>vessel</a:t>
            </a:r>
            <a:r>
              <a:rPr sz="950" spc="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and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3F3F3F"/>
                </a:solidFill>
                <a:latin typeface="Times New Roman"/>
                <a:cs typeface="Times New Roman"/>
              </a:rPr>
              <a:t>her</a:t>
            </a:r>
            <a:r>
              <a:rPr sz="950" spc="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3F3F3F"/>
                </a:solidFill>
                <a:latin typeface="Times New Roman"/>
                <a:cs typeface="Times New Roman"/>
              </a:rPr>
              <a:t>cargo</a:t>
            </a:r>
            <a:r>
              <a:rPr sz="9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co</a:t>
            </a:r>
            <a:r>
              <a:rPr sz="950" spc="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40" dirty="0">
                <a:solidFill>
                  <a:srgbClr val="3F3F3F"/>
                </a:solidFill>
                <a:latin typeface="Times New Roman"/>
                <a:cs typeface="Times New Roman"/>
              </a:rPr>
              <a:t>che</a:t>
            </a:r>
            <a:r>
              <a:rPr sz="950" spc="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525252"/>
                </a:solidFill>
                <a:latin typeface="Times New Roman"/>
                <a:cs typeface="Times New Roman"/>
              </a:rPr>
              <a:t>bottom</a:t>
            </a:r>
            <a:r>
              <a:rPr sz="950" spc="45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3F3F3F"/>
                </a:solidFill>
                <a:latin typeface="Times New Roman"/>
                <a:cs typeface="Times New Roman"/>
              </a:rPr>
              <a:t>of</a:t>
            </a:r>
            <a:r>
              <a:rPr sz="9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3F3F3F"/>
                </a:solidFill>
                <a:latin typeface="Times New Roman"/>
                <a:cs typeface="Times New Roman"/>
              </a:rPr>
              <a:t>che</a:t>
            </a:r>
            <a:r>
              <a:rPr sz="9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B2A2A"/>
                </a:solidFill>
                <a:latin typeface="Times New Roman"/>
                <a:cs typeface="Times New Roman"/>
              </a:rPr>
              <a:t>sea.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470027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7097" y="0"/>
            <a:ext cx="5172891" cy="684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4616" y="0"/>
            <a:ext cx="2155371" cy="992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9954" y="1365068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5">
                <a:moveTo>
                  <a:pt x="0" y="0"/>
                </a:moveTo>
                <a:lnTo>
                  <a:pt x="2070461" y="0"/>
                </a:lnTo>
              </a:path>
            </a:pathLst>
          </a:custGeom>
          <a:ln w="13062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0620" y="1358536"/>
            <a:ext cx="0" cy="1162685"/>
          </a:xfrm>
          <a:custGeom>
            <a:avLst/>
            <a:gdLst/>
            <a:ahLst/>
            <a:cxnLst/>
            <a:rect l="l" t="t" r="r" b="b"/>
            <a:pathLst>
              <a:path h="1162685">
                <a:moveTo>
                  <a:pt x="0" y="1162594"/>
                </a:moveTo>
                <a:lnTo>
                  <a:pt x="0" y="0"/>
                </a:lnTo>
              </a:path>
            </a:pathLst>
          </a:custGeom>
          <a:ln w="6531">
            <a:solidFill>
              <a:srgbClr val="03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7331" y="992777"/>
            <a:ext cx="0" cy="1515745"/>
          </a:xfrm>
          <a:custGeom>
            <a:avLst/>
            <a:gdLst/>
            <a:ahLst/>
            <a:cxnLst/>
            <a:rect l="l" t="t" r="r" b="b"/>
            <a:pathLst>
              <a:path h="1515745">
                <a:moveTo>
                  <a:pt x="0" y="1515291"/>
                </a:moveTo>
                <a:lnTo>
                  <a:pt x="0" y="0"/>
                </a:lnTo>
              </a:path>
            </a:pathLst>
          </a:custGeom>
          <a:ln w="26125">
            <a:solidFill>
              <a:srgbClr val="80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863" y="6835140"/>
            <a:ext cx="2299335" cy="0"/>
          </a:xfrm>
          <a:custGeom>
            <a:avLst/>
            <a:gdLst/>
            <a:ahLst/>
            <a:cxnLst/>
            <a:rect l="l" t="t" r="r" b="b"/>
            <a:pathLst>
              <a:path w="2299335">
                <a:moveTo>
                  <a:pt x="0" y="0"/>
                </a:moveTo>
                <a:lnTo>
                  <a:pt x="2299061" y="0"/>
                </a:lnTo>
              </a:path>
            </a:pathLst>
          </a:custGeom>
          <a:ln w="6531">
            <a:solidFill>
              <a:srgbClr val="542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6848" y="1596341"/>
            <a:ext cx="1818005" cy="253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15" dirty="0">
                <a:solidFill>
                  <a:srgbClr val="3F3F3F"/>
                </a:solidFill>
                <a:latin typeface="Times New Roman"/>
                <a:cs typeface="Times New Roman"/>
              </a:rPr>
              <a:t>July </a:t>
            </a:r>
            <a:r>
              <a:rPr sz="1000" i="1" spc="-1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sz="1000" i="1" spc="60" dirty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51435" marR="57150" indent="-6985">
              <a:lnSpc>
                <a:spcPct val="114300"/>
              </a:lnSpc>
              <a:spcBef>
                <a:spcPts val="315"/>
              </a:spcBef>
            </a:pPr>
            <a:r>
              <a:rPr sz="1050" spc="50" dirty="0">
                <a:solidFill>
                  <a:srgbClr val="3F3F3F"/>
                </a:solidFill>
                <a:latin typeface="Times New Roman"/>
                <a:cs typeface="Times New Roman"/>
              </a:rPr>
              <a:t>Our </a:t>
            </a:r>
            <a:r>
              <a:rPr sz="1050" spc="-15" dirty="0">
                <a:solidFill>
                  <a:srgbClr val="3F3F3F"/>
                </a:solidFill>
                <a:latin typeface="Times New Roman"/>
                <a:cs typeface="Times New Roman"/>
              </a:rPr>
              <a:t>rescuers</a:t>
            </a:r>
            <a:r>
              <a:rPr sz="1050" spc="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3F3F3F"/>
                </a:solidFill>
                <a:latin typeface="Times New Roman"/>
                <a:cs typeface="Times New Roman"/>
              </a:rPr>
              <a:t>have</a:t>
            </a:r>
            <a:r>
              <a:rPr sz="1050" spc="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left</a:t>
            </a:r>
            <a:r>
              <a:rPr sz="1050" spc="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us</a:t>
            </a:r>
            <a:r>
              <a:rPr sz="1050" spc="-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3F3F3F"/>
                </a:solidFill>
                <a:latin typeface="Times New Roman"/>
                <a:cs typeface="Times New Roman"/>
              </a:rPr>
              <a:t>in</a:t>
            </a:r>
            <a:r>
              <a:rPr sz="105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the</a:t>
            </a:r>
            <a:r>
              <a:rPr sz="1050" spc="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harbor</a:t>
            </a:r>
            <a:r>
              <a:rPr sz="1050" spc="10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3F3F3F"/>
                </a:solidFill>
                <a:latin typeface="Times New Roman"/>
                <a:cs typeface="Times New Roman"/>
              </a:rPr>
              <a:t>town</a:t>
            </a:r>
            <a:r>
              <a:rPr sz="1050" spc="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3F3F3F"/>
                </a:solidFill>
                <a:latin typeface="Times New Roman"/>
                <a:cs typeface="Times New Roman"/>
              </a:rPr>
              <a:t>of</a:t>
            </a:r>
            <a:r>
              <a:rPr sz="1050" spc="-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Santa</a:t>
            </a:r>
            <a:r>
              <a:rPr sz="1050" spc="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3F3F3F"/>
                </a:solidFill>
                <a:latin typeface="Times New Roman"/>
                <a:cs typeface="Times New Roman"/>
              </a:rPr>
              <a:t>Pango.</a:t>
            </a:r>
            <a:endParaRPr sz="1050">
              <a:latin typeface="Times New Roman"/>
              <a:cs typeface="Times New Roman"/>
            </a:endParaRPr>
          </a:p>
          <a:p>
            <a:pPr marL="45085" marR="60960">
              <a:lnSpc>
                <a:spcPts val="1440"/>
              </a:lnSpc>
              <a:spcBef>
                <a:spcPts val="25"/>
              </a:spcBef>
            </a:pPr>
            <a:r>
              <a:rPr sz="1050" spc="45" dirty="0">
                <a:solidFill>
                  <a:srgbClr val="3F3F3F"/>
                </a:solidFill>
                <a:latin typeface="Times New Roman"/>
                <a:cs typeface="Times New Roman"/>
              </a:rPr>
              <a:t>One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3F3F3F"/>
                </a:solidFill>
                <a:latin typeface="Times New Roman"/>
                <a:cs typeface="Times New Roman"/>
              </a:rPr>
              <a:t>by</a:t>
            </a:r>
            <a:r>
              <a:rPr sz="1050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one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4F4F4F"/>
                </a:solidFill>
                <a:latin typeface="Times New Roman"/>
                <a:cs typeface="Times New Roman"/>
              </a:rPr>
              <a:t>the</a:t>
            </a:r>
            <a:r>
              <a:rPr sz="1050" spc="-30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crew</a:t>
            </a:r>
            <a:r>
              <a:rPr sz="105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should</a:t>
            </a:r>
            <a:r>
              <a:rPr sz="1050" spc="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3F3F3F"/>
                </a:solidFill>
                <a:latin typeface="Times New Roman"/>
                <a:cs typeface="Times New Roman"/>
              </a:rPr>
              <a:t>be</a:t>
            </a:r>
            <a:r>
              <a:rPr sz="1050" spc="-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able</a:t>
            </a:r>
            <a:r>
              <a:rPr sz="10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3F3F3F"/>
                </a:solidFill>
                <a:latin typeface="Times New Roman"/>
                <a:cs typeface="Times New Roman"/>
              </a:rPr>
              <a:t>to</a:t>
            </a:r>
            <a:r>
              <a:rPr sz="105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s</a:t>
            </a:r>
            <a:r>
              <a:rPr sz="1050" spc="-110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1050" spc="50" dirty="0">
                <a:solidFill>
                  <a:srgbClr val="3F3F3F"/>
                </a:solidFill>
                <a:latin typeface="Times New Roman"/>
                <a:cs typeface="Times New Roman"/>
              </a:rPr>
              <a:t>gn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on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4F4F4F"/>
                </a:solidFill>
                <a:latin typeface="Times New Roman"/>
                <a:cs typeface="Times New Roman"/>
              </a:rPr>
              <a:t>to</a:t>
            </a:r>
            <a:r>
              <a:rPr sz="1050" spc="-40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3F3F3F"/>
                </a:solidFill>
                <a:latin typeface="Times New Roman"/>
                <a:cs typeface="Times New Roman"/>
              </a:rPr>
              <a:t>ships</a:t>
            </a:r>
            <a:r>
              <a:rPr sz="105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passing</a:t>
            </a:r>
            <a:endParaRPr sz="1050">
              <a:latin typeface="Times New Roman"/>
              <a:cs typeface="Times New Roman"/>
            </a:endParaRPr>
          </a:p>
          <a:p>
            <a:pPr marL="45085" marR="5080" indent="6350">
              <a:lnSpc>
                <a:spcPts val="1390"/>
              </a:lnSpc>
              <a:spcBef>
                <a:spcPts val="40"/>
              </a:spcBef>
            </a:pPr>
            <a:r>
              <a:rPr sz="1050" spc="15" dirty="0">
                <a:solidFill>
                  <a:srgbClr val="3F3F3F"/>
                </a:solidFill>
                <a:latin typeface="Times New Roman"/>
                <a:cs typeface="Times New Roman"/>
              </a:rPr>
              <a:t>through</a:t>
            </a:r>
            <a:r>
              <a:rPr sz="1050" spc="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3F3F3F"/>
                </a:solidFill>
                <a:latin typeface="Times New Roman"/>
                <a:cs typeface="Times New Roman"/>
              </a:rPr>
              <a:t>and</a:t>
            </a:r>
            <a:r>
              <a:rPr sz="10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3F3F3F"/>
                </a:solidFill>
                <a:latin typeface="Times New Roman"/>
                <a:cs typeface="Times New Roman"/>
              </a:rPr>
              <a:t>work</a:t>
            </a:r>
            <a:r>
              <a:rPr sz="1050" spc="9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2B2B2B"/>
                </a:solidFill>
                <a:latin typeface="Times New Roman"/>
                <a:cs typeface="Times New Roman"/>
              </a:rPr>
              <a:t>their</a:t>
            </a:r>
            <a:r>
              <a:rPr sz="1050" spc="25" dirty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1050" spc="-45" dirty="0">
                <a:solidFill>
                  <a:srgbClr val="3F3F3F"/>
                </a:solidFill>
                <a:latin typeface="Times New Roman"/>
                <a:cs typeface="Times New Roman"/>
              </a:rPr>
              <a:t>way</a:t>
            </a:r>
            <a:r>
              <a:rPr sz="10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3F3F3F"/>
                </a:solidFill>
                <a:latin typeface="Times New Roman"/>
                <a:cs typeface="Times New Roman"/>
              </a:rPr>
              <a:t>home.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3F3F3F"/>
                </a:solidFill>
                <a:latin typeface="Times New Roman"/>
                <a:cs typeface="Times New Roman"/>
              </a:rPr>
              <a:t>W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10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3F3F3F"/>
                </a:solidFill>
                <a:latin typeface="Times New Roman"/>
                <a:cs typeface="Times New Roman"/>
              </a:rPr>
              <a:t>have</a:t>
            </a:r>
            <a:r>
              <a:rPr sz="1050" spc="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made</a:t>
            </a:r>
            <a:r>
              <a:rPr sz="1050" spc="-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  <a:p>
            <a:pPr marL="45085" marR="5080">
              <a:lnSpc>
                <a:spcPts val="1390"/>
              </a:lnSpc>
              <a:spcBef>
                <a:spcPts val="50"/>
              </a:spcBef>
            </a:pP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agreement</a:t>
            </a:r>
            <a:r>
              <a:rPr sz="1050" spc="114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not</a:t>
            </a:r>
            <a:r>
              <a:rPr sz="1050" spc="114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3F3F3F"/>
                </a:solidFill>
                <a:latin typeface="Times New Roman"/>
                <a:cs typeface="Times New Roman"/>
              </a:rPr>
              <a:t>to</a:t>
            </a:r>
            <a:r>
              <a:rPr sz="10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3F3F3F"/>
                </a:solidFill>
                <a:latin typeface="Times New Roman"/>
                <a:cs typeface="Times New Roman"/>
              </a:rPr>
              <a:t>talk</a:t>
            </a:r>
            <a:r>
              <a:rPr sz="10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about</a:t>
            </a:r>
            <a:r>
              <a:rPr sz="1050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the</a:t>
            </a:r>
            <a:r>
              <a:rPr sz="1050" spc="15" dirty="0">
                <a:solidFill>
                  <a:srgbClr val="3F3F3F"/>
                </a:solidFill>
                <a:latin typeface="Times New Roman"/>
                <a:cs typeface="Times New Roman"/>
              </a:rPr>
              <a:t> strange</a:t>
            </a:r>
            <a:r>
              <a:rPr sz="1050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events</a:t>
            </a:r>
            <a:r>
              <a:rPr sz="10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2B2B2B"/>
                </a:solidFill>
                <a:latin typeface="Times New Roman"/>
                <a:cs typeface="Times New Roman"/>
              </a:rPr>
              <a:t>that</a:t>
            </a:r>
            <a:r>
              <a:rPr sz="1050" spc="65" dirty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3F3F3F"/>
                </a:solidFill>
                <a:latin typeface="Times New Roman"/>
                <a:cs typeface="Times New Roman"/>
              </a:rPr>
              <a:t>took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3F3F3F"/>
                </a:solidFill>
                <a:latin typeface="Times New Roman"/>
                <a:cs typeface="Times New Roman"/>
              </a:rPr>
              <a:t>place</a:t>
            </a:r>
            <a:r>
              <a:rPr sz="1050" spc="-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aboard</a:t>
            </a:r>
            <a:r>
              <a:rPr sz="1050" spc="114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the</a:t>
            </a:r>
            <a:r>
              <a:rPr sz="105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00" i="1" spc="70" dirty="0">
                <a:solidFill>
                  <a:srgbClr val="4F4F4F"/>
                </a:solidFill>
                <a:latin typeface="Times New Roman"/>
                <a:cs typeface="Times New Roman"/>
              </a:rPr>
              <a:t>R</a:t>
            </a:r>
            <a:r>
              <a:rPr sz="1000" i="1" spc="10" dirty="0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sz="1000" i="1" spc="-30" dirty="0">
                <a:solidFill>
                  <a:srgbClr val="4F4F4F"/>
                </a:solidFill>
                <a:latin typeface="Times New Roman"/>
                <a:cs typeface="Times New Roman"/>
              </a:rPr>
              <a:t>t</a:t>
            </a:r>
            <a:r>
              <a:rPr sz="1000" i="1" spc="90" dirty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1000" i="1" spc="-70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00" i="1" spc="25" dirty="0">
                <a:solidFill>
                  <a:srgbClr val="4F4F4F"/>
                </a:solidFill>
                <a:latin typeface="Times New Roman"/>
                <a:cs typeface="Times New Roman"/>
              </a:rPr>
              <a:t>Anne.</a:t>
            </a:r>
            <a:r>
              <a:rPr sz="1000" i="1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00" i="1" spc="90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3F3F3F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45085" marR="160655">
              <a:lnSpc>
                <a:spcPct val="110200"/>
              </a:lnSpc>
              <a:spcBef>
                <a:spcPts val="35"/>
              </a:spcBef>
            </a:pP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men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appear</a:t>
            </a:r>
            <a:r>
              <a:rPr sz="1050" spc="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60" dirty="0">
                <a:solidFill>
                  <a:srgbClr val="3F3F3F"/>
                </a:solidFill>
                <a:latin typeface="Times New Roman"/>
                <a:cs typeface="Times New Roman"/>
              </a:rPr>
              <a:t>co</a:t>
            </a:r>
            <a:r>
              <a:rPr sz="1050" spc="-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3F3F3F"/>
                </a:solidFill>
                <a:latin typeface="Times New Roman"/>
                <a:cs typeface="Times New Roman"/>
              </a:rPr>
              <a:t>have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14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30" dirty="0">
                <a:solidFill>
                  <a:srgbClr val="3F3F3F"/>
                </a:solidFill>
                <a:latin typeface="Times New Roman"/>
                <a:cs typeface="Times New Roman"/>
              </a:rPr>
              <a:t>recovered</a:t>
            </a:r>
            <a:r>
              <a:rPr sz="105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completel</a:t>
            </a:r>
            <a:r>
              <a:rPr sz="1050" spc="-30" dirty="0">
                <a:solidFill>
                  <a:srgbClr val="3F3F3F"/>
                </a:solidFill>
                <a:latin typeface="Times New Roman"/>
                <a:cs typeface="Times New Roman"/>
              </a:rPr>
              <a:t>y</a:t>
            </a:r>
            <a:r>
              <a:rPr sz="1050" spc="80" dirty="0">
                <a:solidFill>
                  <a:srgbClr val="3F3F3F"/>
                </a:solidFill>
                <a:latin typeface="Times New Roman"/>
                <a:cs typeface="Times New Roman"/>
              </a:rPr>
              <a:t>,</a:t>
            </a:r>
            <a:r>
              <a:rPr sz="1050" spc="-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though</a:t>
            </a:r>
            <a:r>
              <a:rPr sz="105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some</a:t>
            </a:r>
            <a:endParaRPr sz="1050">
              <a:latin typeface="Times New Roman"/>
              <a:cs typeface="Times New Roman"/>
            </a:endParaRPr>
          </a:p>
          <a:p>
            <a:pPr marL="51435" marR="78740" indent="-6985">
              <a:lnSpc>
                <a:spcPct val="110200"/>
              </a:lnSpc>
              <a:spcBef>
                <a:spcPts val="50"/>
              </a:spcBef>
            </a:pP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show</a:t>
            </a:r>
            <a:r>
              <a:rPr sz="1050" spc="-8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an</a:t>
            </a:r>
            <a:r>
              <a:rPr sz="1050" spc="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F3F3F"/>
                </a:solidFill>
                <a:latin typeface="Times New Roman"/>
                <a:cs typeface="Times New Roman"/>
              </a:rPr>
              <a:t>unnatural</a:t>
            </a:r>
            <a:r>
              <a:rPr sz="1050" spc="1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appetite</a:t>
            </a:r>
            <a:r>
              <a:rPr sz="10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3F3F3F"/>
                </a:solidFill>
                <a:latin typeface="Times New Roman"/>
                <a:cs typeface="Times New Roman"/>
              </a:rPr>
              <a:t>for</a:t>
            </a:r>
            <a:r>
              <a:rPr sz="1050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the</a:t>
            </a:r>
            <a:r>
              <a:rPr sz="105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3F3F3F"/>
                </a:solidFill>
                <a:latin typeface="Times New Roman"/>
                <a:cs typeface="Times New Roman"/>
              </a:rPr>
              <a:t>fruit</a:t>
            </a:r>
            <a:r>
              <a:rPr sz="1050" spc="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3F3F3F"/>
                </a:solidFill>
                <a:latin typeface="Times New Roman"/>
                <a:cs typeface="Times New Roman"/>
              </a:rPr>
              <a:t>that</a:t>
            </a:r>
            <a:r>
              <a:rPr sz="1050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3F3F3F"/>
                </a:solidFill>
                <a:latin typeface="Times New Roman"/>
                <a:cs typeface="Times New Roman"/>
              </a:rPr>
              <a:t>is</a:t>
            </a:r>
            <a:r>
              <a:rPr sz="105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4F4F4F"/>
                </a:solidFill>
                <a:latin typeface="Times New Roman"/>
                <a:cs typeface="Times New Roman"/>
              </a:rPr>
              <a:t>ava</a:t>
            </a:r>
            <a:r>
              <a:rPr sz="1050" spc="5" dirty="0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sz="1050" spc="25" dirty="0">
                <a:solidFill>
                  <a:srgbClr val="2B2B2B"/>
                </a:solidFill>
                <a:latin typeface="Times New Roman"/>
                <a:cs typeface="Times New Roman"/>
              </a:rPr>
              <a:t>la</a:t>
            </a:r>
            <a:r>
              <a:rPr sz="1050" spc="-10" dirty="0">
                <a:solidFill>
                  <a:srgbClr val="2B2B2B"/>
                </a:solidFill>
                <a:latin typeface="Times New Roman"/>
                <a:cs typeface="Times New Roman"/>
              </a:rPr>
              <a:t>b</a:t>
            </a:r>
            <a:r>
              <a:rPr sz="1050" spc="30" dirty="0">
                <a:solidFill>
                  <a:srgbClr val="4F4F4F"/>
                </a:solidFill>
                <a:latin typeface="Times New Roman"/>
                <a:cs typeface="Times New Roman"/>
              </a:rPr>
              <a:t>le</a:t>
            </a:r>
            <a:r>
              <a:rPr sz="1050" spc="-60" dirty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srgbClr val="3F3F3F"/>
                </a:solidFill>
                <a:latin typeface="Times New Roman"/>
                <a:cs typeface="Times New Roman"/>
              </a:rPr>
              <a:t>here.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9880" y="0"/>
            <a:ext cx="57480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0"/>
            <a:ext cx="46939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0"/>
            <a:ext cx="49872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0"/>
            <a:ext cx="47282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0"/>
            <a:ext cx="49872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47790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0"/>
            <a:ext cx="40665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0"/>
            <a:ext cx="48374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On-screen Show (4:3)</PresentationFormat>
  <Paragraphs>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Zubkis</dc:creator>
  <cp:lastModifiedBy>Rooney, Mary Ann</cp:lastModifiedBy>
  <cp:revision>1</cp:revision>
  <dcterms:created xsi:type="dcterms:W3CDTF">2017-10-04T13:35:38Z</dcterms:created>
  <dcterms:modified xsi:type="dcterms:W3CDTF">2017-10-04T17:36:06Z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2009-12-03T00:00:00Z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2017-10-04T00:00:00Z</vt:filetime>
  </property>
</Properties>
</file>