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goven\AppData\Local\Microsoft\Windows\Temporary Internet Files\Content.IE5\62Q67PT0\MP90040148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goven\AppData\Local\Microsoft\Windows\Temporary Internet Files\Content.IE5\TE1D69ZH\MC90044176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127" y="2434696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46299"/>
            <a:ext cx="94488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Welcome to</a:t>
            </a:r>
            <a:b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Jennings Elementary School</a:t>
            </a:r>
            <a:endParaRPr lang="en-US" sz="5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2833" y="2492724"/>
            <a:ext cx="1577788" cy="1200827"/>
          </a:xfrm>
        </p:spPr>
        <p:txBody>
          <a:bodyPr>
            <a:normAutofit fontScale="32500" lnSpcReduction="20000"/>
          </a:bodyPr>
          <a:lstStyle/>
          <a:p>
            <a:endParaRPr lang="en-US" sz="4400" dirty="0" smtClean="0"/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</a:rPr>
              <a:t>“The Journey Begins Here”</a:t>
            </a:r>
          </a:p>
        </p:txBody>
      </p:sp>
      <p:pic>
        <p:nvPicPr>
          <p:cNvPr id="4" name="01 Hey, Soul Siste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20101735">
            <a:off x="939294" y="5586377"/>
            <a:ext cx="609600" cy="613923"/>
          </a:xfrm>
          <a:prstGeom prst="rect">
            <a:avLst/>
          </a:prstGeom>
        </p:spPr>
      </p:pic>
      <p:pic>
        <p:nvPicPr>
          <p:cNvPr id="5" name="Picture 2" descr="C:\Users\lgoven\AppData\Local\Microsoft\Windows\Temporary Internet Files\Content.IE5\8A958KH3\MM90035466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18696"/>
            <a:ext cx="1969476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8000">
        <p14:flip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3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Welcome to  Jennings Elementary School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Jennings Elementary School</dc:title>
  <dc:creator>Psenicnik, Mariana</dc:creator>
  <cp:lastModifiedBy>Windows User</cp:lastModifiedBy>
  <cp:revision>1</cp:revision>
  <dcterms:created xsi:type="dcterms:W3CDTF">2006-08-16T00:00:00Z</dcterms:created>
  <dcterms:modified xsi:type="dcterms:W3CDTF">2014-10-23T19:43:02Z</dcterms:modified>
</cp:coreProperties>
</file>