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840" r:id="rId5"/>
  </p:sldMasterIdLst>
  <p:notesMasterIdLst>
    <p:notesMasterId r:id="rId21"/>
  </p:notesMasterIdLst>
  <p:sldIdLst>
    <p:sldId id="256" r:id="rId6"/>
    <p:sldId id="274" r:id="rId7"/>
    <p:sldId id="261" r:id="rId8"/>
    <p:sldId id="276" r:id="rId9"/>
    <p:sldId id="270" r:id="rId10"/>
    <p:sldId id="282" r:id="rId11"/>
    <p:sldId id="262" r:id="rId12"/>
    <p:sldId id="264" r:id="rId13"/>
    <p:sldId id="265" r:id="rId14"/>
    <p:sldId id="266" r:id="rId15"/>
    <p:sldId id="267" r:id="rId16"/>
    <p:sldId id="268" r:id="rId17"/>
    <p:sldId id="271" r:id="rId18"/>
    <p:sldId id="279" r:id="rId19"/>
    <p:sldId id="272" r:id="rId20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710" autoAdjust="0"/>
  </p:normalViewPr>
  <p:slideViewPr>
    <p:cSldViewPr>
      <p:cViewPr varScale="1">
        <p:scale>
          <a:sx n="107" d="100"/>
          <a:sy n="107" d="100"/>
        </p:scale>
        <p:origin x="126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85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665F-9874-4ADA-A6D9-869655AD283D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44DB8-80EE-4E8E-BF90-D8F95F759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1597820"/>
            <a:ext cx="4800600" cy="1102519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914650"/>
            <a:ext cx="4114800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05980"/>
            <a:ext cx="15811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91" y="205980"/>
            <a:ext cx="4592637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02395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97820"/>
            <a:ext cx="7313612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2914650"/>
            <a:ext cx="7313612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5FE7EC-FF71-4EC2-B8C7-B0719E91D4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56CC4-423C-40AD-85FF-106BA516CC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1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CA2F-EC3B-4BFA-98B7-433439E82B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4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0151"/>
            <a:ext cx="403701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00151"/>
            <a:ext cx="40370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C59E-D1BB-4E21-96F8-A196CC40BA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0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F444-7F72-446A-ACE4-2BBC2199EC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9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CE06-8830-4364-BEAA-20EA5AE55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97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4D53-4FC2-472F-A6B3-66D85D240A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5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E4B1-DE5A-4F4F-8844-505F7E3686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03F73-CCE7-490C-8A2A-B86FAF35B7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0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425C-6DE1-48BA-BC73-86A1CDE3F4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205980"/>
            <a:ext cx="2055813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5980"/>
            <a:ext cx="6018212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8D043-E999-4C3C-8CCF-49BFF89C66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9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1597820"/>
            <a:ext cx="4800600" cy="1102519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2914650"/>
            <a:ext cx="4114800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5FE7EC-FF71-4EC2-B8C7-B0719E91D4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56CC4-423C-40AD-85FF-106BA516CC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1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CA2F-EC3B-4BFA-98B7-433439E82B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22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200151"/>
            <a:ext cx="3086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91" y="1200151"/>
            <a:ext cx="308768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C59E-D1BB-4E21-96F8-A196CC40BA1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2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F444-7F72-446A-ACE4-2BBC2199ECE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CE06-8830-4364-BEAA-20EA5AE556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5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4D53-4FC2-472F-A6B3-66D85D240AC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8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E4B1-DE5A-4F4F-8844-505F7E3686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03F73-CCE7-490C-8A2A-B86FAF35B7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30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425C-6DE1-48BA-BC73-86A1CDE3F4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7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05980"/>
            <a:ext cx="15811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91" y="205980"/>
            <a:ext cx="4592637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8D043-E999-4C3C-8CCF-49BFF89C66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5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02395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97820"/>
            <a:ext cx="7313612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2914650"/>
            <a:ext cx="7313612" cy="131445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5FE7EC-FF71-4EC2-B8C7-B0719E91D4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56CC4-423C-40AD-85FF-106BA516CC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1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CA2F-EC3B-4BFA-98B7-433439E82B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4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0151"/>
            <a:ext cx="403701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00151"/>
            <a:ext cx="40370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C59E-D1BB-4E21-96F8-A196CC40BA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0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F444-7F72-446A-ACE4-2BBC2199EC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9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CE06-8830-4364-BEAA-20EA5AE55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97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200151"/>
            <a:ext cx="3086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91" y="1200151"/>
            <a:ext cx="308768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24D53-4FC2-472F-A6B3-66D85D240A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5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E4B1-DE5A-4F4F-8844-505F7E3686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03F73-CCE7-490C-8A2A-B86FAF35B7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0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425C-6DE1-48BA-BC73-86A1CDE3F4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205980"/>
            <a:ext cx="2055813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5980"/>
            <a:ext cx="6018212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8D043-E999-4C3C-8CCF-49BFF89C66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9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18, 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CC4-423C-40AD-85FF-106BA516CC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CA2F-EC3B-4BFA-98B7-433439E82B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C59E-D1BB-4E21-96F8-A196CC40BA1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F444-7F72-446A-ACE4-2BBC2199ECE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CE06-8830-4364-BEAA-20EA5AE556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4D53-4FC2-472F-A6B3-66D85D240AC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E4B1-DE5A-4F4F-8844-505F7E3686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F0503F73-CCE7-490C-8A2A-B86FAF35B7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425C-6DE1-48BA-BC73-86A1CDE3F4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043-E999-4C3C-8CCF-49BFF89C664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05979"/>
            <a:ext cx="63166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91" y="1200151"/>
            <a:ext cx="6326187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02395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6" y="205979"/>
            <a:ext cx="8226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6" y="1200151"/>
            <a:ext cx="82264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8295BE-3FE0-454E-8C5B-3BA30A016B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05979"/>
            <a:ext cx="631666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91" y="1200151"/>
            <a:ext cx="6326187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02395"/>
            <a:ext cx="8866188" cy="493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6" y="205979"/>
            <a:ext cx="8226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6" y="1200151"/>
            <a:ext cx="82264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8295BE-3FE0-454E-8C5B-3BA30A016B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6DA75-6C30-4FEC-AFC3-19FB7383D19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75FD4E-E147-491E-BB6E-8855B4CD39C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76" y="1579787"/>
            <a:ext cx="8610600" cy="2168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700" dirty="0" smtClean="0">
                <a:ln cmpd="tri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Jennings Elementary School</a:t>
            </a:r>
            <a:endParaRPr lang="en-US" sz="6700" dirty="0">
              <a:ln cmpd="tri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943350"/>
            <a:ext cx="5638800" cy="89494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The Journey  Begins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5172" y="74879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Welcome 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644"/>
            <a:ext cx="1872371" cy="194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1629" y="0"/>
            <a:ext cx="1872371" cy="1944385"/>
          </a:xfrm>
          <a:prstGeom prst="rect">
            <a:avLst/>
          </a:prstGeom>
        </p:spPr>
      </p:pic>
      <p:pic>
        <p:nvPicPr>
          <p:cNvPr id="1026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847975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2263759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0926" y="-619125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4644" y="3334506"/>
            <a:ext cx="749284" cy="28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6444" y="313315"/>
            <a:ext cx="749284" cy="28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19" y="23131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5" y="-36333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 christmas stars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414" y="1975998"/>
            <a:ext cx="95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572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CA</a:t>
            </a:r>
            <a:r>
              <a:rPr lang="en-US" sz="6000" dirty="0" smtClean="0">
                <a:solidFill>
                  <a:srgbClr val="FF0000"/>
                </a:solidFill>
              </a:rPr>
              <a:t>R</a:t>
            </a:r>
            <a:r>
              <a:rPr lang="en-US" sz="6000" dirty="0" smtClean="0">
                <a:solidFill>
                  <a:schemeClr val="bg1"/>
                </a:solidFill>
              </a:rPr>
              <a:t>ES = </a:t>
            </a:r>
            <a:r>
              <a:rPr lang="en-US" sz="6000" dirty="0" smtClean="0">
                <a:solidFill>
                  <a:srgbClr val="FF0000"/>
                </a:solidFill>
              </a:rPr>
              <a:t>Restful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47750"/>
            <a:ext cx="3810000" cy="293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 a  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restful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Winter Break and be ready to go strong again on January 4th.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076700" cy="4076700"/>
          </a:xfrm>
          <a:ln w="76200">
            <a:solidFill>
              <a:srgbClr val="00B050"/>
            </a:solidFill>
          </a:ln>
        </p:spPr>
      </p:pic>
      <p:pic>
        <p:nvPicPr>
          <p:cNvPr id="5122" name="Picture 2" descr="http://www.amazing-animations.com/animations/xmas0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11" y="3599259"/>
            <a:ext cx="18954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26" y="6028"/>
            <a:ext cx="7612062" cy="8572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CAR</a:t>
            </a:r>
            <a:r>
              <a:rPr lang="en-US" sz="6000" dirty="0" smtClean="0">
                <a:solidFill>
                  <a:srgbClr val="FF0000"/>
                </a:solidFill>
              </a:rPr>
              <a:t>E</a:t>
            </a:r>
            <a:r>
              <a:rPr lang="en-US" sz="6000" dirty="0" smtClean="0">
                <a:solidFill>
                  <a:schemeClr val="bg1"/>
                </a:solidFill>
              </a:rPr>
              <a:t>S = </a:t>
            </a:r>
            <a:r>
              <a:rPr lang="en-US" sz="6000" dirty="0" smtClean="0">
                <a:solidFill>
                  <a:srgbClr val="FF0000"/>
                </a:solidFill>
              </a:rPr>
              <a:t>Energized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631" y="1183133"/>
            <a:ext cx="40005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Jennings students are 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energized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by making others feel better.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7750"/>
            <a:ext cx="3943255" cy="3943255"/>
          </a:xfrm>
          <a:ln w="76200">
            <a:solidFill>
              <a:srgbClr val="00B050"/>
            </a:solidFill>
          </a:ln>
        </p:spPr>
      </p:pic>
      <p:pic>
        <p:nvPicPr>
          <p:cNvPr id="3074" name="Picture 2" descr="http://www.heathersanimations.com/newyear/nny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37" y="2809135"/>
            <a:ext cx="3756500" cy="22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77" y="40850"/>
            <a:ext cx="8686800" cy="8572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CARE</a:t>
            </a:r>
            <a:r>
              <a:rPr lang="en-US" sz="6000" dirty="0" smtClean="0">
                <a:solidFill>
                  <a:srgbClr val="FF0000"/>
                </a:solidFill>
              </a:rPr>
              <a:t>S</a:t>
            </a:r>
            <a:r>
              <a:rPr lang="en-US" sz="6000" dirty="0" smtClean="0">
                <a:solidFill>
                  <a:schemeClr val="bg1"/>
                </a:solidFill>
              </a:rPr>
              <a:t> = </a:t>
            </a:r>
            <a:r>
              <a:rPr lang="en-US" sz="6000" dirty="0" smtClean="0">
                <a:solidFill>
                  <a:srgbClr val="FF0000"/>
                </a:solidFill>
              </a:rPr>
              <a:t>Sledding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977" y="1088577"/>
            <a:ext cx="4038600" cy="288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When will it snow?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We want to go 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sledding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this winter.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77" y="1022672"/>
            <a:ext cx="3733800" cy="3733800"/>
          </a:xfrm>
          <a:ln w="76200">
            <a:solidFill>
              <a:srgbClr val="00B050"/>
            </a:solidFill>
          </a:ln>
          <a:effectLst>
            <a:outerShdw blurRad="50800" dist="38100" dir="16200000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6146" name="Picture 2" descr="http://www.amazing-animations.com/animations/xmas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4150"/>
            <a:ext cx="2281177" cy="22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47650"/>
            <a:ext cx="5029200" cy="102184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4"/>
                </a:solidFill>
              </a:rPr>
              <a:t>Kindness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6222" y="895350"/>
            <a:ext cx="2438400" cy="3962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Friends are there to help you when you need it.  They also put a smile on your face!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3" y="890768"/>
            <a:ext cx="2489667" cy="2489667"/>
          </a:xfrm>
          <a:ln w="793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5749"/>
            <a:ext cx="3195095" cy="3195095"/>
          </a:xfrm>
          <a:prstGeom prst="rect">
            <a:avLst/>
          </a:prstGeom>
          <a:ln w="76200">
            <a:solidFill>
              <a:srgbClr val="92D050">
                <a:alpha val="87000"/>
              </a:srgb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http://www.heathersanimations.com/newyear/ny56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95" y="3416461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eathersanimations.com/newyear/ny56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45" y="4192488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heathersanimations.com/newyear/nny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35584"/>
            <a:ext cx="1158367" cy="15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529" y="247034"/>
            <a:ext cx="7467600" cy="1828800"/>
          </a:xfrm>
        </p:spPr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As gentle as a snowflake, may peace come to your heart.</a:t>
            </a:r>
          </a:p>
          <a:p>
            <a:r>
              <a:rPr lang="en-US" sz="1400" dirty="0" smtClean="0">
                <a:latin typeface="Lucida Calligraphy" panose="03010101010101010101" pitchFamily="66" charset="0"/>
              </a:rPr>
              <a:t>Japanese proverb</a:t>
            </a:r>
            <a:endParaRPr lang="en-US" sz="1400" dirty="0">
              <a:latin typeface="Lucida Calligraphy" panose="030101010101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0700" y="2155113"/>
            <a:ext cx="6019800" cy="2800350"/>
          </a:xfrm>
        </p:spPr>
        <p:txBody>
          <a:bodyPr/>
          <a:lstStyle/>
          <a:p>
            <a:r>
              <a:rPr lang="en-US" sz="3200" b="1" dirty="0" smtClean="0">
                <a:latin typeface="Lucida Calligraphy" panose="03010101010101010101" pitchFamily="66" charset="0"/>
              </a:rPr>
              <a:t>Wishing the Jennings community peace and joy for the holidays and the coming year.</a:t>
            </a:r>
            <a:endParaRPr lang="en-US" sz="3200" b="1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143125"/>
            <a:ext cx="6321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760456"/>
            <a:ext cx="1447800" cy="4738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78" y="383338"/>
            <a:ext cx="1447800" cy="473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56" y="86287"/>
            <a:ext cx="1447800" cy="4738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265"/>
            <a:ext cx="1447800" cy="4738255"/>
          </a:xfrm>
          <a:prstGeom prst="rect">
            <a:avLst/>
          </a:prstGeom>
        </p:spPr>
      </p:pic>
      <p:pic>
        <p:nvPicPr>
          <p:cNvPr id="2" name="Picture 2" descr=" christmas train 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1007"/>
            <a:ext cx="25622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52551"/>
            <a:ext cx="845489" cy="2743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6" y="1623524"/>
            <a:ext cx="845489" cy="2743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4" y="1725273"/>
            <a:ext cx="845489" cy="2743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05" y="520669"/>
            <a:ext cx="845489" cy="2743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87" y="2188854"/>
            <a:ext cx="845489" cy="2743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83" y="1083842"/>
            <a:ext cx="845489" cy="27431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21" y="2421215"/>
            <a:ext cx="845489" cy="2743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" y="1807847"/>
            <a:ext cx="845489" cy="27431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9" y="1381729"/>
            <a:ext cx="437246" cy="14186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09" y="861573"/>
            <a:ext cx="437246" cy="14186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70" y="120593"/>
            <a:ext cx="437246" cy="14186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2355180"/>
            <a:ext cx="437246" cy="14186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08" y="3386384"/>
            <a:ext cx="437246" cy="1418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58" y="1818559"/>
            <a:ext cx="437246" cy="1418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48" y="1331224"/>
            <a:ext cx="437246" cy="14186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66" y="1355787"/>
            <a:ext cx="437246" cy="14186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33" y="1576475"/>
            <a:ext cx="437246" cy="1418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0" y="1305502"/>
            <a:ext cx="437246" cy="1418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77" y="64346"/>
            <a:ext cx="437246" cy="14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671" y="2883431"/>
            <a:ext cx="87424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</a:rPr>
              <a:t>Work hard and have a great day!</a:t>
            </a:r>
            <a:endParaRPr lang="en-US" sz="4000" b="1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2133" y="284629"/>
            <a:ext cx="60011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Jennings School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93" y="-144985"/>
            <a:ext cx="2767763" cy="31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69" y="3900363"/>
            <a:ext cx="1112737" cy="136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77213"/>
            <a:ext cx="1112737" cy="136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31" y="3888788"/>
            <a:ext cx="1112737" cy="136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62" y="3861057"/>
            <a:ext cx="1112737" cy="1362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3" y="3861057"/>
            <a:ext cx="1112737" cy="1362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90" y="3856234"/>
            <a:ext cx="1112737" cy="13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51" y="209550"/>
            <a:ext cx="7125113" cy="6933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Lunch This Week</a:t>
            </a:r>
            <a:endParaRPr lang="en-US" sz="5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34146"/>
            <a:ext cx="7010401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Monday	    Cheese stuffed breadsticks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Tuesday	 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Pancakes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Wednesday  Mac &amp; cheese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Daily </a:t>
            </a:r>
            <a:r>
              <a:rPr lang="en-US" sz="2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Alternatives</a:t>
            </a:r>
            <a:r>
              <a:rPr lang="en-US" sz="2400" dirty="0">
                <a:solidFill>
                  <a:srgbClr val="000000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400" dirty="0">
                <a:solidFill>
                  <a:srgbClr val="000000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Hummus Platter</a:t>
            </a:r>
            <a: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Tossed garden salad plate</a:t>
            </a:r>
            <a:b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Bagel &amp; yogurt plate </a:t>
            </a: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 christmas card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2871"/>
            <a:ext cx="3136367" cy="23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431"/>
            <a:ext cx="9144000" cy="4811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“A” Monday	          ATB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FishKids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8:00am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ATB Chess &amp; Prof. Egghead 3:30pm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“B” Tuesday	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Grade 4 Orchestra 8:00am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     ATB Hula Hoop &amp; Scrapbooking 3:30pm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“C” Wednesday    Report cards available on Infinite Campus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Holiday Sing-a-long 1:30pm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ATB Floor Hockey 3:30pm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581" y="-166714"/>
            <a:ext cx="6629400" cy="68106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This Week’s Events</a:t>
            </a:r>
            <a:endParaRPr lang="en-US" sz="3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3284426" y="4185965"/>
            <a:ext cx="944121" cy="926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47">
            <a:off x="7890558" y="140861"/>
            <a:ext cx="1295400" cy="1271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99769"/>
            <a:ext cx="77656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47">
            <a:off x="639084" y="2157271"/>
            <a:ext cx="567069" cy="556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4145293" y="4185966"/>
            <a:ext cx="944121" cy="92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5019665" y="4193693"/>
            <a:ext cx="944121" cy="926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5894036" y="4185965"/>
            <a:ext cx="944121" cy="926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6754903" y="4185966"/>
            <a:ext cx="944121" cy="926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2">
            <a:off x="7629275" y="4193693"/>
            <a:ext cx="944121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038350"/>
            <a:ext cx="4800600" cy="69335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Persevere!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Where is the snow?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Where is the snow?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Where is the snow?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90548"/>
            <a:ext cx="5410200" cy="38100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920" y="388143"/>
            <a:ext cx="2445991" cy="3300413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4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amazing-animations.com/animations/christmas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05" y="3121472"/>
            <a:ext cx="2022025" cy="20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mazing-animations.com/animations/christmas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0" y="3121472"/>
            <a:ext cx="2022025" cy="20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mazing-animations.com/animations/christmas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2" y="3121471"/>
            <a:ext cx="2022025" cy="20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ndy ca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9" y="1191874"/>
            <a:ext cx="952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0" y="514350"/>
            <a:ext cx="3617913" cy="4826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Friendship</a:t>
            </a:r>
            <a:endParaRPr lang="en-US" sz="5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157372" y="895350"/>
            <a:ext cx="3733800" cy="31242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Our friends mean the world to us!</a:t>
            </a:r>
            <a:br>
              <a:rPr lang="en-US" sz="8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Make sure to choose ones that make you a better person</a:t>
            </a:r>
            <a:r>
              <a:rPr lang="en-US" sz="96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r>
              <a:rPr lang="en-US" sz="8000" b="1" dirty="0" smtClean="0">
                <a:solidFill>
                  <a:schemeClr val="bg1"/>
                </a:solidFill>
              </a:rPr>
              <a:t/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 </a:t>
            </a:r>
            <a:endParaRPr lang="en-US" sz="9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9550"/>
            <a:ext cx="3429001" cy="3429001"/>
          </a:xfrm>
          <a:ln w="76200">
            <a:solidFill>
              <a:srgbClr val="FF0000"/>
            </a:solidFill>
          </a:ln>
        </p:spPr>
      </p:pic>
      <p:pic>
        <p:nvPicPr>
          <p:cNvPr id="1026" name="Picture 2" descr="http://www.amazing-animations.com/animations/christmas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4" y="3333750"/>
            <a:ext cx="151674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mazing-animations.com/animations/christmas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8563"/>
            <a:ext cx="1177471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mazing-animations.com/animations/christmas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00" y="3738563"/>
            <a:ext cx="1177471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mazing-animations.com/animations/christmas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17" y="3867150"/>
            <a:ext cx="1053268" cy="12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mazing-animations.com/animations/christmas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96" y="3886760"/>
            <a:ext cx="1053268" cy="12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ndy ca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2" y="1428750"/>
            <a:ext cx="786677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4744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Wednesday is 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123950"/>
            <a:ext cx="58673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Christmas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is a joyous celebration of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the birth of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Jesus Christ and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a widely observed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holiday celebrated on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December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25 by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millions of people around the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Arial" panose="020B0604020202020204" pitchFamily="34" charset="0"/>
              </a:rPr>
              <a:t>world. Jesus is believed to have been born 2015 years ago in Bethlehem.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19928"/>
            <a:ext cx="2923572" cy="29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400050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Show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CARES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Everyday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/>
          <a:stretch/>
        </p:blipFill>
        <p:spPr>
          <a:xfrm>
            <a:off x="1066800" y="1095222"/>
            <a:ext cx="2678206" cy="247375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03306"/>
            <a:ext cx="3657600" cy="3657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92652"/>
            <a:ext cx="1295400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98" y="66675"/>
            <a:ext cx="871537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-US" sz="6600" dirty="0" smtClean="0">
                <a:solidFill>
                  <a:schemeClr val="bg1"/>
                </a:solidFill>
              </a:rPr>
              <a:t>ARES = </a:t>
            </a:r>
            <a:r>
              <a:rPr lang="en-US" sz="6600" dirty="0" smtClean="0">
                <a:solidFill>
                  <a:srgbClr val="FF0000"/>
                </a:solidFill>
              </a:rPr>
              <a:t>Cold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29978"/>
            <a:ext cx="4114800" cy="2738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 it be 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cold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enough to snow and build a snowman soon?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52" y="1123950"/>
            <a:ext cx="3687095" cy="3687095"/>
          </a:xfrm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4" name="Picture 2" descr="http://www.heathersanimations.com/xmas3/Ca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2799"/>
            <a:ext cx="27527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62"/>
            <a:ext cx="818197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</a:t>
            </a:r>
            <a:r>
              <a:rPr lang="en-US" sz="6600" dirty="0" smtClean="0">
                <a:solidFill>
                  <a:srgbClr val="FF0000"/>
                </a:solidFill>
              </a:rPr>
              <a:t>A</a:t>
            </a:r>
            <a:r>
              <a:rPr lang="en-US" sz="6600" dirty="0" smtClean="0">
                <a:solidFill>
                  <a:schemeClr val="bg1"/>
                </a:solidFill>
              </a:rPr>
              <a:t>RES = </a:t>
            </a:r>
            <a:r>
              <a:rPr lang="en-US" sz="6600" dirty="0" smtClean="0">
                <a:solidFill>
                  <a:srgbClr val="FF0000"/>
                </a:solidFill>
              </a:rPr>
              <a:t>Awake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0612"/>
            <a:ext cx="45720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 you stay </a:t>
            </a:r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awake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welcome the new year on Dec 31</a:t>
            </a:r>
            <a:r>
              <a:rPr lang="en-US" sz="3200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at midnight?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00" y="1047750"/>
            <a:ext cx="3733800" cy="3733800"/>
          </a:xfrm>
          <a:ln w="76200">
            <a:solidFill>
              <a:srgbClr val="00B050"/>
            </a:solidFill>
          </a:ln>
        </p:spPr>
      </p:pic>
      <p:pic>
        <p:nvPicPr>
          <p:cNvPr id="4104" name="Picture 8" descr="http://www.heathersanimations.com/newyear/nmy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8950"/>
            <a:ext cx="2702234" cy="18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1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5582</TotalTime>
  <Words>214</Words>
  <Application>Microsoft Office PowerPoint</Application>
  <PresentationFormat>On-screen Show (16:9)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Aharoni</vt:lpstr>
      <vt:lpstr>Arial</vt:lpstr>
      <vt:lpstr>Arial Rounded MT Bold</vt:lpstr>
      <vt:lpstr>Calibri</vt:lpstr>
      <vt:lpstr>Comic Sans MS</vt:lpstr>
      <vt:lpstr>Constantia</vt:lpstr>
      <vt:lpstr>Lucida Calligraphy</vt:lpstr>
      <vt:lpstr>Verdana</vt:lpstr>
      <vt:lpstr>Wingdings 2</vt:lpstr>
      <vt:lpstr>Presentation1</vt:lpstr>
      <vt:lpstr>1_Default Design</vt:lpstr>
      <vt:lpstr>1_Presentation1</vt:lpstr>
      <vt:lpstr>2_Default Design</vt:lpstr>
      <vt:lpstr>Flow</vt:lpstr>
      <vt:lpstr>  Jennings Elementary School</vt:lpstr>
      <vt:lpstr>Lunch This Week</vt:lpstr>
      <vt:lpstr>This Week’s Events</vt:lpstr>
      <vt:lpstr>Persevere! Where is the snow? Where is the snow? Where is the snow?</vt:lpstr>
      <vt:lpstr>Friendship</vt:lpstr>
      <vt:lpstr>PowerPoint Presentation</vt:lpstr>
      <vt:lpstr>We Show CARES Everyday</vt:lpstr>
      <vt:lpstr>CARES = Cold</vt:lpstr>
      <vt:lpstr>CARES = Awake</vt:lpstr>
      <vt:lpstr>CARES = Restful</vt:lpstr>
      <vt:lpstr>CARES = Energized</vt:lpstr>
      <vt:lpstr>CARES = Sledding</vt:lpstr>
      <vt:lpstr>Kindness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Jennings Elementary School</dc:title>
  <dc:creator>HP</dc:creator>
  <cp:lastModifiedBy>Psenicnik, Mariana</cp:lastModifiedBy>
  <cp:revision>483</cp:revision>
  <cp:lastPrinted>2013-10-24T19:37:54Z</cp:lastPrinted>
  <dcterms:created xsi:type="dcterms:W3CDTF">2013-06-13T23:44:44Z</dcterms:created>
  <dcterms:modified xsi:type="dcterms:W3CDTF">2015-12-18T18:09:16Z</dcterms:modified>
</cp:coreProperties>
</file>