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38A8-E2FD-43F2-96B2-46D229A93EEF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42EB-1DF9-4C20-8FB9-1E28A996D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38A8-E2FD-43F2-96B2-46D229A93EEF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42EB-1DF9-4C20-8FB9-1E28A996D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38A8-E2FD-43F2-96B2-46D229A93EEF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42EB-1DF9-4C20-8FB9-1E28A996D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38A8-E2FD-43F2-96B2-46D229A93EEF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42EB-1DF9-4C20-8FB9-1E28A996D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38A8-E2FD-43F2-96B2-46D229A93EEF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42EB-1DF9-4C20-8FB9-1E28A996D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38A8-E2FD-43F2-96B2-46D229A93EEF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42EB-1DF9-4C20-8FB9-1E28A996D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38A8-E2FD-43F2-96B2-46D229A93EEF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42EB-1DF9-4C20-8FB9-1E28A996D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38A8-E2FD-43F2-96B2-46D229A93EEF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42EB-1DF9-4C20-8FB9-1E28A996D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38A8-E2FD-43F2-96B2-46D229A93EEF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42EB-1DF9-4C20-8FB9-1E28A996D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38A8-E2FD-43F2-96B2-46D229A93EEF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42EB-1DF9-4C20-8FB9-1E28A996D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38A8-E2FD-43F2-96B2-46D229A93EEF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42EB-1DF9-4C20-8FB9-1E28A996D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A38A8-E2FD-43F2-96B2-46D229A93EEF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042EB-1DF9-4C20-8FB9-1E28A996D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The Pyramid of Success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By John Wooden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il_fi" descr="http://www.stjohns-es.org/uploaded/faculty/Elementary_Teachers/Enrichment/Physical_Education/woodenpyrami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"/>
            <a:ext cx="7315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410200" y="762000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   Inch (the inchworm)</a:t>
            </a:r>
            <a:endParaRPr lang="en-US" sz="1600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5181600" y="914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2000" y="533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Miles (the mouse)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514600" y="762000"/>
            <a:ext cx="381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133600" y="304800"/>
            <a:ext cx="3468624" cy="2215896"/>
            <a:chOff x="2209800" y="1295400"/>
            <a:chExt cx="3468624" cy="2215896"/>
          </a:xfrm>
        </p:grpSpPr>
        <p:pic>
          <p:nvPicPr>
            <p:cNvPr id="26" name="il_fi" descr="http://www.stjohns-es.org/uploaded/faculty/Elementary_Teachers/Enrichment/Physical_Education/woodenpyramid.JPG"/>
            <p:cNvPicPr/>
            <p:nvPr/>
          </p:nvPicPr>
          <p:blipFill>
            <a:blip r:embed="rId2" cstate="print"/>
            <a:srcRect l="21875" r="31250" b="60274"/>
            <a:stretch>
              <a:fillRect/>
            </a:stretch>
          </p:blipFill>
          <p:spPr bwMode="auto">
            <a:xfrm>
              <a:off x="2209800" y="1295400"/>
              <a:ext cx="3429000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Freeform 26"/>
            <p:cNvSpPr/>
            <p:nvPr/>
          </p:nvSpPr>
          <p:spPr>
            <a:xfrm>
              <a:off x="2889504" y="1801368"/>
              <a:ext cx="2788920" cy="1709928"/>
            </a:xfrm>
            <a:custGeom>
              <a:avLst/>
              <a:gdLst>
                <a:gd name="connsiteX0" fmla="*/ 9144 w 2788920"/>
                <a:gd name="connsiteY0" fmla="*/ 1572768 h 1709928"/>
                <a:gd name="connsiteX1" fmla="*/ 740664 w 2788920"/>
                <a:gd name="connsiteY1" fmla="*/ 1581912 h 1709928"/>
                <a:gd name="connsiteX2" fmla="*/ 813816 w 2788920"/>
                <a:gd name="connsiteY2" fmla="*/ 347472 h 1709928"/>
                <a:gd name="connsiteX3" fmla="*/ 1618488 w 2788920"/>
                <a:gd name="connsiteY3" fmla="*/ 274320 h 1709928"/>
                <a:gd name="connsiteX4" fmla="*/ 1682496 w 2788920"/>
                <a:gd name="connsiteY4" fmla="*/ 128016 h 1709928"/>
                <a:gd name="connsiteX5" fmla="*/ 1801368 w 2788920"/>
                <a:gd name="connsiteY5" fmla="*/ 9144 h 1709928"/>
                <a:gd name="connsiteX6" fmla="*/ 1920240 w 2788920"/>
                <a:gd name="connsiteY6" fmla="*/ 45720 h 1709928"/>
                <a:gd name="connsiteX7" fmla="*/ 2002536 w 2788920"/>
                <a:gd name="connsiteY7" fmla="*/ 118872 h 1709928"/>
                <a:gd name="connsiteX8" fmla="*/ 2788920 w 2788920"/>
                <a:gd name="connsiteY8" fmla="*/ 0 h 1709928"/>
                <a:gd name="connsiteX9" fmla="*/ 2779776 w 2788920"/>
                <a:gd name="connsiteY9" fmla="*/ 1691640 h 1709928"/>
                <a:gd name="connsiteX10" fmla="*/ 0 w 2788920"/>
                <a:gd name="connsiteY10" fmla="*/ 1709928 h 1709928"/>
                <a:gd name="connsiteX11" fmla="*/ 9144 w 2788920"/>
                <a:gd name="connsiteY11" fmla="*/ 1572768 h 1709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88920" h="1709928">
                  <a:moveTo>
                    <a:pt x="9144" y="1572768"/>
                  </a:moveTo>
                  <a:lnTo>
                    <a:pt x="740664" y="1581912"/>
                  </a:lnTo>
                  <a:lnTo>
                    <a:pt x="813816" y="347472"/>
                  </a:lnTo>
                  <a:lnTo>
                    <a:pt x="1618488" y="274320"/>
                  </a:lnTo>
                  <a:lnTo>
                    <a:pt x="1682496" y="128016"/>
                  </a:lnTo>
                  <a:lnTo>
                    <a:pt x="1801368" y="9144"/>
                  </a:lnTo>
                  <a:lnTo>
                    <a:pt x="1920240" y="45720"/>
                  </a:lnTo>
                  <a:lnTo>
                    <a:pt x="2002536" y="118872"/>
                  </a:lnTo>
                  <a:lnTo>
                    <a:pt x="2788920" y="0"/>
                  </a:lnTo>
                  <a:lnTo>
                    <a:pt x="2779776" y="1691640"/>
                  </a:lnTo>
                  <a:lnTo>
                    <a:pt x="0" y="1709928"/>
                  </a:lnTo>
                  <a:lnTo>
                    <a:pt x="9144" y="15727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5715000"/>
            <a:ext cx="3581400" cy="914400"/>
          </a:xfrm>
        </p:spPr>
        <p:txBody>
          <a:bodyPr>
            <a:noAutofit/>
          </a:bodyPr>
          <a:lstStyle/>
          <a:p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The Pyramid of Success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By John Wooden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il_fi" descr="http://www.stjohns-es.org/uploaded/faculty/Elementary_Teachers/Enrichment/Physical_Education/woodenpyramid.JPG"/>
          <p:cNvPicPr/>
          <p:nvPr/>
        </p:nvPicPr>
        <p:blipFill>
          <a:blip r:embed="rId2" cstate="print"/>
          <a:srcRect l="3061" t="83784" r="77551" b="1351"/>
          <a:stretch>
            <a:fillRect/>
          </a:stretch>
        </p:blipFill>
        <p:spPr bwMode="auto">
          <a:xfrm>
            <a:off x="1752600" y="4876800"/>
            <a:ext cx="1447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410200" y="762000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   Inch (the inchworm)</a:t>
            </a:r>
            <a:endParaRPr lang="en-US" sz="1600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5181600" y="914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2000" y="533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Miles (the mouse)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514600" y="762000"/>
            <a:ext cx="381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l_fi" descr="http://www.stjohns-es.org/uploaded/faculty/Elementary_Teachers/Enrichment/Physical_Education/woodenpyramid.JPG"/>
          <p:cNvPicPr/>
          <p:nvPr/>
        </p:nvPicPr>
        <p:blipFill>
          <a:blip r:embed="rId2" cstate="print"/>
          <a:srcRect l="22916" t="83562" r="58334" b="1370"/>
          <a:stretch>
            <a:fillRect/>
          </a:stretch>
        </p:blipFill>
        <p:spPr bwMode="auto">
          <a:xfrm>
            <a:off x="4495800" y="4876800"/>
            <a:ext cx="137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l_fi" descr="http://www.stjohns-es.org/uploaded/faculty/Elementary_Teachers/Enrichment/Physical_Education/woodenpyramid.JPG"/>
          <p:cNvPicPr/>
          <p:nvPr/>
        </p:nvPicPr>
        <p:blipFill>
          <a:blip r:embed="rId2" cstate="print"/>
          <a:srcRect l="41667" t="83562" r="38541" b="1370"/>
          <a:stretch>
            <a:fillRect/>
          </a:stretch>
        </p:blipFill>
        <p:spPr bwMode="auto">
          <a:xfrm>
            <a:off x="5867400" y="4876800"/>
            <a:ext cx="1447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l_fi" descr="http://www.stjohns-es.org/uploaded/faculty/Elementary_Teachers/Enrichment/Physical_Education/woodenpyramid.JPG"/>
          <p:cNvPicPr/>
          <p:nvPr/>
        </p:nvPicPr>
        <p:blipFill>
          <a:blip r:embed="rId2" cstate="print"/>
          <a:srcRect l="61459" t="83562" r="19791" b="1370"/>
          <a:stretch>
            <a:fillRect/>
          </a:stretch>
        </p:blipFill>
        <p:spPr bwMode="auto">
          <a:xfrm>
            <a:off x="1752600" y="4038600"/>
            <a:ext cx="137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l_fi" descr="http://www.stjohns-es.org/uploaded/faculty/Elementary_Teachers/Enrichment/Physical_Education/woodenpyramid.JPG"/>
          <p:cNvPicPr/>
          <p:nvPr/>
        </p:nvPicPr>
        <p:blipFill>
          <a:blip r:embed="rId2" cstate="print"/>
          <a:srcRect l="80208" t="83562" r="1042"/>
          <a:stretch>
            <a:fillRect/>
          </a:stretch>
        </p:blipFill>
        <p:spPr bwMode="auto">
          <a:xfrm>
            <a:off x="3124200" y="4876800"/>
            <a:ext cx="1371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l_fi" descr="http://www.stjohns-es.org/uploaded/faculty/Elementary_Teachers/Enrichment/Physical_Education/woodenpyramid.JPG"/>
          <p:cNvPicPr/>
          <p:nvPr/>
        </p:nvPicPr>
        <p:blipFill>
          <a:blip r:embed="rId2" cstate="print"/>
          <a:srcRect l="32291" t="67123" r="47917" b="16439"/>
          <a:stretch>
            <a:fillRect/>
          </a:stretch>
        </p:blipFill>
        <p:spPr bwMode="auto">
          <a:xfrm>
            <a:off x="4495800" y="3962400"/>
            <a:ext cx="1447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l_fi" descr="http://www.stjohns-es.org/uploaded/faculty/Elementary_Teachers/Enrichment/Physical_Education/woodenpyramid.JPG"/>
          <p:cNvPicPr/>
          <p:nvPr/>
        </p:nvPicPr>
        <p:blipFill>
          <a:blip r:embed="rId2" cstate="print"/>
          <a:srcRect l="70834" t="67123" r="10417" b="16439"/>
          <a:stretch>
            <a:fillRect/>
          </a:stretch>
        </p:blipFill>
        <p:spPr bwMode="auto">
          <a:xfrm>
            <a:off x="5943600" y="3962400"/>
            <a:ext cx="1371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l_fi" descr="http://www.stjohns-es.org/uploaded/faculty/Elementary_Teachers/Enrichment/Physical_Education/woodenpyramid.JPG"/>
          <p:cNvPicPr/>
          <p:nvPr/>
        </p:nvPicPr>
        <p:blipFill>
          <a:blip r:embed="rId2" cstate="print"/>
          <a:srcRect l="22916" t="52055" r="57292" b="32877"/>
          <a:stretch>
            <a:fillRect/>
          </a:stretch>
        </p:blipFill>
        <p:spPr bwMode="auto">
          <a:xfrm>
            <a:off x="2362200" y="3200400"/>
            <a:ext cx="1447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l_fi" descr="http://www.stjohns-es.org/uploaded/faculty/Elementary_Teachers/Enrichment/Physical_Education/woodenpyramid.JPG"/>
          <p:cNvPicPr/>
          <p:nvPr/>
        </p:nvPicPr>
        <p:blipFill>
          <a:blip r:embed="rId2" cstate="print"/>
          <a:srcRect l="42708" t="52055" r="38542" b="32877"/>
          <a:stretch>
            <a:fillRect/>
          </a:stretch>
        </p:blipFill>
        <p:spPr bwMode="auto">
          <a:xfrm>
            <a:off x="3810000" y="3124200"/>
            <a:ext cx="137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il_fi" descr="http://www.stjohns-es.org/uploaded/faculty/Elementary_Teachers/Enrichment/Physical_Education/woodenpyramid.JPG"/>
          <p:cNvPicPr/>
          <p:nvPr/>
        </p:nvPicPr>
        <p:blipFill>
          <a:blip r:embed="rId2" cstate="print"/>
          <a:srcRect l="60417" t="52055" r="19791" b="31507"/>
          <a:stretch>
            <a:fillRect/>
          </a:stretch>
        </p:blipFill>
        <p:spPr bwMode="auto">
          <a:xfrm>
            <a:off x="5105400" y="3124200"/>
            <a:ext cx="1447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il_fi" descr="http://www.stjohns-es.org/uploaded/faculty/Elementary_Teachers/Enrichment/Physical_Education/woodenpyramid.JPG"/>
          <p:cNvPicPr/>
          <p:nvPr/>
        </p:nvPicPr>
        <p:blipFill>
          <a:blip r:embed="rId2" cstate="print"/>
          <a:srcRect l="32291" t="36986" r="47917" b="47945"/>
          <a:stretch>
            <a:fillRect/>
          </a:stretch>
        </p:blipFill>
        <p:spPr bwMode="auto">
          <a:xfrm>
            <a:off x="2971800" y="2362200"/>
            <a:ext cx="1447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il_fi" descr="http://www.stjohns-es.org/uploaded/faculty/Elementary_Teachers/Enrichment/Physical_Education/woodenpyramid.JPG"/>
          <p:cNvPicPr/>
          <p:nvPr/>
        </p:nvPicPr>
        <p:blipFill>
          <a:blip r:embed="rId2" cstate="print"/>
          <a:srcRect l="52083" t="36986" r="29167" b="47945"/>
          <a:stretch>
            <a:fillRect/>
          </a:stretch>
        </p:blipFill>
        <p:spPr bwMode="auto">
          <a:xfrm>
            <a:off x="4419600" y="2362200"/>
            <a:ext cx="137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il_fi" descr="http://www.stjohns-es.org/uploaded/faculty/Elementary_Teachers/Enrichment/Physical_Education/woodenpyramid.JPG"/>
          <p:cNvPicPr/>
          <p:nvPr/>
        </p:nvPicPr>
        <p:blipFill>
          <a:blip r:embed="rId2" cstate="print"/>
          <a:srcRect l="38542" t="20548" r="39583" b="63014"/>
          <a:stretch>
            <a:fillRect/>
          </a:stretch>
        </p:blipFill>
        <p:spPr bwMode="auto">
          <a:xfrm>
            <a:off x="3352800" y="1447800"/>
            <a:ext cx="160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il_fi" descr="http://www.stjohns-es.org/uploaded/faculty/Elementary_Teachers/Enrichment/Physical_Education/woodenpyramid.JPG"/>
          <p:cNvPicPr/>
          <p:nvPr/>
        </p:nvPicPr>
        <p:blipFill>
          <a:blip r:embed="rId2" cstate="print"/>
          <a:srcRect l="53125" t="9589" r="37500" b="79452"/>
          <a:stretch>
            <a:fillRect/>
          </a:stretch>
        </p:blipFill>
        <p:spPr bwMode="auto">
          <a:xfrm>
            <a:off x="4419600" y="8382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l_fi" descr="http://www.stjohns-es.org/uploaded/faculty/Elementary_Teachers/Enrichment/Physical_Education/woodenpyramid.JPG"/>
          <p:cNvPicPr/>
          <p:nvPr/>
        </p:nvPicPr>
        <p:blipFill>
          <a:blip r:embed="rId2" cstate="print"/>
          <a:srcRect l="13542" t="67123" r="67708" b="16439"/>
          <a:stretch>
            <a:fillRect/>
          </a:stretch>
        </p:blipFill>
        <p:spPr bwMode="auto">
          <a:xfrm>
            <a:off x="3124200" y="3962400"/>
            <a:ext cx="1371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36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FPS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dcrossley</dc:creator>
  <cp:lastModifiedBy>dcrossley</cp:lastModifiedBy>
  <cp:revision>6</cp:revision>
  <dcterms:created xsi:type="dcterms:W3CDTF">2011-04-06T16:13:49Z</dcterms:created>
  <dcterms:modified xsi:type="dcterms:W3CDTF">2011-04-07T11:46:18Z</dcterms:modified>
</cp:coreProperties>
</file>