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63" r:id="rId5"/>
    <p:sldId id="258" r:id="rId6"/>
    <p:sldId id="264" r:id="rId7"/>
    <p:sldId id="259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A8AA3-621E-4E1C-9850-A57E40F09522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163B3-5A1A-4086-8436-A7ABFD089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41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we begin, you need to understand what you are doing.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is the internet.</a:t>
            </a:r>
          </a:p>
          <a:p>
            <a:r>
              <a:rPr lang="en-US" dirty="0" smtClean="0"/>
              <a:t>100s millions of websites all connected</a:t>
            </a:r>
            <a:r>
              <a:rPr lang="en-US" baseline="0" dirty="0" smtClean="0"/>
              <a:t> through a network</a:t>
            </a:r>
          </a:p>
          <a:p>
            <a:r>
              <a:rPr lang="en-US" baseline="0" dirty="0" smtClean="0"/>
              <a:t>If you needed information, how long would it take to search 800 million websites.</a:t>
            </a:r>
          </a:p>
          <a:p>
            <a:r>
              <a:rPr lang="en-US" baseline="0" dirty="0" smtClean="0"/>
              <a:t>Way too long.</a:t>
            </a:r>
          </a:p>
          <a:p>
            <a:r>
              <a:rPr lang="en-US" baseline="0" dirty="0" smtClean="0"/>
              <a:t>So we have search engines that are programmed to do that in seconds.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163B3-5A1A-4086-8436-A7ABFD089E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32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Try each one in </a:t>
            </a:r>
            <a:r>
              <a:rPr lang="en-US" dirty="0" err="1" smtClean="0"/>
              <a:t>KidRex</a:t>
            </a:r>
            <a:endParaRPr lang="en-US" dirty="0" smtClean="0"/>
          </a:p>
          <a:p>
            <a:r>
              <a:rPr lang="en-US" dirty="0" smtClean="0"/>
              <a:t>See</a:t>
            </a:r>
            <a:r>
              <a:rPr lang="en-US" baseline="0" dirty="0" smtClean="0"/>
              <a:t> the differences in the Search Results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163B3-5A1A-4086-8436-A7ABFD089E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24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lesson</a:t>
            </a:r>
          </a:p>
          <a:p>
            <a:endParaRPr lang="en-US" dirty="0" smtClean="0"/>
          </a:p>
          <a:p>
            <a:r>
              <a:rPr lang="en-US" dirty="0" smtClean="0"/>
              <a:t>What</a:t>
            </a:r>
            <a:r>
              <a:rPr lang="en-US" baseline="0" dirty="0" smtClean="0"/>
              <a:t> did we learn last time?</a:t>
            </a:r>
          </a:p>
          <a:p>
            <a:r>
              <a:rPr lang="en-US" baseline="0" dirty="0" smtClean="0"/>
              <a:t>Spend the whole period doing the attached handout using keyword searches in </a:t>
            </a:r>
            <a:r>
              <a:rPr lang="en-US" baseline="0" dirty="0" err="1" smtClean="0"/>
              <a:t>KidRex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163B3-5A1A-4086-8436-A7ABFD089E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36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1850-3729-497F-B4E4-B46ACF672B6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8AF07-23DB-4F2A-BF2A-DC86B580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0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1850-3729-497F-B4E4-B46ACF672B6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8AF07-23DB-4F2A-BF2A-DC86B580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27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1850-3729-497F-B4E4-B46ACF672B6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8AF07-23DB-4F2A-BF2A-DC86B580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35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1850-3729-497F-B4E4-B46ACF672B6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8AF07-23DB-4F2A-BF2A-DC86B580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8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1850-3729-497F-B4E4-B46ACF672B6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8AF07-23DB-4F2A-BF2A-DC86B580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47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1850-3729-497F-B4E4-B46ACF672B6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8AF07-23DB-4F2A-BF2A-DC86B580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93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1850-3729-497F-B4E4-B46ACF672B6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8AF07-23DB-4F2A-BF2A-DC86B580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9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1850-3729-497F-B4E4-B46ACF672B6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8AF07-23DB-4F2A-BF2A-DC86B580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59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1850-3729-497F-B4E4-B46ACF672B6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8AF07-23DB-4F2A-BF2A-DC86B580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4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1850-3729-497F-B4E4-B46ACF672B6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8AF07-23DB-4F2A-BF2A-DC86B580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1850-3729-497F-B4E4-B46ACF672B6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8AF07-23DB-4F2A-BF2A-DC86B580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65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B1850-3729-497F-B4E4-B46ACF672B6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8AF07-23DB-4F2A-BF2A-DC86B580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7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.cbc.ca/1.2497470.1400260786!/fileImage/httpImage/image.jpg_gen/derivatives/16x9_620/hi-net-neutrality-852-jp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48" y="152400"/>
            <a:ext cx="8392914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omputertechsreno.com/wp-content/uploads/2014/02/computer-tablet-phone_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5715000"/>
            <a:ext cx="2057400" cy="134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8" descr="data:image/jpeg;base64,/9j/4AAQSkZJRgABAQAAAQABAAD/2wCEAAkGBxIQEBQQDxAQDxUQEA8QFRAQEBASDw8QFxUWFhQWFBUYHCggGBwlHBQUITEhJSkrLi4uGB8zODMsQygtLisBCgoKDg0OGxAQGywkICQsLCwsLCwsLCwuLCwsLCwsLCwsLCwsLCwsLCwsLCwsLCwsLCwsLC8sLCwsLCwsLCwsLP/AABEIANgA6QMBEQACEQEDEQH/xAAcAAABBQEBAQAAAAAAAAAAAAAAAgMEBQYBBwj/xABLEAABAwIBBwQMCwcDBQAAAAABAAIDBBEhBQYSMUFRYRMycYEHIkJSU2KRlKGxwdMUFUNUcoKSk6LR0hYjM2NzsuEXNEQkdIOj8P/EABsBAQACAwEBAAAAAAAAAAAAAAAEBQECAwYH/8QAPBEAAgECAgYIBQQBBAEFAAAAAAECAwQRMQUSIUFRYRRxgZGhsdHwExUiMsEGQlLh8SMzcqKSNGKCsuL/2gAMAwEAAhEDEQA/APcUAIAQAgBACAEAIAQAgBACAEAIAQAgBACAEAiSVrecQFyqVqdNfW0jKi3kRJcpNGoF3oCra2mKUfsTfh/fgdo0G8yHLlR+yzegXPpVXW01Wf24L3z9DvG2jvIklc863u6jb1Ktq6Sryzm+/DyO8aEVuI75ydZJ6SVDncylm2+07KmkI5Qrl8WSyNtRDjKuRup7h1m3kXanf3NN4xnLvx8HsNXRg80ifS5acMJBpDvgLEdI1FXNn+oZxajcLFcVn2rJ9mBGqWSe2BdxyBwDmm4OohespVYVYKcHinvK6UXF4MUtzAIAQAgBACAEAIAQAgBACAEAIAQAUBV1WcVHEdF9VAHd4JWuk+wDf0LpGjUltUWaOrCObRFdndTdz8Jk+hR1ZH2tC3pXRW1Tl3r1Obuaa3+DEHO6HwNX5u4etOiz5d5r0ulxJ1LllkjdJscrdlpGaBPUcVVXN/RovVT1ny2rvy8yZCDkscusRNXOO3R4D81T19J1ZZPBcvX/AAd40kQZJlUVK+O0kRpkd8qhzrHeNMaLiVwc2zqopAGk8eCwouTwzYxSJUWTZHamEcXWb68VY0dEXdTKDXXs89vgcZXNNbyS3Ir9rmDrJ9inQ/Ttw/ulFd7/AAji72G5MHZFfscw9ZHsSf6duF9sovvX4YV7DemQ6ijfHzmkcdY8qq7mwr2/+5HBcc13+pIhWhP7WSMkVfJv0TzXm30XbCp2hr929X4Un9Mn3Pc+3J9+45XVLXjrLNGiXtyqBACAEAIAQAgBACAEAIAQAgKfKWckELjGC6eVuuGAB72/TNw2P65C7U6E57d3F+9vYcaleEM2Z2tzmqX4NMdKN0YFRP8AbdaNp6A/pU2nZLft8P78israVS2R9f68ykqncr/F06j/ALmR8rfu8Ix1NUuFGMcvD3j4ldUv6s/fteBxsrmizDyY72MCNvkbYLpqR4EZ1pvf+CTS5MkmxNwO+dck9AVNf6etbRuEfrnwW7reS6tr5FjaaKr3P1S+mPF7+pb/AAXMv6DJMcWIbc987F3Vu6l5G80pdXn+7LCP8VsXbvfb3I9JbWFvbfYsZcXn/XYTHyWVXOqorBE6MGyPJKoVSuSI0xkuJUZycjskkMVNSyMXkcBw1k9A1lTLLRtzeS1aEHLi9y629nZmRrm9o26xqyw831LMboMt02kfhHKRtBwlsDCR45aS6P6waOK9TQ/Sbgk68sX/ABjs8c32YFatM06myGzr97O02lGI9EOh0C1wBDmEEOG8OGtWlG1pUFq04qPZ5mJVJT2t4j67GoIAQHHNBFiLg7DqKxKKksJLFGU8NqM9lWi5N12812rxTuXiNL6OVtPWh9ksuT4enbwLS2ra6weaLqgm042uOu1j0jA+per0fcOvbQqPPDb1rY/Er60NSbRIU05AgBACAEAIAQAgBACAgZWyvFTNBlcbvNmRMBdLK7cxgxPTqG0hbwpym8EaTqRgsZGOyplqaouHuMEZ/wCPA+z3D+dO3H6sdh4xVnRtIx2vb73L17ikudKfth77fTvKxtg0MaGsaNTGANYOobeOtTFFIp51ZTzZxbGguGBzzZov6h0qJe31Czp/ErywW7i+SW/3iSLW0rXM9SksfJdb98i6oMktbi7tjx1DoC8Jf6fub1uFL6IcvufW93Uu1s9dZ6HoW2Eqn1S8F1L8vswLYNDVUxjGmiybchqSZcKtc6wpkZ0l1BlUcsiRGCQ1K9rBpPIA3ldLa0rXNT4dKLlLgvzuS5vYaV7inRhr1Gkinrcsk4RDRHfHndQ2L3mjf0lTp4Tu3rP+Ky7Xm/BdZ5W9/UE5/TbrBcXn2Ld249hTyEk3JJJ2k3JXsKdOFOKhBJJZJbEuw89Kcpy1pPFvexAJBuCQRtBsR1rYJ4bUP5PylLTO04XmIk3cGgGKQ/zIrhrvpDRd4y4VbeFRbffb7ROoXs6bN3kDO6OctjmAglcdFvbXhmdujeQLO8RwDt1wLqqrWsqe1bUXVC6hVXM0qjEoEAICJlWPSidwGl5P8XVbpekqlnPkse7b5He3lq1EMZBd+7I3PPqB/NRP09Ju2kuEn5J/k6Xi+tPkWSvSICAEAIAQAgBACAEBQZwZxciTDAGyTWBcXX5GmadTpSMSTsYMXcBipNC3dTa8vPq9SLc3UKK25mNe8lznlzpHvwfM+3KPHe4YMYNjG4dJxVtTpKCw9++Z5q4u51nyELqRAQEyjoC/E4D0lea0v+o6Vo3So/XU8I9fF8l2tF7o3QtS5wqVfph4vq4Ln3cS+paUNFgLBeGnKtdVHVrycpcX5LguSPWwhToQ+HSWC995JLgNS2lOMFgjCTlmRpZlBq1yTCmMa1FeMtrO2xEOsyg1mDe2d+EdP5L1Gif01Wu8Klb6If8AZ9S3Lm+xMotI6cpW+MKf1T8F1v8AC7cCkqJXPN3m/qHQF9DtLKhaU/h0IqK8Xzbzb6zx9xc1bievVli/LqW4YIUo4CCEMiCENhtwWTIy8axYEEWLSAWuG4g61hrE6Qk4vFGpzZzxdDaKpc6SIapHEulgHjHXJHx5zdukLkV1xZ/uh7993UXNrfY/TM9EjeHAOaQ4OAIcCCHA4ggjWFV5FqKQDFd/Cf8A03+oqJpD/wBLV/4y8mdKX+5HrRDyAP3bvp+wKq/Tq/0J/wDL8IkXn3rqLNegIYIAQAgBACAEAIDN5zZeMZNPTuAlLQZJbBzaWM6jbupHY6Les4DGVb2/xHi8vP8AriQ7u6jRjzMgAANFt7XLu2Jc97zznvccXOO0lXEYqJ5etWlVlizi2OJ0C+AxWspRhFyk8Es2zaMXJpRWLZaUOTtr8Tu2Dp3rwOmP1LOs3Qs3hHfPe/8AjwXPN8t/r9GaDjSwq3KxlujuXXxfguZdQw21rztG3UViy8qVMchUkll0qVVFYI1jBsiSSXVdUqt5EqMMBtxAF3GwG0rNC3qV6ip005SeSXvxyW8xVrQpQc5vBLeVdXlAuwZdo390fyX0TQ/6apW2FW4wlPh+2Pq+b2Lct54vSWnalfGnRxjHjvfovHjwIBC9UUCEEIZGyFkyIIQyNuCGRDghsNvasmUR3i2IwttGsIbpl/mlnQaR3JykmAkkj5udZewd5tcwaucNoMC6tdb6o5lvZ3mH0zPUWPDgHNIIIBBBuCDqIKqC4I2VX2hdxAb5TZVul6mpZz57O94He3WNRCMjMtCPGLj6bexctBw1bOL4tvxw8kbXTxqE5W5GBACAEAIAQAgKfOXLHwaMNj0XTTaTY2u5rbc+R/iNBud5IGshdqFL4kuW84XFZUoazMJa2F3Ou4vc93PlkPOe/ifIAABgFdwgoo8nXryqyxZxbnAXHGXGwF1xuLinQpupUeCW860aM601CCxbLmhog3id/wCS+Z6Y03V0jL4cNlNbuPN/hfnL3WjdF07KOvLbPjw5L1LSKK2JUKlRUViybObexHJZVrVrYGYUyK991Xzm5PYSoxSGZ5mxi7uobSp+jdF176pqUl1yeS6+fBZvqxZDvr+laQ1qj6lvfviU1TUukNzgNjRqC+oaN0VQsKerSWLecnm/Rcl4vaeCvtIVryetPJZJZL1fPyyGVZEEEBwhDI2QhkQQsmw24IZG3BDIghZMjMjUNkRni2rC3oQ6JmvzAzj5Nwo5j2jzaEnVFIfk/ouPN3HtdrQKy9tv3x7ffvzLqxusfokbHL0uDWDaS72D1nyLw/6irfTCks28fwu/HwPQWcdrkWVPHosa3vWgehX9tS+DRjT4JLuIk5a0mxxdjUEAIAQAgBANVVQyJjpJHBjI2ue5x1NaBckrKTbwRhvBYs83q6t80jp5AWultZh1wwjGOLpx0neMbdyFd29JQjh798OXWeX0hdOrPBZe/f8AgYUgrhyKIuNgo11dU7am6lR4JZ+/xvO9vbzrzUILFsuqKkDRx3r5fpTStXSVXhBZL8vn5d7fvdH6Pp2UOMnm/wALl5+VnHGALlcqdJQWLO85uT2CJpVyrVjeFMik3VfKTmySkokerqxGLa3HUPaVe6G0HVv5a3201nLjyjxfPJeBU6T0rTs44ZzeS/L5efiUXwh00hZEySpkGBZE3S0Nwe42bH9YhfTKFGhZ0lTppRivePFvizxjhc3lR1JYtvf7yRa02atbJi409MNzi+eQdLW6LR1OK5yv4LJN+BNp6Hk/vkTG5kTd1Wtv4tKAPIZD61yekH/Hx/okLQ9Pe2My5m1TcWVNPLua+CSL8TXu/tW60gt8TnPQy/bIqK6jqKfGpp3saNc0R5aAcSWjSaOLmgKTTuac8mQK2ja1PbhiuQw1wcA5pDgRcEEEEcCF3IOWxiXBDI24LJkbcEMiHBDYacFkyR5GoboiyD/65HpGrpRrHYdIScXij0bNDKbq0t5U6UkAaJDhdzQO0fbxtvjB42LwWktF1PmsJvbBrFctXd3tPqZ66yu4ztXxy795tlbmgIAQAgBACAEBkM9a/SeylbzWhtRNxxPIRnpc1zyN0Vu6U6ypYvWfvj75lbpK4+HDVWb9++ozZKtjzAuKMuK4V68KMHKTwS2t8DrRoyqyUYrHHxLuipNEcV8v0tpSppGrgtlNZLjzfPhw7z3ujrCFnTxe2bzfDkuXn3FnGwNGK4U6agsWSJTcmNTSrjWrHSnTIxN1AbcmSUsCHlGvbE04gEC5JPasG8r02g9ASvWqtXZTXfLkuXF9i27VR6V0urb/AE6e2o/Dr58F2vm3kPN2Ss/fVJfDA7FsYJZPUjvnnXGw7AO2Pi7fd1LiFCKpUUkls2ZLqKO10e5v4tfa3t/ybmio44WCOGNkTG6mMaGtHUFXyk5PFsuYxUVgh9amQQAgBAZjLmaDJNKWk0aeU3JFj8HnP8xg1E9+3HfpalLoXcobJbUQbqxp1ljk+JjDpBzo5GGKSM2fG62k07CDqc07HDAq3hNTWtHI83Wozoy1ZiXBbnIbcENhtwQyNuWTIzIEN0RZAhuiXm3lg0VUyYntOZKNhhdbSP1SA76pG1cLmj8SGG8m2db4c9uTPbAVQHoDqAEAIAQAgEyyBrS5xADQXEnUAMSSgPL3VBlLpnXDqh5mIOtrXACJp+jGIx06W9X1GnqRw9+8Tyd/W+JVZ2Nl1tUqaqIsIaxc0FJbE6/UvmunNLO9qfBpP/TTz/k+PUt3HPge40Vo9W0PiVF9b8F68e7jjaxs0RdV9KmoLFk+c3Jjc0q4Vqx0p0yNrUF4yZJyIldWaHat539v+V6rQGgHdtVqywprJfy//PF78lva8/pfS6tl8Kl9/wD9f74LtfBs5r5H+GSmaUaUELyGtOIqKhpxLt7GHyuv3uPubqsqUVThs2bty4L3kUujbRyfxqm18/M9BVWXgIAQAgBACAEBQZ2ZA+FMEkQDaiEExuOAkbrdE8967fsNjvBk21d0pcnmRbu1jXhg89xgIpA9ocARrBa4Wc1wNnNcNhBBBG8K7TxPKSi4ycXmDlkwNuQyNuQ2GZAsmyI0gQ3RFkCybpnq3Y5ypy9E1jjd9M7kHX1loAMZ+wWi+8FUV5T1Kj57T0VpV+JTXLYalRSSCAEAIAQGfz4qLUvJX/3UjKc/0zd03/qZIpFrHWqLlt9PHAjXdTUpNmOA0jfebq4lJQR5JJzeLLTJ9LftiOj814j9RaVe20pPa/ufBfx7d/LZv2eq0No9bLioti+1fns3d/Auoo7C5Xm6NJQWLL2c3J4IRNKuVasb06ZF1qA25MlZEWvrNAaLecfwjevT6A0E72Xxaq/01/2fBcuL7FtxwodL6WVrH4dP73/1XHr4LtfOhqA91o4z+8me2JhONnvNtI79EXcfolfSXq04bFgksurceNoU3XqpPe9p6hk6iZTxMhiFmRMaxo22A1k7SdZO8qgnJyk5PeewjFRSSJC1NgQAgBACAEAIAQHnWeFByFZptFmVbS+2xtQywf0aTS13S152q3sautDVe7yKHS1DCSqLfsZTuU4pxtyGRtyGw09ZMkaQIboiyBZOiNJ2Mq/kq4xE4VMRFt8sd3t/CZfIFA0hDGmpcCz0dPCbjxPWVTlwCAEAIAQGLz1m0qmKMHCKCSQjxpHBjD9mOYdasLJJJyfv3sKnSsvoUFv9+pX0VNpG2wa1A0xpPolHWX3vZFc+PUvRbyPoyx6RUwf2ra/TrZfwRWC8FSpttzntb2t8WewnJJasQmlWtaqZpwIhN1XNubJaWCI9bVCMWGLjqG7iVf6D0LK/qYy2U45vj/7Vz4vcubRT6W0mrSGEds3kuHN/ji+0pHOJNziTtX1GnTjTioQWCWxJbkeBnOU5OUni3myfmrBymUIyRcQQTTdEji2Jn4XSqNfSwp4cWW2h6eNRy4I9EVOeiBACAEAIAQAgBACAzXZAp9KkElrmCeCQcAXck/8ABI/yKVZz1aq5kO/p69CSMO5XZ5UbchkbchkbcsmxGkQ3RGkWTdBkyr5Cpgmvbkp4nE+JpBr/AMJcudaOtTa5Em3nq1Is97XnD0YIAQAgBAYPLZ062cjEjkIfss5QDyzlSqdWMKOvJ4JYvs3+RT38XOqoR2vL33llQ02iPSeleDuriV7XdaWWSXBerzZ6K2oRtqSprPe+L95D8sllGq1ElgjvCGJCe66rJycmTIrBDVTOI23OvYN5VnorRlS/rqlDYltk+C9XuX4TIOkL6FpSc5bXuXF+nEo5JC4lzjclfWLa2p21KNKksIrL3xe9nzutWnWqOpUeLfvuELuchVLI+KR0sU80LnMbGeTbTuBa0uI/iRuti46lyq0lUzXn+GTbW8dBPDeTPjeq+fVX3dB7hceh0+C8fUlfNqnvD0D43qvn1V93Qe4TodPgvH1Hzap7w9A+N6r59Vfd0HuE6HT4Lx9R82qe8PQPjeq+fVX3dB7hOh0+C8fUfNqnvD0D43qvn1V93Qe4TodPgvH1Hzap7w9A+N6r59Vfd0HuE6HT4Lx9R82qe8PQPjeq+fVX3dB7hOh0+C8fUfNqnvD0D43qvn1V93Qe4TodPgvH1Hzap7w9DhyxVfPqr7ug9wnQ6fBePqPm1T3h6EesyhPKx0ctXUvY8Wc3QohcdIhBHUsxtYReKS8fUPSc5LB/j0IT1LKwachkbchkbcsmxHkQ2RFkWToiFVtu1w3tI9CG6N1/qGO/9KqehvgXfSo8T05VxOBACAQ8rlOW4yjIw0+lU1EhGuodbjZjGE/gt5VU6Wu3KEbaHXLzS/L7DFvbr4rry6l+X+O8nvdYWVFOSgsEWEVrPEhyvuqurUbeBLhHAQ5waC44AYrra21SvUjSpLGUti98Fm+RpXrwo03Um8EiiqpzI7SPUNwX1vRmjqdhQVKG15yfF8fRbkfOr69nd1nUlluXBe8/8DKsCECAEAIAQAgBACAEAIAQCXIZEOQ2GysmRtyGRtyGRtyybEeRDdEWRZN0RZEN0UmitCSfUC82egBAccVrJ4IEeaTRBJ2ekqFXqqnBze46Rji8CocdZOskk9a8zOb2ylmyUljsREmkVbWqkunAaaFHit7OrZUZSqtM6I5rfxHevp36c0P0Ol8aqv8AUkv/ABjw63m+xbjwemtJdJqfDpv6I+L49S3d/AhL0pRggBACAEAIAQAgBACAEAFDIhxQyNkoZEOWTI25DI25DYbcsmSPIhuiLIVk3RGkKG6Ka65kk+nl5w9ACAaeVHnLFmyIFdJjbdienYqXSFbFqHDb2nemismkVBXqkynAi61A+54knJEPKlVojQGtwx4NXrv0xonpFXpNRfRB7OcvSOfXhzPO6d0j8Gn8GD+qWfJery7+RUL6MeJBACAEAqjpp55XxU8cbzHHHI4ySmPB5eAB2pvzCuNWtGlhrbyba2UrhNxeRO/Zyv8AAU/nR92uPTqXMlfJ6vFB+zlf4Cn86Pu06dS5j5PV4oP2cr/AU/nR92nTqXMfJ6vFB+zlf4Cn86Pu06dS5j5PV4oP2cr/AAFP50fdp06lzHyerxQfs5X+Ap/Oj7tOnUuY+T1eKD9nK/wFP50fdp06lzHyerxRw5t1/gafzo+7Tp1LmPk9XihJzar/AANP5yfdp06lzM/KKvFHDmxX+Bp/OT7tZ6dS5mflFXihJzWr/A0/nLvdp06lzHymrxQk5p1/gqfzl3u06dS5mflNXihJzRr/AAVP5y73adOpczPyqrxQl2Z9f4Kn84d7tOn0uY+V1eKGnZlV5+Tp/OHe7Tp9LmbfLKvFDTsxK89xT/fu/Qs9Ppczb5bV4oaf2P8AKB7mn+/d+hOn0uZstH1OKI/+llb38H23fkten0+DOnQZ8UezqnLUS8rSbwRlDL3WF9yiVJqMXJ7jZLEpqiW9yvK3FZybbJtOBAe65VTUlrPAmxWCETyiNpcdg8p2BS7GzqXdeNCnm/Bb2+pehHurmFvSlVnkvHgu0zkkpc4uOsm6+wW1tTtqUaNNYRisF69bzfM+b16061R1J5v34ZACu5xFIAQwCAtczJdGvLfDUrvtRSNIHklceoqDfxxgnzLvQ0/qlE36qS/BACAEAIAQAgBACAEAIAQAgBACAEAIAQAgGnlR6ksWbIg5QksLb/UqjSVbVgo8fwd6UcWU8z15etULCnEaaFHijq2UeWqvSfoA4M18Xf4/NfSf0to34FDpM19U8uUd3/ln1YHitPXvxavwY5Rz5y/rLrxK8FerKAUCsGBYKGBQKGDt0BxlXyEsVTsp5Q99vAuBZL02Y4utvaFyrU9eDiTLCt8Ksm8sj1RpuLjEHG41EKgPWnUAIAQAgBACAEAIAQAgBACAEAIAQAgBAccVrJ4LEDBURm6KfKEt3HhgvL6Sra1V8tnvtJ1GGwriblUjesyatiH6eldKSxh0SWu7a1w3DA2242Vjo616TXjTeWb6ln35dpwr1NSDe/cYOCRxHbizwXNeDrbK0lrwehwK+xxwwWrluPm9WDjNqWeI8CsnMWChgUChg6HLAFByGDt0Bq8xcq9p8DkPbQtvEScZKcEADpZcNPDQO1VF5R1Zayyfn/Z6nR9yqtPB5o1ihE8EAIAQAgBACAEBhs78uF8vIwySMZASJHRSOjdLPb+GHtN9FgN3W7otGwqxtLfFa0ln7/x2lZfXfw/pjmZ45Rk8NV+e1X6lM6NDgu5Fb0+r7bEnKcnhqrz2q/Us9GhwXcjPT6vtsbdlaXw1V57VfqTo0OC7kZ6dV9tjTstS+GqvPar9SdGhwXcjbptT22NOy/MPlarz2q/UnRYcF3Iyryp7bGXZxz+FqfPar9Sz0WHBdyNulz9tm/7GjppYZKmaSZ7ZZNCNsk0koayO4c5umTYl5cPqBVl4oxkoxWRZ2jlKOtJ5mxUMliJSuNV7jKGJHWBO4EqJVmoRcnuWJ0isXgZyd68PXqN5lrTiIaFxijo2X+RYNFmmdb/7Rq9q9noK2+HRdV5y8ll37X3FXdzxlq8DC565O+D1nKAfu6saY3NqGgB4+s0Nd0h69nY1daGo815HmNKUMJKot+ZTAqcVAoFDAsOQHQUMCroDt0MAHEFrmuLHMcHskbbSjeLi4vrwJBBwIJB1rScFNYM7UK0qU9ZG+zdzibU/u5NGOcNuWA9pK0a3wk85u8a23sdhNLXt5U3yPU29zGtHFF6o5IBACAEAIAQGTzmzmtpQUr+2B0Zahti2A7WR7HS8NTdbtgMy3tnN4yy8/wCvPcQrq7jSWCe334mGc4YBo0Q0WAuTYa8ScSSSSScSSSriMcEecnNzlixBK2NRp7kMoYe5DZIYe5ZN0R3uQ3QimpnzysgixfM8Rt3AnW48ALk8AVrOahFye460oOclFHvuTaJlPDHBGLNiY1g3kAWueJ1rzk5OUnJ7z0UYqKSRJWpsMyHFRqj+o2RDyi+0Z42CqtJ1NS3lzwRIoLGaKBxuV42TxZaLYh2GPSIaO6IHlXejSdWcacc20u80nLVTbNUxoAAGoAAdAX0eEFCKjHJLBFK3i8WVucmSBWU7obhrsHxvPyczcWO6Nh3gkbV3o1XTmpI41qSqwcGeVMccQ9pY5rix7DrY9ps5p6D5VfpqSxR5SpTcJOMs0LDlk0FAoYFByGDocgO6SA7pIYAm9r7CHAglrmuGpzXCxa4bwQVrKKktp0p1ZU3jE0WSs7ZogGzD4U0d1dkdUBxvaOTpuw8Cq+rZLOOzy9fMu6Gk4tYT9++w0lLnTSPIaZ2wuPydQDBITwEltLpFwoUqFSO7u2llGtTlky3jkDhdpDhvBBC4nURPUMjF5HsYN73Bo9Kyk3kG8Cmqc7qVt+Se6qIvhTN5RvXJ/Db9ZwXaNtUeaw6/eJwlc047+4y2WM5Zp7tLhBGcORgeTI8fzJxaw8WP7an0bNR2vb1+nr3FXcaSx2Q99vp3lC5+AAAaGizWtADGDc0DUpySRUym5vFjZK2MDbnoZwGXuQ2SGHuWTZIYe5DdIjvchskehdirIPOr5Rzg6OAHvO7k6yNEcAd6qr+vi/hrtLexo4LXfYejqtLEEAw4qHJ7TdFbll3atG8k+Qf5VDpueFKK5+S/smWq+plO1eYiWDLLIsd5b960nr1D1lX2g6Ovdaz/AGpvty/LId1LCGHEv17MrAQGE7IGQy0mvhGoAVDQNbALNmHFoFneLY9zjY2Vxg/hy7Cs0ha68fiRzRj2vVqUGAsFAKDlgwd0kMHdJAd0kAaSALoBbZ3AWDjbvdbT0g4LDinmjaM5RyYwYYibmCnJ3/B4QfKGrGp197Oirz9oGMjabshp2He2nhDvLo3TUXPvYdefHwHJZ3O5zi62wk2HQNiyopZGkpSlmxolbGokuQyNOehtgNOehskMvesm2Aw96GyQw9yGyRaZq5AdlCoEQuImWdM8dyzY0HvnWIG4XOxR7muqUMd+4l21B1Zcke4wQtY1rGNDWsaGta0Wa1oFgANwAVC228WXiSSwQtYMggI5UJnQqcuHmfW9i81p97af/wAvwTrNZ9hWtVFEmMusgNwefoj1/mvVfp2GypPqXdi/yV148kWy9KQgQHCEB5Znfm4aF/KxD/pnu2f8V5PNP8snUdhw3K4tLn4i1JZ+ZR31nqv4kMt5RtkU4q8BwSIYwFB6GMDukgO3QwdugC6A5dAF0MnC5AJL0M4CHPQzgNOehnAbc9DbAac9ZM4DLnobJDL3obJD+Scmy1czYIG3c7Ek8yJm17zsA9JsAudWrGnHWkdqNKVSWqj27N7IkdFA2CLG3bPeedLIec53k6gANioKtWVSWsy+pU1Tjqos1zOgIAQEcqFLM6IqsuDBh4uHq/Jec0/HZTl1ry9CdZvNFY1UMSWy7yCe1cPGB9H+F6z9PNfDmua8v6K68zRar0RDBACARNE17Sx7Q9rgWua4Atc0ixBB1hZTaeKDWOxnludmab6K80AdJTayMXSUo47XR+NrG3ere2u1P6Z5+ZS3djq4zhlwM62VTiswFiRDGAoSIYwFCRDGB3lEGAcogwDlEGBwyIMBJkQzgIMiGcBBehnAbc9ZM4DbnobYDTnoZwGnPQ2wJmRMjzVsvI07bkWL5Dfk4Wna8+oaz5SOVatGlHGR3o0ZVXgj2fNrN6Ggi5OIaTnWMkrgNOV+87gNg1Dyk0datKrLFl3RoxpRwRbridQQAgBAMyDFRaiwkbogZWi0oye9Id1aj61TaYo/Etm1+14+vgyVaywqdZSNXlIlgyyyNPoyaJ1PFvrDV7VeaDuFSuNR5SWHasvz4ES6hrQx4F8vZFaCAEAIAQGDzmzBDiZqDRjcbl1MTowvO0xn5N3DmnhiVYW964/TPauJX3NjGf1Q2M8/ma+N5jlY+J7dccg0XjjbaOIuCrWMoyWMXiU86UoPCSOCRbHPAVyiDA7yiDAOUWDGAcosmcDnKIMDhkQYCDIhnAQXoZwEF6GcBtz0NsBt77Yk2G8rJnA1WbGYs9XaSbSpYTjdwtPKPEaR2o8Z3UDrUGvexhsjtfgTqFnKe2WxeJ6vkrJkVLEIaeMRsbsGsna5xOLid5VROcpvGTLaEIwWESYtDYEAIAQAgEvbdaTjrIymMObsPQoco47GbplBWUpjd4p1H2dK8Ze2UrWph+15P8da8cy1pVVUXMZBUVM3aLqiyqCNGTA99sPTuXqrDTcHFQuNj/lufXwfh1ZFfVtWnjDuLJjw4XaQeIIIV/CpCosYNNctpEaazFLcwNSVDG85zR0kXXCrdUaX3zS62jeNOUskQ5srsHNu/wBA8pVXX09bw/205PuXe/wmd42k3nsK+fKcj8B2t9jecevX5FSXGmbqu9WP047o59+fdgSoW0I7Xt6yPPm2Kptqhg0dYLr8o072kYtPWFYaIttI0Z/EhLUTzT249cfy8GR7ro9SOrJa347TL5a7HU8d3UkgqW+DkLWTjgHcx/Xo9a95S0gnsmsPfviedq6OecGY6rjfC7QnjfC7vZWlhP0b4OHEXU+E4zWMXiQJ0pQeEkI5RbHPA7yiDA5yiDADIgwEmRDOAkyIZwEl6yMBBfiBtJsBtJ3AbVgykaPI2ZNbU2PJ/BmH5SoBa63ixc49eiOKi1b2nDLa+RMpWdSeexHoebuY1LSESEGolGPKygWYf5bNTenE8VWVrupU2ZIsaVrCntzZqFFJIIAQAgBACAEAIDjm3WsoKWZlMZlgDhYgOB2FRqtqqkXGSTT3G8ZtPFFXUZIOuM/Vd7CvO3OgZp40X2P19e8mQu1+4hPo5G62O6hf1KrqWF1T+6m+xY+WJIVWm8mhHJO7132SuPwKqeOpLH/i/Q21o8ULEEju4kPS11vSuqt7qps1JvrT/Ow116a3oeiyXKe5DfpEey6l0tCXc/2qPW/TE5yuqa34k2HIo7txPBuA8qtKH6egttWbfJbF+X5HCV4/2osIKZjOY0DjtPXrV1b2lC3WFKKXn35kWdSU/uY6pJoCAaqaZkrSyVjJGnWx7WuaekHBZUmnijDSawZmModjyhluWMkpidsEha3qY67B1BSoXtWO/HrI07OlLdh1FDVdi53yNYCNjZYbn7TXD+1SI6R/lEjy0cv2yKyXsb145rqV44SytPkMftXZaQp70/facno+puaI57H2UPBwn/zj9K26fS5mvQKvIWzsdZQOsUzfpTu9jCsPSFLmZVhU5E+m7F9Qf4tVBH/Tjkl9ZYuctIx3R9+J0jo975F1Q9jGlbjNLPPvbpNiYepg0vxKPPSFR5YI7xsKazxZqMl5CpqX/b08URtYua0coRxee2PWVFnVnP7niSoU4Q+1YFiuZuCAEAIAQAgBACAE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data:image/jpeg;base64,/9j/4AAQSkZJRgABAQAAAQABAAD/2wCEAAkGBxIQEBQQDxAQDxUQEA8QFRAQEBASDw8QFxUWFhQWFBUYHCggGBwlHBQUITEhJSkrLi4uGB8zODMsQygtLisBCgoKDg0OGxAQGywkICQsLCwsLCwsLCwuLCwsLCwsLCwsLCwsLCwsLCwsLCwsLCwsLCwsLC8sLCwsLCwsLCwsLP/AABEIANgA6QMBEQACEQEDEQH/xAAcAAABBQEBAQAAAAAAAAAAAAAAAgMEBQYBBwj/xABLEAABAwIBBwQMCwcDBQAAAAABAAIDBBEhBQYSMUFRYRMycYEHIkJSU2KRlKGxwdMUFUNUcoKSk6LR0hYjM2NzsuEXNEQkdIOj8P/EABsBAQACAwEBAAAAAAAAAAAAAAAEBQECAwYH/8QAPBEAAgECAgYIBQQBBAEFAAAAAAECAwQRMQUSIUFRYRRxgZGhsdHwExUiMsEGQlLh8SMzcqKSNGKCsuL/2gAMAwEAAhEDEQA/APcUAIAQAgBACAEAIAQAgBACAEAIAQAgBACAEAiSVrecQFyqVqdNfW0jKi3kRJcpNGoF3oCra2mKUfsTfh/fgdo0G8yHLlR+yzegXPpVXW01Wf24L3z9DvG2jvIklc863u6jb1Ktq6Sryzm+/DyO8aEVuI75ydZJ6SVDncylm2+07KmkI5Qrl8WSyNtRDjKuRup7h1m3kXanf3NN4xnLvx8HsNXRg80ifS5acMJBpDvgLEdI1FXNn+oZxajcLFcVn2rJ9mBGqWSe2BdxyBwDmm4OohespVYVYKcHinvK6UXF4MUtzAIAQAgBACAEAIAQAgBACAEAIAQAUBV1WcVHEdF9VAHd4JWuk+wDf0LpGjUltUWaOrCObRFdndTdz8Jk+hR1ZH2tC3pXRW1Tl3r1Obuaa3+DEHO6HwNX5u4etOiz5d5r0ulxJ1LllkjdJscrdlpGaBPUcVVXN/RovVT1ny2rvy8yZCDkscusRNXOO3R4D81T19J1ZZPBcvX/AAd40kQZJlUVK+O0kRpkd8qhzrHeNMaLiVwc2zqopAGk8eCwouTwzYxSJUWTZHamEcXWb68VY0dEXdTKDXXs89vgcZXNNbyS3Ir9rmDrJ9inQ/Ttw/ulFd7/AAji72G5MHZFfscw9ZHsSf6duF9sovvX4YV7DemQ6ijfHzmkcdY8qq7mwr2/+5HBcc13+pIhWhP7WSMkVfJv0TzXm30XbCp2hr929X4Un9Mn3Pc+3J9+45XVLXjrLNGiXtyqBACAEAIAQAgBACAEAIAQAgKfKWckELjGC6eVuuGAB72/TNw2P65C7U6E57d3F+9vYcaleEM2Z2tzmqX4NMdKN0YFRP8AbdaNp6A/pU2nZLft8P78israVS2R9f68ykqncr/F06j/ALmR8rfu8Ix1NUuFGMcvD3j4ldUv6s/fteBxsrmizDyY72MCNvkbYLpqR4EZ1pvf+CTS5MkmxNwO+dck9AVNf6etbRuEfrnwW7reS6tr5FjaaKr3P1S+mPF7+pb/AAXMv6DJMcWIbc987F3Vu6l5G80pdXn+7LCP8VsXbvfb3I9JbWFvbfYsZcXn/XYTHyWVXOqorBE6MGyPJKoVSuSI0xkuJUZycjskkMVNSyMXkcBw1k9A1lTLLRtzeS1aEHLi9y629nZmRrm9o26xqyw831LMboMt02kfhHKRtBwlsDCR45aS6P6waOK9TQ/Sbgk68sX/ABjs8c32YFatM06myGzr97O02lGI9EOh0C1wBDmEEOG8OGtWlG1pUFq04qPZ5mJVJT2t4j67GoIAQHHNBFiLg7DqKxKKksJLFGU8NqM9lWi5N12812rxTuXiNL6OVtPWh9ksuT4enbwLS2ra6weaLqgm042uOu1j0jA+per0fcOvbQqPPDb1rY/Er60NSbRIU05AgBACAEAIAQAgBACAgZWyvFTNBlcbvNmRMBdLK7cxgxPTqG0hbwpym8EaTqRgsZGOyplqaouHuMEZ/wCPA+z3D+dO3H6sdh4xVnRtIx2vb73L17ikudKfth77fTvKxtg0MaGsaNTGANYOobeOtTFFIp51ZTzZxbGguGBzzZov6h0qJe31Czp/ErywW7i+SW/3iSLW0rXM9SksfJdb98i6oMktbi7tjx1DoC8Jf6fub1uFL6IcvufW93Uu1s9dZ6HoW2Eqn1S8F1L8vswLYNDVUxjGmiybchqSZcKtc6wpkZ0l1BlUcsiRGCQ1K9rBpPIA3ldLa0rXNT4dKLlLgvzuS5vYaV7inRhr1Gkinrcsk4RDRHfHndQ2L3mjf0lTp4Tu3rP+Ky7Xm/BdZ5W9/UE5/TbrBcXn2Ld249hTyEk3JJJ2k3JXsKdOFOKhBJJZJbEuw89Kcpy1pPFvexAJBuCQRtBsR1rYJ4bUP5PylLTO04XmIk3cGgGKQ/zIrhrvpDRd4y4VbeFRbffb7ROoXs6bN3kDO6OctjmAglcdFvbXhmdujeQLO8RwDt1wLqqrWsqe1bUXVC6hVXM0qjEoEAICJlWPSidwGl5P8XVbpekqlnPkse7b5He3lq1EMZBd+7I3PPqB/NRP09Ju2kuEn5J/k6Xi+tPkWSvSICAEAIAQAgBACAEBQZwZxciTDAGyTWBcXX5GmadTpSMSTsYMXcBipNC3dTa8vPq9SLc3UKK25mNe8lznlzpHvwfM+3KPHe4YMYNjG4dJxVtTpKCw9++Z5q4u51nyELqRAQEyjoC/E4D0lea0v+o6Vo3So/XU8I9fF8l2tF7o3QtS5wqVfph4vq4Ln3cS+paUNFgLBeGnKtdVHVrycpcX5LguSPWwhToQ+HSWC995JLgNS2lOMFgjCTlmRpZlBq1yTCmMa1FeMtrO2xEOsyg1mDe2d+EdP5L1Gif01Wu8Klb6If8AZ9S3Lm+xMotI6cpW+MKf1T8F1v8AC7cCkqJXPN3m/qHQF9DtLKhaU/h0IqK8Xzbzb6zx9xc1bievVli/LqW4YIUo4CCEMiCENhtwWTIy8axYEEWLSAWuG4g61hrE6Qk4vFGpzZzxdDaKpc6SIapHEulgHjHXJHx5zdukLkV1xZ/uh7993UXNrfY/TM9EjeHAOaQ4OAIcCCHA4ggjWFV5FqKQDFd/Cf8A03+oqJpD/wBLV/4y8mdKX+5HrRDyAP3bvp+wKq/Tq/0J/wDL8IkXn3rqLNegIYIAQAgBACAEAIDN5zZeMZNPTuAlLQZJbBzaWM6jbupHY6Les4DGVb2/xHi8vP8AriQ7u6jRjzMgAANFt7XLu2Jc97zznvccXOO0lXEYqJ5etWlVlizi2OJ0C+AxWspRhFyk8Es2zaMXJpRWLZaUOTtr8Tu2Dp3rwOmP1LOs3Qs3hHfPe/8AjwXPN8t/r9GaDjSwq3KxlujuXXxfguZdQw21rztG3UViy8qVMchUkll0qVVFYI1jBsiSSXVdUqt5EqMMBtxAF3GwG0rNC3qV6ip005SeSXvxyW8xVrQpQc5vBLeVdXlAuwZdo390fyX0TQ/6apW2FW4wlPh+2Pq+b2Lct54vSWnalfGnRxjHjvfovHjwIBC9UUCEEIZGyFkyIIQyNuCGRDghsNvasmUR3i2IwttGsIbpl/mlnQaR3JykmAkkj5udZewd5tcwaucNoMC6tdb6o5lvZ3mH0zPUWPDgHNIIIBBBuCDqIKqC4I2VX2hdxAb5TZVul6mpZz57O94He3WNRCMjMtCPGLj6bexctBw1bOL4tvxw8kbXTxqE5W5GBACAEAIAQAgKfOXLHwaMNj0XTTaTY2u5rbc+R/iNBud5IGshdqFL4kuW84XFZUoazMJa2F3Ou4vc93PlkPOe/ifIAABgFdwgoo8nXryqyxZxbnAXHGXGwF1xuLinQpupUeCW860aM601CCxbLmhog3id/wCS+Z6Y03V0jL4cNlNbuPN/hfnL3WjdF07KOvLbPjw5L1LSKK2JUKlRUViybObexHJZVrVrYGYUyK991Xzm5PYSoxSGZ5mxi7uobSp+jdF176pqUl1yeS6+fBZvqxZDvr+laQ1qj6lvfviU1TUukNzgNjRqC+oaN0VQsKerSWLecnm/Rcl4vaeCvtIVryetPJZJZL1fPyyGVZEEEBwhDI2QhkQQsmw24IZG3BDIghZMjMjUNkRni2rC3oQ6JmvzAzj5Nwo5j2jzaEnVFIfk/ouPN3HtdrQKy9tv3x7ffvzLqxusfokbHL0uDWDaS72D1nyLw/6irfTCks28fwu/HwPQWcdrkWVPHosa3vWgehX9tS+DRjT4JLuIk5a0mxxdjUEAIAQAgBANVVQyJjpJHBjI2ue5x1NaBckrKTbwRhvBYs83q6t80jp5AWultZh1wwjGOLpx0neMbdyFd29JQjh798OXWeX0hdOrPBZe/f8AgYUgrhyKIuNgo11dU7am6lR4JZ+/xvO9vbzrzUILFsuqKkDRx3r5fpTStXSVXhBZL8vn5d7fvdH6Pp2UOMnm/wALl5+VnHGALlcqdJQWLO85uT2CJpVyrVjeFMik3VfKTmySkokerqxGLa3HUPaVe6G0HVv5a3201nLjyjxfPJeBU6T0rTs44ZzeS/L5efiUXwh00hZEySpkGBZE3S0Nwe42bH9YhfTKFGhZ0lTppRivePFvizxjhc3lR1JYtvf7yRa02atbJi409MNzi+eQdLW6LR1OK5yv4LJN+BNp6Hk/vkTG5kTd1Wtv4tKAPIZD61yekH/Hx/okLQ9Pe2My5m1TcWVNPLua+CSL8TXu/tW60gt8TnPQy/bIqK6jqKfGpp3saNc0R5aAcSWjSaOLmgKTTuac8mQK2ja1PbhiuQw1wcA5pDgRcEEEEcCF3IOWxiXBDI24LJkbcEMiHBDYacFkyR5GoboiyD/65HpGrpRrHYdIScXij0bNDKbq0t5U6UkAaJDhdzQO0fbxtvjB42LwWktF1PmsJvbBrFctXd3tPqZ66yu4ztXxy795tlbmgIAQAgBACAEBkM9a/SeylbzWhtRNxxPIRnpc1zyN0Vu6U6ypYvWfvj75lbpK4+HDVWb9++ozZKtjzAuKMuK4V68KMHKTwS2t8DrRoyqyUYrHHxLuipNEcV8v0tpSppGrgtlNZLjzfPhw7z3ujrCFnTxe2bzfDkuXn3FnGwNGK4U6agsWSJTcmNTSrjWrHSnTIxN1AbcmSUsCHlGvbE04gEC5JPasG8r02g9ASvWqtXZTXfLkuXF9i27VR6V0urb/AE6e2o/Dr58F2vm3kPN2Ss/fVJfDA7FsYJZPUjvnnXGw7AO2Pi7fd1LiFCKpUUkls2ZLqKO10e5v4tfa3t/ybmio44WCOGNkTG6mMaGtHUFXyk5PFsuYxUVgh9amQQAgBAZjLmaDJNKWk0aeU3JFj8HnP8xg1E9+3HfpalLoXcobJbUQbqxp1ljk+JjDpBzo5GGKSM2fG62k07CDqc07HDAq3hNTWtHI83Wozoy1ZiXBbnIbcENhtwQyNuWTIzIEN0RZAhuiXm3lg0VUyYntOZKNhhdbSP1SA76pG1cLmj8SGG8m2db4c9uTPbAVQHoDqAEAIAQAgEyyBrS5xADQXEnUAMSSgPL3VBlLpnXDqh5mIOtrXACJp+jGIx06W9X1GnqRw9+8Tyd/W+JVZ2Nl1tUqaqIsIaxc0FJbE6/UvmunNLO9qfBpP/TTz/k+PUt3HPge40Vo9W0PiVF9b8F68e7jjaxs0RdV9KmoLFk+c3Jjc0q4Vqx0p0yNrUF4yZJyIldWaHat539v+V6rQGgHdtVqywprJfy//PF78lva8/pfS6tl8Kl9/wD9f74LtfBs5r5H+GSmaUaUELyGtOIqKhpxLt7GHyuv3uPubqsqUVThs2bty4L3kUujbRyfxqm18/M9BVWXgIAQAgBACAEBQZ2ZA+FMEkQDaiEExuOAkbrdE8967fsNjvBk21d0pcnmRbu1jXhg89xgIpA9ocARrBa4Wc1wNnNcNhBBBG8K7TxPKSi4ycXmDlkwNuQyNuQ2GZAsmyI0gQ3RFkCybpnq3Y5ypy9E1jjd9M7kHX1loAMZ+wWi+8FUV5T1Kj57T0VpV+JTXLYalRSSCAEAIAQGfz4qLUvJX/3UjKc/0zd03/qZIpFrHWqLlt9PHAjXdTUpNmOA0jfebq4lJQR5JJzeLLTJ9LftiOj814j9RaVe20pPa/ufBfx7d/LZv2eq0No9bLioti+1fns3d/Auoo7C5Xm6NJQWLL2c3J4IRNKuVasb06ZF1qA25MlZEWvrNAaLecfwjevT6A0E72Xxaq/01/2fBcuL7FtxwodL6WVrH4dP73/1XHr4LtfOhqA91o4z+8me2JhONnvNtI79EXcfolfSXq04bFgksurceNoU3XqpPe9p6hk6iZTxMhiFmRMaxo22A1k7SdZO8qgnJyk5PeewjFRSSJC1NgQAgBACAEAIAQHnWeFByFZptFmVbS+2xtQywf0aTS13S152q3sautDVe7yKHS1DCSqLfsZTuU4pxtyGRtyGw09ZMkaQIboiyBZOiNJ2Mq/kq4xE4VMRFt8sd3t/CZfIFA0hDGmpcCz0dPCbjxPWVTlwCAEAIAQGLz1m0qmKMHCKCSQjxpHBjD9mOYdasLJJJyfv3sKnSsvoUFv9+pX0VNpG2wa1A0xpPolHWX3vZFc+PUvRbyPoyx6RUwf2ra/TrZfwRWC8FSpttzntb2t8WewnJJasQmlWtaqZpwIhN1XNubJaWCI9bVCMWGLjqG7iVf6D0LK/qYy2U45vj/7Vz4vcubRT6W0mrSGEds3kuHN/ji+0pHOJNziTtX1GnTjTioQWCWxJbkeBnOU5OUni3myfmrBymUIyRcQQTTdEji2Jn4XSqNfSwp4cWW2h6eNRy4I9EVOeiBACAEAIAQAgBACAzXZAp9KkElrmCeCQcAXck/8ABI/yKVZz1aq5kO/p69CSMO5XZ5UbchkbchkbcsmxGkQ3RGkWTdBkyr5Cpgmvbkp4nE+JpBr/AMJcudaOtTa5Em3nq1Is97XnD0YIAQAgBAYPLZ062cjEjkIfss5QDyzlSqdWMKOvJ4JYvs3+RT38XOqoR2vL33llQ02iPSeleDuriV7XdaWWSXBerzZ6K2oRtqSprPe+L95D8sllGq1ElgjvCGJCe66rJycmTIrBDVTOI23OvYN5VnorRlS/rqlDYltk+C9XuX4TIOkL6FpSc5bXuXF+nEo5JC4lzjclfWLa2p21KNKksIrL3xe9nzutWnWqOpUeLfvuELuchVLI+KR0sU80LnMbGeTbTuBa0uI/iRuti46lyq0lUzXn+GTbW8dBPDeTPjeq+fVX3dB7hceh0+C8fUlfNqnvD0D43qvn1V93Qe4TodPgvH1Hzap7w9A+N6r59Vfd0HuE6HT4Lx9R82qe8PQPjeq+fVX3dB7hOh0+C8fUfNqnvD0D43qvn1V93Qe4TodPgvH1Hzap7w9A+N6r59Vfd0HuE6HT4Lx9R82qe8PQPjeq+fVX3dB7hOh0+C8fUfNqnvD0D43qvn1V93Qe4TodPgvH1Hzap7w9DhyxVfPqr7ug9wnQ6fBePqPm1T3h6EesyhPKx0ctXUvY8Wc3QohcdIhBHUsxtYReKS8fUPSc5LB/j0IT1LKwachkbchkbcsmxHkQ2RFkWToiFVtu1w3tI9CG6N1/qGO/9KqehvgXfSo8T05VxOBACAQ8rlOW4yjIw0+lU1EhGuodbjZjGE/gt5VU6Wu3KEbaHXLzS/L7DFvbr4rry6l+X+O8nvdYWVFOSgsEWEVrPEhyvuqurUbeBLhHAQ5waC44AYrra21SvUjSpLGUti98Fm+RpXrwo03Um8EiiqpzI7SPUNwX1vRmjqdhQVKG15yfF8fRbkfOr69nd1nUlluXBe8/8DKsCECAEAIAQAgBACAEAIAQCXIZEOQ2GysmRtyGRtyGRtyybEeRDdEWRZN0RZEN0UmitCSfUC82egBAccVrJ4IEeaTRBJ2ekqFXqqnBze46Rji8CocdZOskk9a8zOb2ylmyUljsREmkVbWqkunAaaFHit7OrZUZSqtM6I5rfxHevp36c0P0Ol8aqv8AUkv/ABjw63m+xbjwemtJdJqfDpv6I+L49S3d/AhL0pRggBACAEAIAQAgBACAEAFDIhxQyNkoZEOWTI25DI25DYbcsmSPIhuiLIVk3RGkKG6Ka65kk+nl5w9ACAaeVHnLFmyIFdJjbdienYqXSFbFqHDb2nemismkVBXqkynAi61A+54knJEPKlVojQGtwx4NXrv0xonpFXpNRfRB7OcvSOfXhzPO6d0j8Gn8GD+qWfJery7+RUL6MeJBACAEAqjpp55XxU8cbzHHHI4ySmPB5eAB2pvzCuNWtGlhrbyba2UrhNxeRO/Zyv8AAU/nR92uPTqXMlfJ6vFB+zlf4Cn86Pu06dS5j5PV4oP2cr/AU/nR92nTqXMfJ6vFB+zlf4Cn86Pu06dS5j5PV4oP2cr/AAFP50fdp06lzHyerxQfs5X+Ap/Oj7tOnUuY+T1eKD9nK/wFP50fdp06lzHyerxRw5t1/gafzo+7Tp1LmPk9XihJzar/AANP5yfdp06lzM/KKvFHDmxX+Bp/OT7tZ6dS5mflFXihJzWr/A0/nLvdp06lzHymrxQk5p1/gqfzl3u06dS5mflNXihJzRr/AAVP5y73adOpczPyqrxQl2Z9f4Kn84d7tOn0uY+V1eKGnZlV5+Tp/OHe7Tp9LmbfLKvFDTsxK89xT/fu/Qs9Ppczb5bV4oaf2P8AKB7mn+/d+hOn0uZstH1OKI/+llb38H23fkten0+DOnQZ8UezqnLUS8rSbwRlDL3WF9yiVJqMXJ7jZLEpqiW9yvK3FZybbJtOBAe65VTUlrPAmxWCETyiNpcdg8p2BS7GzqXdeNCnm/Bb2+pehHurmFvSlVnkvHgu0zkkpc4uOsm6+wW1tTtqUaNNYRisF69bzfM+b16061R1J5v34ZACu5xFIAQwCAtczJdGvLfDUrvtRSNIHklceoqDfxxgnzLvQ0/qlE36qS/BACAEAIAQAgBACAEAIAQAgBACAEAIAQAgGnlR6ksWbIg5QksLb/UqjSVbVgo8fwd6UcWU8z15etULCnEaaFHijq2UeWqvSfoA4M18Xf4/NfSf0to34FDpM19U8uUd3/ln1YHitPXvxavwY5Rz5y/rLrxK8FerKAUCsGBYKGBQKGDt0BxlXyEsVTsp5Q99vAuBZL02Y4utvaFyrU9eDiTLCt8Ksm8sj1RpuLjEHG41EKgPWnUAIAQAgBACAEAIAQAgBACAEAIAQAgBAccVrJ4LEDBURm6KfKEt3HhgvL6Sra1V8tnvtJ1GGwriblUjesyatiH6eldKSxh0SWu7a1w3DA2242Vjo616TXjTeWb6ln35dpwr1NSDe/cYOCRxHbizwXNeDrbK0lrwehwK+xxwwWrluPm9WDjNqWeI8CsnMWChgUChg6HLAFByGDt0Bq8xcq9p8DkPbQtvEScZKcEADpZcNPDQO1VF5R1Zayyfn/Z6nR9yqtPB5o1ihE8EAIAQAgBACAEBhs78uF8vIwySMZASJHRSOjdLPb+GHtN9FgN3W7otGwqxtLfFa0ln7/x2lZfXfw/pjmZ45Rk8NV+e1X6lM6NDgu5Fb0+r7bEnKcnhqrz2q/Us9GhwXcjPT6vtsbdlaXw1V57VfqTo0OC7kZ6dV9tjTstS+GqvPar9SdGhwXcjbptT22NOy/MPlarz2q/UnRYcF3Iyryp7bGXZxz+FqfPar9Sz0WHBdyNulz9tm/7GjppYZKmaSZ7ZZNCNsk0koayO4c5umTYl5cPqBVl4oxkoxWRZ2jlKOtJ5mxUMliJSuNV7jKGJHWBO4EqJVmoRcnuWJ0isXgZyd68PXqN5lrTiIaFxijo2X+RYNFmmdb/7Rq9q9noK2+HRdV5y8ll37X3FXdzxlq8DC565O+D1nKAfu6saY3NqGgB4+s0Nd0h69nY1daGo815HmNKUMJKot+ZTAqcVAoFDAsOQHQUMCroDt0MAHEFrmuLHMcHskbbSjeLi4vrwJBBwIJB1rScFNYM7UK0qU9ZG+zdzibU/u5NGOcNuWA9pK0a3wk85u8a23sdhNLXt5U3yPU29zGtHFF6o5IBACAEAIAQGTzmzmtpQUr+2B0Zahti2A7WR7HS8NTdbtgMy3tnN4yy8/wCvPcQrq7jSWCe334mGc4YBo0Q0WAuTYa8ScSSSSScSSSriMcEecnNzlixBK2NRp7kMoYe5DZIYe5ZN0R3uQ3QimpnzysgixfM8Rt3AnW48ALk8AVrOahFye460oOclFHvuTaJlPDHBGLNiY1g3kAWueJ1rzk5OUnJ7z0UYqKSRJWpsMyHFRqj+o2RDyi+0Z42CqtJ1NS3lzwRIoLGaKBxuV42TxZaLYh2GPSIaO6IHlXejSdWcacc20u80nLVTbNUxoAAGoAAdAX0eEFCKjHJLBFK3i8WVucmSBWU7obhrsHxvPyczcWO6Nh3gkbV3o1XTmpI41qSqwcGeVMccQ9pY5rix7DrY9ps5p6D5VfpqSxR5SpTcJOMs0LDlk0FAoYFByGDocgO6SA7pIYAm9r7CHAglrmuGpzXCxa4bwQVrKKktp0p1ZU3jE0WSs7ZogGzD4U0d1dkdUBxvaOTpuw8Cq+rZLOOzy9fMu6Gk4tYT9++w0lLnTSPIaZ2wuPydQDBITwEltLpFwoUqFSO7u2llGtTlky3jkDhdpDhvBBC4nURPUMjF5HsYN73Bo9Kyk3kG8Cmqc7qVt+Se6qIvhTN5RvXJ/Db9ZwXaNtUeaw6/eJwlc047+4y2WM5Zp7tLhBGcORgeTI8fzJxaw8WP7an0bNR2vb1+nr3FXcaSx2Q99vp3lC5+AAAaGizWtADGDc0DUpySRUym5vFjZK2MDbnoZwGXuQ2SGHuWTZIYe5DdIjvchskehdirIPOr5Rzg6OAHvO7k6yNEcAd6qr+vi/hrtLexo4LXfYejqtLEEAw4qHJ7TdFbll3atG8k+Qf5VDpueFKK5+S/smWq+plO1eYiWDLLIsd5b960nr1D1lX2g6Ovdaz/AGpvty/LId1LCGHEv17MrAQGE7IGQy0mvhGoAVDQNbALNmHFoFneLY9zjY2Vxg/hy7Cs0ha68fiRzRj2vVqUGAsFAKDlgwd0kMHdJAd0kAaSALoBbZ3AWDjbvdbT0g4LDinmjaM5RyYwYYibmCnJ3/B4QfKGrGp197Oirz9oGMjabshp2He2nhDvLo3TUXPvYdefHwHJZ3O5zi62wk2HQNiyopZGkpSlmxolbGokuQyNOehtgNOehskMvesm2Aw96GyQw9yGyRaZq5AdlCoEQuImWdM8dyzY0HvnWIG4XOxR7muqUMd+4l21B1Zcke4wQtY1rGNDWsaGta0Wa1oFgANwAVC228WXiSSwQtYMggI5UJnQqcuHmfW9i81p97af/wAvwTrNZ9hWtVFEmMusgNwefoj1/mvVfp2GypPqXdi/yV148kWy9KQgQHCEB5Znfm4aF/KxD/pnu2f8V5PNP8snUdhw3K4tLn4i1JZ+ZR31nqv4kMt5RtkU4q8BwSIYwFB6GMDukgO3QwdugC6A5dAF0MnC5AJL0M4CHPQzgNOehnAbc9DbAac9ZM4DLnobJDL3obJD+Scmy1czYIG3c7Ek8yJm17zsA9JsAudWrGnHWkdqNKVSWqj27N7IkdFA2CLG3bPeedLIec53k6gANioKtWVSWsy+pU1Tjqos1zOgIAQEcqFLM6IqsuDBh4uHq/Jec0/HZTl1ry9CdZvNFY1UMSWy7yCe1cPGB9H+F6z9PNfDmua8v6K68zRar0RDBACARNE17Sx7Q9rgWua4Atc0ixBB1hZTaeKDWOxnludmab6K80AdJTayMXSUo47XR+NrG3ere2u1P6Z5+ZS3djq4zhlwM62VTiswFiRDGAoSIYwFCRDGB3lEGAcogwDlEGBwyIMBJkQzgIMiGcBBehnAbc9ZM4DbnobYDTnoZwGnPQ2wJmRMjzVsvI07bkWL5Dfk4Wna8+oaz5SOVatGlHGR3o0ZVXgj2fNrN6Ggi5OIaTnWMkrgNOV+87gNg1Dyk0datKrLFl3RoxpRwRbridQQAgBAMyDFRaiwkbogZWi0oye9Id1aj61TaYo/Etm1+14+vgyVaywqdZSNXlIlgyyyNPoyaJ1PFvrDV7VeaDuFSuNR5SWHasvz4ES6hrQx4F8vZFaCAEAIAQGDzmzBDiZqDRjcbl1MTowvO0xn5N3DmnhiVYW964/TPauJX3NjGf1Q2M8/ma+N5jlY+J7dccg0XjjbaOIuCrWMoyWMXiU86UoPCSOCRbHPAVyiDA7yiDAOUWDGAcosmcDnKIMDhkQYCDIhnAQXoZwEF6GcBtz0NsBt77Yk2G8rJnA1WbGYs9XaSbSpYTjdwtPKPEaR2o8Z3UDrUGvexhsjtfgTqFnKe2WxeJ6vkrJkVLEIaeMRsbsGsna5xOLid5VROcpvGTLaEIwWESYtDYEAIAQAgEvbdaTjrIymMObsPQoco47GbplBWUpjd4p1H2dK8Ze2UrWph+15P8da8cy1pVVUXMZBUVM3aLqiyqCNGTA99sPTuXqrDTcHFQuNj/lufXwfh1ZFfVtWnjDuLJjw4XaQeIIIV/CpCosYNNctpEaazFLcwNSVDG85zR0kXXCrdUaX3zS62jeNOUskQ5srsHNu/wBA8pVXX09bw/205PuXe/wmd42k3nsK+fKcj8B2t9jecevX5FSXGmbqu9WP047o59+fdgSoW0I7Xt6yPPm2Kptqhg0dYLr8o072kYtPWFYaIttI0Z/EhLUTzT249cfy8GR7ro9SOrJa347TL5a7HU8d3UkgqW+DkLWTjgHcx/Xo9a95S0gnsmsPfviedq6OecGY6rjfC7QnjfC7vZWlhP0b4OHEXU+E4zWMXiQJ0pQeEkI5RbHPA7yiDA5yiDADIgwEmRDOAkyIZwEl6yMBBfiBtJsBtJ3AbVgykaPI2ZNbU2PJ/BmH5SoBa63ixc49eiOKi1b2nDLa+RMpWdSeexHoebuY1LSESEGolGPKygWYf5bNTenE8VWVrupU2ZIsaVrCntzZqFFJIIAQAgBACAEAIDjm3WsoKWZlMZlgDhYgOB2FRqtqqkXGSTT3G8ZtPFFXUZIOuM/Vd7CvO3OgZp40X2P19e8mQu1+4hPo5G62O6hf1KrqWF1T+6m+xY+WJIVWm8mhHJO7132SuPwKqeOpLH/i/Q21o8ULEEju4kPS11vSuqt7qps1JvrT/Ow116a3oeiyXKe5DfpEey6l0tCXc/2qPW/TE5yuqa34k2HIo7txPBuA8qtKH6egttWbfJbF+X5HCV4/2osIKZjOY0DjtPXrV1b2lC3WFKKXn35kWdSU/uY6pJoCAaqaZkrSyVjJGnWx7WuaekHBZUmnijDSawZmModjyhluWMkpidsEha3qY67B1BSoXtWO/HrI07OlLdh1FDVdi53yNYCNjZYbn7TXD+1SI6R/lEjy0cv2yKyXsb145rqV44SytPkMftXZaQp70/facno+puaI57H2UPBwn/zj9K26fS5mvQKvIWzsdZQOsUzfpTu9jCsPSFLmZVhU5E+m7F9Qf4tVBH/Tjkl9ZYuctIx3R9+J0jo975F1Q9jGlbjNLPPvbpNiYepg0vxKPPSFR5YI7xsKazxZqMl5CpqX/b08URtYua0coRxee2PWVFnVnP7niSoU4Q+1YFiuZuCAEAIAQAgBACAEB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4" descr="data:image/jpeg;base64,/9j/4AAQSkZJRgABAQAAAQABAAD/2wCEAAkGBxQSEhUPEBQUFRQUFRUUFBAVFBQVFA8VFBQWFhUUFBUYHCggGBomHBQUITEhJSktLi4vFx8zODMsNygtLisBCgoKDg0OGhAQGywkICQsLCwsLCwsLCwvLCwsLC0uLCwsLCwsLCwsLCwsLCwsLCwsLCwsLCwsLCwsLCwsLCwsLP/AABEIAOEA4QMBEQACEQEDEQH/xAAcAAACAgMBAQAAAAAAAAAAAAAAAwIEAQUGBwj/xABBEAACAQICBgYIBAQFBQEAAAABAgADEQQSBQYhMUFRE2FxgZGhByIyQlKxwdEUI3LhM2Ky8BZDc4LxJGOSk9JT/8QAGwEBAAIDAQEAAAAAAAAAAAAAAAECAwQFBgf/xAA5EQACAQIDBAcHAwQCAwAAAAAAAQIDEQQSIQUxQVETYXGBkaGxBhQiMsHR4SNC8BUzUpJi8SRyov/aAAwDAQACEQMRAD8A9xgBACAEAIAQAgBACAEAIAupXVfaYDtIllGT3IrKcY72Vaml6I3uO4E/SZFh6j4GF4uiv3Cjp2j8R8Jb3WoU9+o8wGnaPxHwj3WoR79R5jael6J3OO8EfSVeHqLgXWLov9xap11b2WB7CJjcJLejNGpGW5jJUuEAIAQAgBACAEAIAQAgBACAEAIAQAgBACAEATiMSiC7sB/fKXjCUtyKTqRgryZpMZrMo2UxfrP2m3DBv9zOfU2il8iNLitO1H3sQOQ2CbUMPCPA0amLqS3soNiyd5vMyiazqXI9PJyjMY6aMpGYOmixOYz08ZRmJLircZGUKdi9hdN1E3Oew7R5zFPDwlvRsU8XUjuZusHrMDsqL/uX7TUng/8AFm9T2jwmvA3eGxaVBdGB6uI7RNSdOUN6OhTqwqK8WPlDIEAIAQAgBACAEAIAQAgBACAEAIBF3Ci5NgOJkpNuyIlJRV2c3pXWcLdaX/mfpN6lg+MzmV8fwp+JyuL0mzm7Ek9c3400lZHLnUcndspNiplUTVnU1I9PJymPpCavFi6kNEqXuTEC4GARN4FxTMZJRyFGsZOUjpBlHFgH1r242tfuvKyi7aGWFRN6nQYPCVSvTYdxUUfActRepkO495mnKrG+Wordu7xOhChUtnpO/Zo/A22jtZCD0dcEEbCbWI/UswVMImrwNqjj2nlqnR0qgYZlIIPETRaadmdOMlJXROQWCAEAIAQAgBACAEAIBp8fpnJiKeHW3rEZzyBvYDr3Gc+vjMmIhRjx3/Q3aOEzUZVXw3G4nQNIrY/HJRXO5tyHE9kyU6cqjsjFWrRpRvI4HTesLVTa9l4LOtRw8aa0OHXxMqr13cjna2MvNlI1GxH4iWSMM7swK8ujVmmhtOrFiqmWabyrRkjIsI0rYypjQZBcLxYEWaLENimeTYo5CnIO+SUbTK9Wly8JNyYabjGB0pVw79JSaxG8HiOTDiJjqUoVI5ZG5QrSpyzRdmeg6H0zh9IplqKBVUesnvD+ZG4r8uM4lZVcHK++PP7nfpTpYuNpL4v5uJ/g62EOegTVpb2T3h2gb+0eEzRrUsQvi0fMwuhVwzzU9VyJ1db6SPTDAinUG19v5Tg7Qw5WI29s5mNqSws0pq6fFfzy39p2cDSWMpSnTfxLejoqbhgGUgg7QRuMvCpGpFSi7pmJpp2ZKXICAEAIAQAgBAK+kMWKVNqrblBPaeA7zaY6tRU4OT4GSlTdSaguJ5ZidJM1TpmPr3DX6xu+U8s5TnPpHvPVRpRjDItx39HWei2H/EX2jYU4h7C6+e+eswb95Sce/qPJY9e5u0+7rOB03pxqzFmPYt9gE71KkoKyPNVasqks0jQ1sVeZ0jA2VzWljGya9cskYJz5F7BYF6lso2H3ju/ec3G7YwmDTVSazL9q1fhw7zZwuysXi2nGLUX+56L89xv8JoVAPWux8B5TxuJ9rcXUk+iioLxfeenw/sxhacf1W5PwXchOk6lFD0aKpf3jc3T7mdvYX9RxK94xFSWTgrL4uvdouXPmcrbHuOH/AEaFNZuL10/PoU0qT09jgKQwVJFi6kZNSLDMKepJsUchL1ZaxicxRrSbFc1wWrKNGxHTeYex2HxldxsxsymWei4qU2Kspurrssf74SJRjOLjJXRmpzcHdOz5nqGqWswxSbbLVT+JTvv5OvUfKeTxuHngqmaOsX/LPrPTYTERxEbP5l/LljTmryYhS9MAMfaXctQ9fwt1zapYiniKWSprF+KKypVKNVVqDyyXg+p9pzGrmmqmCrfhK+Y0ySELb1O8oRwPz+XHr0p7OqZ4603v+661xXHedqNSntGlnistRfNHl+HzPQsJjEq36Ng2U5Tbgd/yIM6dOtCp8ruc+pSlC2Zbx8yGMIAQAgBACAcl6RsXlo06YPtvc9YUHZ4keE5u0pPJGK4s6uyYXqSlyXqeb1sROVGB30iquMK7jsO8c508DiZYapmW571z/Jo7S2dDG0sktGvlfJ/Z8Roo1H2gW7TaehntvBwSea/UldnilsDHSk45UrcW9O7j5GRopz7yjxP0mpL2mw63U5v/AF+5nXsxiXvnFeL+g1NBVDuame8j6RH2pwn74zXcn6MwVfZvFRWji+9r6FzBaHNz03D3QQc3bbhNbaXtNDo1HBu7fFq1uxPiX2d7OSc8+KWi3JPf29R0NIcv+J4WbbbbPXWSVluK2mtI9CmVfbe4X+UcW852vZ7ZSx1dyqfJC1+t8F9+rtOJtraHutG0fmlu6lxf26zmqRttO0neZ9RSSVkfNp1HJ3LC1JFgpExUkWLZgNSLE5iDVJNijkJZ5Ype4mq2yQzLSjqLFW0ozcjHSwwYiVZljCx0Gr1DC4r/AKatenVOxKqsStQ/CysbBuy1+2aleVSn8UdVyN/D0qVX4JaPnz7itpLQOK0ZVGKT16aH+Kt7FTsK1V90HvG7bMcp0cXTdOXHh9UZuhrYWSmtUuP3PRdDaVWrTSvT9lwDbiOanrBuJ4yUqmBxDhLhv61zPQ05Rr01JcRetOgExdO67KgAKsNl7bRt4EcD9J2o1ac4ZZ6wl5daNe06dRVaWkl4Ncn1HF6E0s+GxihzbpLJUXcM3sg24esPOcGVCrhJ2jvju5Sj9n5M9DenjcJnjw8U1vR6lSqBgGHGdvD14V6aqQ3P+W7UcGUXF2ZOZioQAgBACAea+lbFWq0V5Ix8T+05mNWaol1Hf2RH4JPrOCoq1Q2XdxbgJqycaa1OwbbC4RU3bT8R393Kak6kpFWy2JhKMmsqyrLNIzFJGNlqnMMjGy1SmvIxM5PSWJ6Ss78Aci9i7L95uZ9W2HhFhcFTjxazPtevluPmu2sS6+KnyTt4fy4kGdc4riSDSSmUzmgizDNAszBaCcpEmQWUSDSDNG6FMsgzxmxbC26Q0ZoyIZ79vOUZniet6h6x/i6Ro1ttamLNf/NTcH7eB/ecbFUOjleO5ndwtfpI2lvRdo6BXDs7UNlJznajwpvxanyBG8dWzjOJteEq1NTteUfNfg3cLFU5NLc/X8lrBYj3D2j7Tk7PxWvRPtX2NurT/cjl/SDoHpEOJpD8xBdgPeA49o+nVOupKrHonv8A2/bv4dZGEr+7Vc/7ZaS+ku7j1dhvdV9JdJSpOf8ANpq1uT29ceIM5GBxHu2Nlh5fLPVdUuPj6mTF0rN24O3dwOgnpjnhACAEAIB5Z6UsG1TF0huUUvWbl6x2DrnLxlVU6jfUreZ6LZH9l9ppKVMKAqiwE5MpOTuzqDBKlWTEhlRiyrKsfTmKRRlqmZgkYmPqVMqM3JSfATGo3kkY7XdjjqNMkbJ7/Ze14UoqjXdktz+j+jPOe0Hs/OrUeJwyu380evmu3iia02+FvAz0SxVBq6nH/Zfc8XLBYhOzpy/1f2MtTYbSrDrIIl1XpPdJeKMUsNVW+D8GRDTJcwuDW8M0kZTGaCcpgtILKJAmDIokSZBkURbGQZUiINt0gzJF3ROlGw1dMSm9D6yj31OxlPcfG3KYa1NTi4s2KNRwkpI9zw2JWoi1UN1dQynmrC4PnPO1PhbTPQRakro12Mo5WzLuv4GeVx2H6Gp0lPd6M36U8yysaXuL8+E2ulzRUkY8ttGarD4QUFCJ7Ks7KPhDMWy9gJM4e2K0nVhWWjXqra/Uz0l8OV/xHSUKmZQ3MT22ExCxFGNVcVf7+Zz5xyyaGTYKhACALxFYIrVGNlUFieQAvKzmoRcnuRaEHOSit7PJtNaSavVaq3H2V+FRuE8zVqurNzf/AEeuw9BUaagv4zX3lDMSWCrJrKsqMWVZA+mZjkUZZpmYZGJkscfyqn6G+UrS/uR7UVj8yOSwWInaq0zfaNvQxlt005UkzG4XLDaXa1r/AC+shUI33FOgRzeOb85WUWDgk2Fla1wTYbN9p6fYbqZ0r6X8rHnPaOnSjh5XSvZeNxuaewPnmUM0E5SJaQWURfTCRcyqBjOOcFlEizSDKoineCwsVOEhko9T9Fmlukw74Zj61Bhl/wBOpcr4EMPCed2rDJNS5+qO5gKmaGXkdfV2ixnArNSTTOlHTUrUBvXiNonOoJ/FT4rUzTe5lXFHdOLtSV1Fdpmpo2eh6l0tyPznpPZqtnwrg/2v11+5p4qNp35l+ejNYIAQDktf9I5aa0F3v6zfpXcO8/KcradWyVNcdX2HX2TQzTdR8N3aefMZykj0BgGSQTEqQMWQyrJrKsqNQyjKstUzMMkYmPK5lK8wR4i0xXs0zG9Di9F6DqubXC2NjfhY2/sT0jqQnuN2pWUVc66nqddfy6xzfzAW7gBfzleiizQe0HF6xHLqfSoKa2Or3Ubqa+qD+pt57rd8y08Pmllgrvka9bazSbSUVxbOb1g0glesHpLkp00FKklrWRSTe3WTPWbPwXu8by+Z+XUeH2ljXiZWW699eL5/Y12adA5mUwXglRE1attkF1EQWkGSxEVbbYJsTWtcQSLd4Ah3kA6f0Z6UyY5Uvsqo1M9ZAzr/AEmcjbEM2Hclw1+h0tnPLUs+J7C7TxU6h6BIhQb8xevZMWHl/wCTB89PItNfAyvpFMr24bx3zjbcpuniMvDeu8y0JXjcsaEbaw6r+H/M6HstUtVqU+aT8H+TDi1ombee1NEIAQDyrWzHdLiah4Kcg7F2fO5nm8TU6StJ93gerwFLo6EVz18TREzGjdMrDIYxZVlSaypVjFlSGMUyrKssUzMUkY2WabTDJGNop44NTbpE3MfW6j+83MLW0ysy07TWVi6mtppDKhzP5L2n6T02B2bVrpSn8MfN9i+p5/aW0MPQbhBZpdui7X9PQ57H6Rq12z1nLHgL7F7Bwnp6GGp0Y2grer7zylfEVKzvN93BdiEBpsGrlDNAykH2wTYVUXbeCSu7W2SCRTPBNiAq2kXJsSNYSbkWZY0VgGxNZMNTID1MwXNuuEZgCeF8tu+UqTUIuTL0qbnJRQrQtR8PjaOcFHp4imHU7CtqgDAjsvNPFpVMPNLjF+huUU4VY35n0CzT5rKpc9MkYpH1l7R85OHf60O1Ey+Vj9MpsDcjbxmb2joZqcai4O3c/wAmLCy1aKujKwQs7blRmJ6hYmaHs28uLk/+D9UZsTFyikuZsdCY7p6FOtsBdbkDgeIntsPV6WmpGniaXRVZQ5F6ZjAV9IYgU6T1D7qs3gJjqzUIOT4IyUoZ5qPNnjuPUq5Vva3sORO0jtF55rK09d57Cm043W7gVLyxlJCQVGrKshk1MgqTEqyoxTKsgchlJIoyzTaYZIxtGNIKWo1FG8o1u3KbTJgnGOKpOW7NG/ijUxSl0M8m/K7eB58jT6zax88crjBUkkGekggOkgEHrWkEimxXVFybGKjgi8AqF5UvYWzyC1hbNIuWSN/qXWy4/Ct/3kHcxyn5zHiNaUuwthtKqO99MGrF8mk6IsyMi1wPeXMAlTtB2HqI5Tm0KvwuD5Ox061O7Ukdsi3Qt3+X7zwSproXLr9DsX+JIXhz669olMNrWh2ovP5WbHSIujdl/DbOttRKeHmuq/hqatDSaOG1r0oaFGy/5xNI9SlSx/pHjOJsOk3UqyXCHrJI6lO3TU0+fomzf+jfEZ8GP5Xcd17/AHnqNnOynDk/VL63NXasbV780jqZ0jmFTSdHOmQ+yWUt+lTnPjlt3zFWjmjbhx7tTLRlllfjw7XoeN4+vnqO5952bxYmeebu2+Z7CnHLBR5JFcGDITEghjFMqypNTIIGKZVlWZqVQozMQAOJkKLk7IixRbTqe4rN1+yPPbNhYOX7nYno2Jq61BDlNPbb4t3IHZN7DbClXjnzWXYcbaG06eFn0aWZ8eosf4opvSfKCHyN6jc7WBB3Had2+TH2frU8RDM7xzLVdu5rerrc9VfeaU9r0qlGWVWlZ6Ps8/U5NXnuzxpIVIBnpIAdJAF1n2SGWjvEF5W5exg1dlouMoovIuWSIFpFyyRAtKtl0i/oPE2xOHPKtS/rWY60/wBOXYy9KFpp9Z9L49Fq03pVBdHVkYcwwsfnPJSxltUztqncpK2VAvK4855urXUKeXtNvLeVxOB/iDqufL95j2ZWVSqnyuXraQNhXa4I6j8p1sRVTi0a8FqeUekbE26BOt38gB8zHs5Q/RxE+qK9WZ6s8uKoLrfpY7T0VA/g7ni5PiSPpOjgHerVXLL6Ftqu9Rdh2k6hyyrpSrlo1H5Ix8FMx1ZZacn1My0Y5qkV1o8RYzzqWh7MiDsliRqmVZBMGVIJqZUqSZwAWO4C5hJt2RBz1eq1ZszbvdXgo+86MYxpRsi6Vi1h8LMM6hJzuK/iPffmPz2T3GDUVQhbkj5nj5zlial/8n6iwZs2RqNu1iWaWuY7Gc0XIsGeBYM8CxhjeGStGJlDKRdpDZaMdBZaVuXUSJaRcuokC0rcskWNFt+fR/1af9azXxMrUZv/AIv0M1NfEu1H0mMRcgDibT5PHGyqyUFvbt4noejsrlWrWnPqTnN2ZmjEbo0+03cPmZ09nLo1KXcYq3BFmrUmatiCkYniuuuJNbHdCm0oEpqObN6x/qHhPXbGpKjsuVSWmbM+5afQ1a074+C5NfdnsepOFFKh0Y3JlW/Mhdp85o7Ek6iq1Hxl9DZ2g7zR0M7hzzXaxtbC1z/2n+UwYn+zLsNjCK9eHajxRtm/+77Zw7HsDCnZBI1DKsDAZVkE1MqypX0mfUy/EQO7f9JlofPcLeVsLQmScyxsaaTXbKs0msGiGJNamL/Go3/qHOei2PtSKiqFV2/xf0f0PK7a2XKUniKSvzX1X1OcDT01zy9iWaTcjKZzRcjKGaTcjKYzQLBmi5NjF5BNhFU7ZjkZoLQWWlbmRRIlpFyyiQLSty6iXdX1zYqgvOtT8mB+k0toTy4Wq/8Ai/Qz0IXqRXWfQeDr3qIP5h858qwdG1em+teR6GqvgfYK0m2Woyjncd+36zPiaKVab4XuTR1gmXaJyqF5fPjNN4lJWRjau7kK1awJ5AnwE1+klOSXMso2PP8AVvQhSo+NxH8aozMqb+hDHjza1h1T2O0doqdKOFofJFJN/wCVvpfxKYfB5ajrT+Z+X5PVNWqdqAPxMW+n0nR2NTyYa/Nt/T6GpjZXq25G1nVNQ1+n6RfDVkG802A7SJhxEc1KS6jPhZZa0X1o8o1uw/RYuog2AZLDqyLOTXjlqSR6fBTz0IyfX6mmUzEzbG0zKMDAZUDAZBUViluB2y1N2bCJ0ltKyYLCSjKscsxsoanSmr9OqS63Rzt2eyx6x9p2MFtmth0oT+KPmux/c42N2PSrtzj8MvJ9v4OdraCxCm3RlutSCD53noqe18HNXz27bo89U2TioP5L9lmMw2r2Ic2yZR8TkADu3+UrV21g6a+e/Uk3+PMmnsjFTfy27f5c6LRuqNJbGsxqH4R6qfc+M4GL9o689KKUVz3v7LwZ1qGw6UNajzPwX3Ohw+AooLLSpj/Yv1E4NXG4qo7yqS8WdCOFoxVoxXgZxOhMNVFnpL+pRlYdhWWobVxtB3jUfY9V5mGtgaFRfFFehxGs+qzYYdLTJejxJtmp8s1t4657LZe24Yt9HUWWfk+z7HAxmzXQWaOsfNHL1Bedt6mhHQQeUxmdIi+w2kMtFXRAmQWsejaM1V6KpozFgWDYdnrf6qhsp7SKq/8Arnmtp7QjLD16Set0l2X19PM6WCoXqxfVc9A0Q96q9Vz5fvPHxapvM+B166+BmwxaA1BU5C3feaGIxHSXSMVPSFjBqTTUCbFfF1bI3YfPZM9Gnea7S8FeSNMH5TrZeRt2PR8FRyU1T4VA77bZ7ihT6OnGHJHmas883LmPmUoYZQRY7jwhq5Kdjy30o4fLiUqfHT80NvrOXjI2qX5o9Hsmd6LjyfqcdmmpY6o1GlWgOBlGCYMqQSYXkIgyJAJo8hohocryjRSxMNIsRYmDK2IJh5VorYycWo3sPGR0UnuRGRsp19YETcGbwHzmaGBnLqJ6Fsrf4xpr7aMBzup8tkzx2PVqaQdzDX6Oir1JJCtMa4Yd8PUpoWZqiMgUqRbMCLknle828FsTFU8TCc7JRad78ne3ecfFY+hKlKMdW01uOBzT2lzzuUiTIuWSK9RtsxtmaK0JYXDNVdKKe1UZUXqLG1+69+6YqtaNGEqkt0U2+4vGOZpI+htLKFoKi7qeRV6gBlH0nyfD4qdas8/G7+p6TDQUZW6ivoH3n7FHzP0jHtpKKM2I4I2FepNKlAwJCDVmdUybFLSVf1bczNrD0/iuZqMfiJ6sYbpcQo4J65/27vMidrAUOkrq+5a+H5IxtTo6L69D0OeqPOBACAcV6UsDnw6VwNtJ9v6X2HzCzSxsLpS5fX82OvsirlqOHNeh5WD5TQseiGo0o0ByNKNAaplAMBkEEhKkAy33b/nCfMCTXy7GFpfJfcCQxY5x0bFjDYwc4VJixXq48TJGiTY1+Ix15swojdqzS4zSXBdp58B951sPgG9Z6LlxOLjNrxh8NHV8+C+/oa1mJN2NzOtCCirLRHmqlSVSWaTu+bMS5j1DNFxlMFpFycomodsq2ZEjsPRbo3pMUcQw9SgpIPOo+xQOwZj4TzftNiujwvQrfN//ACt/nZeJvYKlmnm5HqOm635Ldq/1CeHwdP8AWXf6Hcw8f1ES0eMlNQd52ntMiuukqNlarzTbM4itLU6diIxK5rTNkL5TW6Qr3YDkPnNqjCyubNGFlc7bUbBhaHTbCapPcFJUDxBnpdmUVCln4v0RxNp1XKrk4L6nSTpHNCAEAqaVwQr0alBtzoy9hI2HuNjKVIZ4OPMy0arpVIzXBngOKotTdqbizISrDrE5FuZ7KMlJXW5gjSrRYcjTG0BytKNAaDKgmDKkEwZBBLfsMjcQarTOAfLnw9sw30zucdXIzewlanmy1tz48vwauJddRzUWrrg+P5OUbS9QbGAuNhFiLHsvO8tn0nqm/I439ZrrRxjfv+4p9KOfh8D95kjgKS5lJbYxL3WXd+StVrs3tEnq4eE2adKEPlVjQrYirW/uSb9PAjeZDXsGaLjKYzRcnKGaLixF2kXJsQRSxCgEliAAN7EmwA75VtJNvciyTbsj2fVHRf4XDpR3ufWqHm7b+4bB3T55tPE+9V3U4bl2fneegoUOippceJt8YATlO4EE9dtvztNGmnHVGxC61MNXhQIylavXmWEDJGIlq0yKBfKc/pXSOUhR7dQ2UfCPefsA87TqYbDZk5P5Y7+vku/0L1qmTLTj80tF2cX3ep6h6OD/ANGOXSPbs2fvOvgv7Xezh7Vt0+nJHUTcOaEAIAQDyj0p6F6OsMWg9Wtsf+WoBv7wPnOdiaeWebn6no9lYjPT6N74+n4OHRprtHWHo0o0ByNMbQHK0o0BgMrYEwZBBIGVIJgyLEGt0poOlXOYgq/xra5/UOM3cLtCth1lWq5P6cjRxOz6Vd3ej5r68znsfqz0QzGuLczSceJUm07GH2q6zyqnr/7L62ORX2X0SzOpp2P6XNHWp5TYMrDmpuPPaJ1YSzLVNdpzJRyvRp9gsyxUXcyASQyUCaqSbAEkmwAFyTyA5yG0ldhJvRHZaI1UCqz1wrOVsqHatMkbzzP2nnMXtdymo0rqKer4v7Hew2zFGLdTVtaLgi5qzqwuHYVahFSoPZsPVp9YvvbrmttHaksRHJBZY8eb/BfCbOVF5pu79Dt8L6u07/lPOz13G7KJUqYi5J65mVOyJyCzXllAtlEVKu2ZIw0LqJQ0tpFaNMu52cBxY8AJtYbDSr1FCP8A11lKtWFCDqS4eb5HJaLd61Rq7+02xRwpoOXV/fGdvGZKFNUYblv62aWz1OrOWIqb3oupH0NqhguhwdGmd+XMed3Jax7L27pkw0MtJJ9vicrHVOkrya7PDQ3MzmoEAIAQChp3Ra4qg9B9zDYfhYbmEpUgpxsZ8PXlRqKaPAcfhHoVGo1BZ0NiPqOqcyz3M9fCcZxUo7mRR5RouPRpRoDlaY2gNVpVoDA0pYEwZAJAyCCQMggleQRY1uL0BQqbSmU/EhK+IGw+E3aW0cRS0Urrr1/Jo1dnYepq42fVoautqcp9iqw/UoPytN6O25fuh4M0ZbGj+2b70JXUo8aw7qZ/+pd7bjwh5/gx/wBGlxn5fkvYXU+kvtu79WxR5bZr1NtVn8iS8zPDY9JfM2/I3GH0ZSRgyqBkBCKBsS/tN1seZ+859TF1akWpPfv6+S7Oo3oYWnBpxW7d1fnrLyAtu8ZqtpbzYL2HQL1nn9przk5FHqTxNey9Z2StOF5EJGuzTasXsYLSbE2Fl5axNjjMcamOq3S4oobBjsB5sOZM9HR6PZ9L4/nfD0XYcCcam0Kvwf21x9X2nbaj6vCrWSko/LTK9Vuag7F77W8ZzqaliKt5dr/nWdXFVY4WhaO/cv51HtIE7B5UzACAEAIAQDhPSbqv06fi6IvVpj11G+og49o293dNXEUr/Gjr7LxnRy6Ke57up/k8kRpptHoh6PKNAcjyjQHK0o0BitKNAYGlWgTBkWBMGRYgkDIIMgyLAkDIsQZvIFiQkEWJqB2yHcgcrzG4kWJdLIykWK1WrmPymWMbIskRzSwsLepJSLJCK5DAqdoOwjmOUyQvFqS3iUFJWe4lgMG9Z1oUVuzbAo2AAbyeQEywhKcrLVsrUqQowzS0SPYdW9CLhKIpLtY7aj/G32HATt0aSpxsjymKxMsRUzPdwRtZlNYIAQAgBACALqtAPIvSDqr0TNi8OPy2JNWmB/CJ95f5D5dk061K2q3HotnY/OlSqPXg+f59TiUeazR1xyPKNAcryjQGq8o0BqvKtAYGlbAmGlbAkGkWBINIsQSBkWFjN5BBkGATDytiLGekjKLEGcmSlYWMZpNgRepJSJSENUl1EksaL0dVxL9HRF+LOdiIObHh2bzM9KhKo7Iw18RToRzTfdxZ6vqvoGnhEsnrO3t1SLF+ocl6p16NGNNWR5fFYueIld6LgjeTMaoQAgBACAEAIAqsIBqMalwQdxuCOYPAwDyzWzVc0ya2HHqb2pC5NPrXmvVwmpVo21iehwO0lO1Oq9eD59vWcqjzWaOwOR5RoDVeUaA1XlWgMV5VoDA8rYEw8rYEw8iwMhpFgSDSLAzmkWIsZzRYWMZosAzxYC3rSyiCvVxAG82mSMG9wNrq3on8V+YxK0w2Ww9qpbfY8BwvN6hhFLWRzcfj+geSK+L0PSdEYNaSCnTUKo4D5k7yeszoxioqyPO1Ks6ks03dm+oCSYx8AIAQAgBACAEAwwgFHE0YBpcZhoBwmsOqwcmpRsr8V9x/sZgqUVLVHVwe05UvgqarzRxlek1NslRSrDgfpzmpKLW89DTqwqRzQd0CVJRouNWpKOIGrUlXEDVqCVcQTDiVsCQeRYGQ8iwJCpIsDPSSLAz0kWBjpJNgVMdpGnSF6jbeC7yewTPQw1Ss7QRr4jFUqCvUdvXwNJW01UqHLSWw52ue4bhOh7nRor9V3fJHO9/rV3ajGy5vV9yNvq9q7VxD7bge/UO0jq5X6pVN1XaKsurd+TPOvHCQvN3k+e9/ZHreiNGrTRaaCyqAAPueJm2kkrI83UqSqTc5b2dDhaEkobBFtAJQAgBACAEAIAQAgEWW8AqV8LeAarFaPvwgHP6W0ClUZXUEcNm1esHhIlFS3mWlWqUnmg7HE6U1PqJdqJzj4DsYdh3HymtOhyO3h9rxelVW60c9VVkOV1ZW+FgVPgZruLW868JwmrxafYZWpKWLExUkWAxakq4gYKolcrBIVRIysEulEjKA6WMoMdLGUAasZQRw+jOma9Oj0jHewTNb9THYveZswlXayxbt4I060cJB56ijfrs39zrNEamMbNXIA/8AyT6t9B4zNDCcZs51fa2mWiu/8HcaP0UqAKqhQNygWAm4kkrI4s5ym80ndm5w+EtJKl1EtAJQAgBACAEAIAQAgBACAEAg1MGAVquCBgFGvowHhANXj9X0qDLURWHJheQ0nvLwqTg7xdjltIejumbmizUzy9tfBjfzmGVCL3HSpbXrR+fXyNX/AIEqDY528KlM5lPW1N7MvcTK9BzNj+ra3j4P6NfVIp4jUnFL7HR1B2lG/wDFhbzlHh5cDPDa9F/MmvM19bQOKT2qFTtUBv6SZjdGS4G1HH4eW6QzR2g6tUldtNh7tWnWW/Y2SxiNFvqKVsfTp6r4l1Nfc2iakYji9Idmc/QTJ7q+ZqvbNPhF+Rapah1D7VYdgpn5lvpJ91XMxvbXKHn+DYYbUBffqVG7Mqj5S6w0DBLa9Z7kkbjA6lYdNopBjzcs/kxIHcJkjSgtyNSpj8RU3y8NPQ6DDaKAAAAAHACwmQ1G77zYUsCBALKUgIAyAEAIAQAgBACAEAIAQAgBACAEAIAQCJUQCJoiALOFWAQOCWAY/ACAH4AQDIwKwCYwiwCYoCATCCASgBACAEAIAQAgBACAEAIAQAgBACAEAIAQAgBACAEAIAQAgBACAEAIAQAgBACAEAIAQAgBACAf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6" descr="data:image/jpeg;base64,/9j/4AAQSkZJRgABAQAAAQABAAD/2wCEAAkGBxQSEhUPEBQUFRQUFRUUFBAVFBQVFA8VFBQWFhUUFBUYHCggGBomHBQUITEhJSktLi4vFx8zODMsNygtLisBCgoKDg0OGhAQGywkICQsLCwsLCwsLCwvLCwsLC0uLCwsLCwsLCwsLCwsLCwsLCwsLCwsLCwsLCwsLCwsLCwsLP/AABEIAOEA4QMBEQACEQEDEQH/xAAcAAACAgMBAQAAAAAAAAAAAAAAAwIEAQUGBwj/xABBEAACAQICBgYIBAQFBQEAAAABAgADEQQSBQYhMUFRE2FxgZGhByIyQlKxwdEUI3LhM2Ky8BZDc4LxJGOSk9JT/8QAGwEBAAIDAQEAAAAAAAAAAAAAAAECAwQFBgf/xAA5EQACAQIDBAcHAwQCAwAAAAAAAQIDEQQSIQUxQVETYXGBkaGxBhQiMsHR4SNC8BUzUpJi8SRyov/aAAwDAQACEQMRAD8A9xgBACAEAIAQAgBACAEAIAupXVfaYDtIllGT3IrKcY72Vaml6I3uO4E/SZFh6j4GF4uiv3Cjp2j8R8Jb3WoU9+o8wGnaPxHwj3WoR79R5jael6J3OO8EfSVeHqLgXWLov9xap11b2WB7CJjcJLejNGpGW5jJUuEAIAQAgBACAEAIAQAgBACAEAIAQAgBACAEATiMSiC7sB/fKXjCUtyKTqRgryZpMZrMo2UxfrP2m3DBv9zOfU2il8iNLitO1H3sQOQ2CbUMPCPA0amLqS3soNiyd5vMyiazqXI9PJyjMY6aMpGYOmixOYz08ZRmJLircZGUKdi9hdN1E3Oew7R5zFPDwlvRsU8XUjuZusHrMDsqL/uX7TUng/8AFm9T2jwmvA3eGxaVBdGB6uI7RNSdOUN6OhTqwqK8WPlDIEAIAQAgBACAEAIAQAgBACAEAIBF3Ci5NgOJkpNuyIlJRV2c3pXWcLdaX/mfpN6lg+MzmV8fwp+JyuL0mzm7Ek9c3400lZHLnUcndspNiplUTVnU1I9PJymPpCavFi6kNEqXuTEC4GARN4FxTMZJRyFGsZOUjpBlHFgH1r242tfuvKyi7aGWFRN6nQYPCVSvTYdxUUfActRepkO495mnKrG+Wordu7xOhChUtnpO/Zo/A22jtZCD0dcEEbCbWI/UswVMImrwNqjj2nlqnR0qgYZlIIPETRaadmdOMlJXROQWCAEAIAQAgBACAEAIBp8fpnJiKeHW3rEZzyBvYDr3Gc+vjMmIhRjx3/Q3aOEzUZVXw3G4nQNIrY/HJRXO5tyHE9kyU6cqjsjFWrRpRvI4HTesLVTa9l4LOtRw8aa0OHXxMqr13cjna2MvNlI1GxH4iWSMM7swK8ujVmmhtOrFiqmWabyrRkjIsI0rYypjQZBcLxYEWaLENimeTYo5CnIO+SUbTK9Wly8JNyYabjGB0pVw79JSaxG8HiOTDiJjqUoVI5ZG5QrSpyzRdmeg6H0zh9IplqKBVUesnvD+ZG4r8uM4lZVcHK++PP7nfpTpYuNpL4v5uJ/g62EOegTVpb2T3h2gb+0eEzRrUsQvi0fMwuhVwzzU9VyJ1db6SPTDAinUG19v5Tg7Qw5WI29s5mNqSws0pq6fFfzy39p2cDSWMpSnTfxLejoqbhgGUgg7QRuMvCpGpFSi7pmJpp2ZKXICAEAIAQAgBAK+kMWKVNqrblBPaeA7zaY6tRU4OT4GSlTdSaguJ5ZidJM1TpmPr3DX6xu+U8s5TnPpHvPVRpRjDItx39HWei2H/EX2jYU4h7C6+e+eswb95Sce/qPJY9e5u0+7rOB03pxqzFmPYt9gE71KkoKyPNVasqks0jQ1sVeZ0jA2VzWljGya9cskYJz5F7BYF6lso2H3ju/ec3G7YwmDTVSazL9q1fhw7zZwuysXi2nGLUX+56L89xv8JoVAPWux8B5TxuJ9rcXUk+iioLxfeenw/sxhacf1W5PwXchOk6lFD0aKpf3jc3T7mdvYX9RxK94xFSWTgrL4uvdouXPmcrbHuOH/AEaFNZuL10/PoU0qT09jgKQwVJFi6kZNSLDMKepJsUchL1ZaxicxRrSbFc1wWrKNGxHTeYex2HxldxsxsymWei4qU2Kspurrssf74SJRjOLjJXRmpzcHdOz5nqGqWswxSbbLVT+JTvv5OvUfKeTxuHngqmaOsX/LPrPTYTERxEbP5l/LljTmryYhS9MAMfaXctQ9fwt1zapYiniKWSprF+KKypVKNVVqDyyXg+p9pzGrmmqmCrfhK+Y0ySELb1O8oRwPz+XHr0p7OqZ4603v+661xXHedqNSntGlnistRfNHl+HzPQsJjEq36Ng2U5Tbgd/yIM6dOtCp8ruc+pSlC2Zbx8yGMIAQAgBACAcl6RsXlo06YPtvc9YUHZ4keE5u0pPJGK4s6uyYXqSlyXqeb1sROVGB30iquMK7jsO8c508DiZYapmW571z/Jo7S2dDG0sktGvlfJ/Z8Roo1H2gW7TaehntvBwSea/UldnilsDHSk45UrcW9O7j5GRopz7yjxP0mpL2mw63U5v/AF+5nXsxiXvnFeL+g1NBVDuame8j6RH2pwn74zXcn6MwVfZvFRWji+9r6FzBaHNz03D3QQc3bbhNbaXtNDo1HBu7fFq1uxPiX2d7OSc8+KWi3JPf29R0NIcv+J4WbbbbPXWSVluK2mtI9CmVfbe4X+UcW852vZ7ZSx1dyqfJC1+t8F9+rtOJtraHutG0fmlu6lxf26zmqRttO0neZ9RSSVkfNp1HJ3LC1JFgpExUkWLZgNSLE5iDVJNijkJZ5Ype4mq2yQzLSjqLFW0ozcjHSwwYiVZljCx0Gr1DC4r/AKatenVOxKqsStQ/CysbBuy1+2aleVSn8UdVyN/D0qVX4JaPnz7itpLQOK0ZVGKT16aH+Kt7FTsK1V90HvG7bMcp0cXTdOXHh9UZuhrYWSmtUuP3PRdDaVWrTSvT9lwDbiOanrBuJ4yUqmBxDhLhv61zPQ05Rr01JcRetOgExdO67KgAKsNl7bRt4EcD9J2o1ac4ZZ6wl5daNe06dRVaWkl4Ncn1HF6E0s+GxihzbpLJUXcM3sg24esPOcGVCrhJ2jvju5Sj9n5M9DenjcJnjw8U1vR6lSqBgGHGdvD14V6aqQ3P+W7UcGUXF2ZOZioQAgBACAea+lbFWq0V5Ix8T+05mNWaol1Hf2RH4JPrOCoq1Q2XdxbgJqycaa1OwbbC4RU3bT8R393Kak6kpFWy2JhKMmsqyrLNIzFJGNlqnMMjGy1SmvIxM5PSWJ6Ss78Aci9i7L95uZ9W2HhFhcFTjxazPtevluPmu2sS6+KnyTt4fy4kGdc4riSDSSmUzmgizDNAszBaCcpEmQWUSDSDNG6FMsgzxmxbC26Q0ZoyIZ79vOUZniet6h6x/i6Ro1ttamLNf/NTcH7eB/ecbFUOjleO5ndwtfpI2lvRdo6BXDs7UNlJznajwpvxanyBG8dWzjOJteEq1NTteUfNfg3cLFU5NLc/X8lrBYj3D2j7Tk7PxWvRPtX2NurT/cjl/SDoHpEOJpD8xBdgPeA49o+nVOupKrHonv8A2/bv4dZGEr+7Vc/7ZaS+ku7j1dhvdV9JdJSpOf8ANpq1uT29ceIM5GBxHu2Nlh5fLPVdUuPj6mTF0rN24O3dwOgnpjnhACAEAIB5Z6UsG1TF0huUUvWbl6x2DrnLxlVU6jfUreZ6LZH9l9ppKVMKAqiwE5MpOTuzqDBKlWTEhlRiyrKsfTmKRRlqmZgkYmPqVMqM3JSfATGo3kkY7XdjjqNMkbJ7/Ze14UoqjXdktz+j+jPOe0Hs/OrUeJwyu380evmu3iia02+FvAz0SxVBq6nH/Zfc8XLBYhOzpy/1f2MtTYbSrDrIIl1XpPdJeKMUsNVW+D8GRDTJcwuDW8M0kZTGaCcpgtILKJAmDIokSZBkURbGQZUiINt0gzJF3ROlGw1dMSm9D6yj31OxlPcfG3KYa1NTi4s2KNRwkpI9zw2JWoi1UN1dQynmrC4PnPO1PhbTPQRakro12Mo5WzLuv4GeVx2H6Gp0lPd6M36U8yysaXuL8+E2ulzRUkY8ttGarD4QUFCJ7Ks7KPhDMWy9gJM4e2K0nVhWWjXqra/Uz0l8OV/xHSUKmZQ3MT22ExCxFGNVcVf7+Zz5xyyaGTYKhACALxFYIrVGNlUFieQAvKzmoRcnuRaEHOSit7PJtNaSavVaq3H2V+FRuE8zVqurNzf/AEeuw9BUaagv4zX3lDMSWCrJrKsqMWVZA+mZjkUZZpmYZGJkscfyqn6G+UrS/uR7UVj8yOSwWInaq0zfaNvQxlt005UkzG4XLDaXa1r/AC+shUI33FOgRzeOb85WUWDgk2Fla1wTYbN9p6fYbqZ0r6X8rHnPaOnSjh5XSvZeNxuaewPnmUM0E5SJaQWURfTCRcyqBjOOcFlEizSDKoineCwsVOEhko9T9Fmlukw74Zj61Bhl/wBOpcr4EMPCed2rDJNS5+qO5gKmaGXkdfV2ixnArNSTTOlHTUrUBvXiNonOoJ/FT4rUzTe5lXFHdOLtSV1Fdpmpo2eh6l0tyPznpPZqtnwrg/2v11+5p4qNp35l+ejNYIAQDktf9I5aa0F3v6zfpXcO8/KcradWyVNcdX2HX2TQzTdR8N3aefMZykj0BgGSQTEqQMWQyrJrKsqNQyjKstUzMMkYmPK5lK8wR4i0xXs0zG9Di9F6DqubXC2NjfhY2/sT0jqQnuN2pWUVc66nqddfy6xzfzAW7gBfzleiizQe0HF6xHLqfSoKa2Or3Ubqa+qD+pt57rd8y08Pmllgrvka9bazSbSUVxbOb1g0glesHpLkp00FKklrWRSTe3WTPWbPwXu8by+Z+XUeH2ljXiZWW699eL5/Y12adA5mUwXglRE1attkF1EQWkGSxEVbbYJsTWtcQSLd4Ah3kA6f0Z6UyY5Uvsqo1M9ZAzr/AEmcjbEM2Hclw1+h0tnPLUs+J7C7TxU6h6BIhQb8xevZMWHl/wCTB89PItNfAyvpFMr24bx3zjbcpuniMvDeu8y0JXjcsaEbaw6r+H/M6HstUtVqU+aT8H+TDi1ombee1NEIAQDyrWzHdLiah4Kcg7F2fO5nm8TU6StJ93gerwFLo6EVz18TREzGjdMrDIYxZVlSaypVjFlSGMUyrKssUzMUkY2WabTDJGNop44NTbpE3MfW6j+83MLW0ysy07TWVi6mtppDKhzP5L2n6T02B2bVrpSn8MfN9i+p5/aW0MPQbhBZpdui7X9PQ57H6Rq12z1nLHgL7F7Bwnp6GGp0Y2grer7zylfEVKzvN93BdiEBpsGrlDNAykH2wTYVUXbeCSu7W2SCRTPBNiAq2kXJsSNYSbkWZY0VgGxNZMNTID1MwXNuuEZgCeF8tu+UqTUIuTL0qbnJRQrQtR8PjaOcFHp4imHU7CtqgDAjsvNPFpVMPNLjF+huUU4VY35n0CzT5rKpc9MkYpH1l7R85OHf60O1Ey+Vj9MpsDcjbxmb2joZqcai4O3c/wAmLCy1aKujKwQs7blRmJ6hYmaHs28uLk/+D9UZsTFyikuZsdCY7p6FOtsBdbkDgeIntsPV6WmpGniaXRVZQ5F6ZjAV9IYgU6T1D7qs3gJjqzUIOT4IyUoZ5qPNnjuPUq5Vva3sORO0jtF55rK09d57Cm043W7gVLyxlJCQVGrKshk1MgqTEqyoxTKsgchlJIoyzTaYZIxtGNIKWo1FG8o1u3KbTJgnGOKpOW7NG/ijUxSl0M8m/K7eB58jT6zax88crjBUkkGekggOkgEHrWkEimxXVFybGKjgi8AqF5UvYWzyC1hbNIuWSN/qXWy4/Ct/3kHcxyn5zHiNaUuwthtKqO99MGrF8mk6IsyMi1wPeXMAlTtB2HqI5Tm0KvwuD5Ox061O7Ukdsi3Qt3+X7zwSproXLr9DsX+JIXhz669olMNrWh2ovP5WbHSIujdl/DbOttRKeHmuq/hqatDSaOG1r0oaFGy/5xNI9SlSx/pHjOJsOk3UqyXCHrJI6lO3TU0+fomzf+jfEZ8GP5Xcd17/AHnqNnOynDk/VL63NXasbV780jqZ0jmFTSdHOmQ+yWUt+lTnPjlt3zFWjmjbhx7tTLRlllfjw7XoeN4+vnqO5952bxYmeebu2+Z7CnHLBR5JFcGDITEghjFMqypNTIIGKZVlWZqVQozMQAOJkKLk7IixRbTqe4rN1+yPPbNhYOX7nYno2Jq61BDlNPbb4t3IHZN7DbClXjnzWXYcbaG06eFn0aWZ8eosf4opvSfKCHyN6jc7WBB3Had2+TH2frU8RDM7xzLVdu5rerrc9VfeaU9r0qlGWVWlZ6Ps8/U5NXnuzxpIVIBnpIAdJAF1n2SGWjvEF5W5exg1dlouMoovIuWSIFpFyyRAtKtl0i/oPE2xOHPKtS/rWY60/wBOXYy9KFpp9Z9L49Fq03pVBdHVkYcwwsfnPJSxltUztqncpK2VAvK4855urXUKeXtNvLeVxOB/iDqufL95j2ZWVSqnyuXraQNhXa4I6j8p1sRVTi0a8FqeUekbE26BOt38gB8zHs5Q/RxE+qK9WZ6s8uKoLrfpY7T0VA/g7ni5PiSPpOjgHerVXLL6Ftqu9Rdh2k6hyyrpSrlo1H5Ix8FMx1ZZacn1My0Y5qkV1o8RYzzqWh7MiDsliRqmVZBMGVIJqZUqSZwAWO4C5hJt2RBz1eq1ZszbvdXgo+86MYxpRsi6Vi1h8LMM6hJzuK/iPffmPz2T3GDUVQhbkj5nj5zlial/8n6iwZs2RqNu1iWaWuY7Gc0XIsGeBYM8CxhjeGStGJlDKRdpDZaMdBZaVuXUSJaRcuokC0rcskWNFt+fR/1af9azXxMrUZv/AIv0M1NfEu1H0mMRcgDibT5PHGyqyUFvbt4noejsrlWrWnPqTnN2ZmjEbo0+03cPmZ09nLo1KXcYq3BFmrUmatiCkYniuuuJNbHdCm0oEpqObN6x/qHhPXbGpKjsuVSWmbM+5afQ1a074+C5NfdnsepOFFKh0Y3JlW/Mhdp85o7Ek6iq1Hxl9DZ2g7zR0M7hzzXaxtbC1z/2n+UwYn+zLsNjCK9eHajxRtm/+77Zw7HsDCnZBI1DKsDAZVkE1MqypX0mfUy/EQO7f9JlofPcLeVsLQmScyxsaaTXbKs0msGiGJNamL/Go3/qHOei2PtSKiqFV2/xf0f0PK7a2XKUniKSvzX1X1OcDT01zy9iWaTcjKZzRcjKGaTcjKYzQLBmi5NjF5BNhFU7ZjkZoLQWWlbmRRIlpFyyiQLSty6iXdX1zYqgvOtT8mB+k0toTy4Wq/8Ai/Qz0IXqRXWfQeDr3qIP5h858qwdG1em+teR6GqvgfYK0m2Woyjncd+36zPiaKVab4XuTR1gmXaJyqF5fPjNN4lJWRjau7kK1awJ5AnwE1+klOSXMso2PP8AVvQhSo+NxH8aozMqb+hDHjza1h1T2O0doqdKOFofJFJN/wCVvpfxKYfB5ajrT+Z+X5PVNWqdqAPxMW+n0nR2NTyYa/Nt/T6GpjZXq25G1nVNQ1+n6RfDVkG802A7SJhxEc1KS6jPhZZa0X1o8o1uw/RYuog2AZLDqyLOTXjlqSR6fBTz0IyfX6mmUzEzbG0zKMDAZUDAZBUViluB2y1N2bCJ0ltKyYLCSjKscsxsoanSmr9OqS63Rzt2eyx6x9p2MFtmth0oT+KPmux/c42N2PSrtzj8MvJ9v4OdraCxCm3RlutSCD53noqe18HNXz27bo89U2TioP5L9lmMw2r2Ic2yZR8TkADu3+UrV21g6a+e/Uk3+PMmnsjFTfy27f5c6LRuqNJbGsxqH4R6qfc+M4GL9o689KKUVz3v7LwZ1qGw6UNajzPwX3Ohw+AooLLSpj/Yv1E4NXG4qo7yqS8WdCOFoxVoxXgZxOhMNVFnpL+pRlYdhWWobVxtB3jUfY9V5mGtgaFRfFFehxGs+qzYYdLTJejxJtmp8s1t4657LZe24Yt9HUWWfk+z7HAxmzXQWaOsfNHL1Bedt6mhHQQeUxmdIi+w2kMtFXRAmQWsejaM1V6KpozFgWDYdnrf6qhsp7SKq/8Arnmtp7QjLD16Set0l2X19PM6WCoXqxfVc9A0Q96q9Vz5fvPHxapvM+B166+BmwxaA1BU5C3feaGIxHSXSMVPSFjBqTTUCbFfF1bI3YfPZM9Gnea7S8FeSNMH5TrZeRt2PR8FRyU1T4VA77bZ7ihT6OnGHJHmas883LmPmUoYZQRY7jwhq5Kdjy30o4fLiUqfHT80NvrOXjI2qX5o9Hsmd6LjyfqcdmmpY6o1GlWgOBlGCYMqQSYXkIgyJAJo8hohocryjRSxMNIsRYmDK2IJh5VorYycWo3sPGR0UnuRGRsp19YETcGbwHzmaGBnLqJ6Fsrf4xpr7aMBzup8tkzx2PVqaQdzDX6Oir1JJCtMa4Yd8PUpoWZqiMgUqRbMCLknle828FsTFU8TCc7JRad78ne3ecfFY+hKlKMdW01uOBzT2lzzuUiTIuWSK9RtsxtmaK0JYXDNVdKKe1UZUXqLG1+69+6YqtaNGEqkt0U2+4vGOZpI+htLKFoKi7qeRV6gBlH0nyfD4qdas8/G7+p6TDQUZW6ivoH3n7FHzP0jHtpKKM2I4I2FepNKlAwJCDVmdUybFLSVf1bczNrD0/iuZqMfiJ6sYbpcQo4J65/27vMidrAUOkrq+5a+H5IxtTo6L69D0OeqPOBACAcV6UsDnw6VwNtJ9v6X2HzCzSxsLpS5fX82OvsirlqOHNeh5WD5TQseiGo0o0ByNKNAaplAMBkEEhKkAy33b/nCfMCTXy7GFpfJfcCQxY5x0bFjDYwc4VJixXq48TJGiTY1+Ix15swojdqzS4zSXBdp58B951sPgG9Z6LlxOLjNrxh8NHV8+C+/oa1mJN2NzOtCCirLRHmqlSVSWaTu+bMS5j1DNFxlMFpFycomodsq2ZEjsPRbo3pMUcQw9SgpIPOo+xQOwZj4TzftNiujwvQrfN//ACt/nZeJvYKlmnm5HqOm635Ldq/1CeHwdP8AWXf6Hcw8f1ES0eMlNQd52ntMiuukqNlarzTbM4itLU6diIxK5rTNkL5TW6Qr3YDkPnNqjCyubNGFlc7bUbBhaHTbCapPcFJUDxBnpdmUVCln4v0RxNp1XKrk4L6nSTpHNCAEAqaVwQr0alBtzoy9hI2HuNjKVIZ4OPMy0arpVIzXBngOKotTdqbizISrDrE5FuZ7KMlJXW5gjSrRYcjTG0BytKNAaDKgmDKkEwZBBLfsMjcQarTOAfLnw9sw30zucdXIzewlanmy1tz48vwauJddRzUWrrg+P5OUbS9QbGAuNhFiLHsvO8tn0nqm/I439ZrrRxjfv+4p9KOfh8D95kjgKS5lJbYxL3WXd+StVrs3tEnq4eE2adKEPlVjQrYirW/uSb9PAjeZDXsGaLjKYzRcnKGaLixF2kXJsQRSxCgEliAAN7EmwA75VtJNvciyTbsj2fVHRf4XDpR3ufWqHm7b+4bB3T55tPE+9V3U4bl2fneegoUOippceJt8YATlO4EE9dtvztNGmnHVGxC61MNXhQIylavXmWEDJGIlq0yKBfKc/pXSOUhR7dQ2UfCPefsA87TqYbDZk5P5Y7+vku/0L1qmTLTj80tF2cX3ep6h6OD/ANGOXSPbs2fvOvgv7Xezh7Vt0+nJHUTcOaEAIAQDyj0p6F6OsMWg9Wtsf+WoBv7wPnOdiaeWebn6no9lYjPT6N74+n4OHRprtHWHo0o0ByNMbQHK0o0BgMrYEwZBBIGVIJgyLEGt0poOlXOYgq/xra5/UOM3cLtCth1lWq5P6cjRxOz6Vd3ej5r68znsfqz0QzGuLczSceJUm07GH2q6zyqnr/7L62ORX2X0SzOpp2P6XNHWp5TYMrDmpuPPaJ1YSzLVNdpzJRyvRp9gsyxUXcyASQyUCaqSbAEkmwAFyTyA5yG0ldhJvRHZaI1UCqz1wrOVsqHatMkbzzP2nnMXtdymo0rqKer4v7Hew2zFGLdTVtaLgi5qzqwuHYVahFSoPZsPVp9YvvbrmttHaksRHJBZY8eb/BfCbOVF5pu79Dt8L6u07/lPOz13G7KJUqYi5J65mVOyJyCzXllAtlEVKu2ZIw0LqJQ0tpFaNMu52cBxY8AJtYbDSr1FCP8A11lKtWFCDqS4eb5HJaLd61Rq7+02xRwpoOXV/fGdvGZKFNUYblv62aWz1OrOWIqb3oupH0NqhguhwdGmd+XMed3Jax7L27pkw0MtJJ9vicrHVOkrya7PDQ3MzmoEAIAQChp3Ra4qg9B9zDYfhYbmEpUgpxsZ8PXlRqKaPAcfhHoVGo1BZ0NiPqOqcyz3M9fCcZxUo7mRR5RouPRpRoDlaY2gNVpVoDA0pYEwZAJAyCCQMggleQRY1uL0BQqbSmU/EhK+IGw+E3aW0cRS0Urrr1/Jo1dnYepq42fVoautqcp9iqw/UoPytN6O25fuh4M0ZbGj+2b70JXUo8aw7qZ/+pd7bjwh5/gx/wBGlxn5fkvYXU+kvtu79WxR5bZr1NtVn8iS8zPDY9JfM2/I3GH0ZSRgyqBkBCKBsS/tN1seZ+859TF1akWpPfv6+S7Oo3oYWnBpxW7d1fnrLyAtu8ZqtpbzYL2HQL1nn9przk5FHqTxNey9Z2StOF5EJGuzTasXsYLSbE2Fl5axNjjMcamOq3S4oobBjsB5sOZM9HR6PZ9L4/nfD0XYcCcam0Kvwf21x9X2nbaj6vCrWSko/LTK9Vuag7F77W8ZzqaliKt5dr/nWdXFVY4WhaO/cv51HtIE7B5UzACAEAIAQDhPSbqv06fi6IvVpj11G+og49o293dNXEUr/Gjr7LxnRy6Ke57up/k8kRpptHoh6PKNAcjyjQHK0o0BitKNAYGlWgTBkWBMGRYgkDIIMgyLAkDIsQZvIFiQkEWJqB2yHcgcrzG4kWJdLIykWK1WrmPymWMbIskRzSwsLepJSLJCK5DAqdoOwjmOUyQvFqS3iUFJWe4lgMG9Z1oUVuzbAo2AAbyeQEywhKcrLVsrUqQowzS0SPYdW9CLhKIpLtY7aj/G32HATt0aSpxsjymKxMsRUzPdwRtZlNYIAQAgBACALqtAPIvSDqr0TNi8OPy2JNWmB/CJ95f5D5dk061K2q3HotnY/OlSqPXg+f59TiUeazR1xyPKNAcryjQGq8o0BqvKtAYGlbAmGlbAkGkWBINIsQSBkWFjN5BBkGATDytiLGekjKLEGcmSlYWMZpNgRepJSJSENUl1EksaL0dVxL9HRF+LOdiIObHh2bzM9KhKo7Iw18RToRzTfdxZ6vqvoGnhEsnrO3t1SLF+ocl6p16NGNNWR5fFYueIld6LgjeTMaoQAgBACAEAIAqsIBqMalwQdxuCOYPAwDyzWzVc0ya2HHqb2pC5NPrXmvVwmpVo21iehwO0lO1Oq9eD59vWcqjzWaOwOR5RoDVeUaA1XlWgMV5VoDA8rYEw8rYEw8iwMhpFgSDSLAzmkWIsZzRYWMZosAzxYC3rSyiCvVxAG82mSMG9wNrq3on8V+YxK0w2Ww9qpbfY8BwvN6hhFLWRzcfj+geSK+L0PSdEYNaSCnTUKo4D5k7yeszoxioqyPO1Ks6ks03dm+oCSYx8AIAQAgBACAEAwwgFHE0YBpcZhoBwmsOqwcmpRsr8V9x/sZgqUVLVHVwe05UvgqarzRxlek1NslRSrDgfpzmpKLW89DTqwqRzQd0CVJRouNWpKOIGrUlXEDVqCVcQTDiVsCQeRYGQ8iwJCpIsDPSSLAz0kWBjpJNgVMdpGnSF6jbeC7yewTPQw1Ss7QRr4jFUqCvUdvXwNJW01UqHLSWw52ue4bhOh7nRor9V3fJHO9/rV3ajGy5vV9yNvq9q7VxD7bge/UO0jq5X6pVN1XaKsurd+TPOvHCQvN3k+e9/ZHreiNGrTRaaCyqAAPueJm2kkrI83UqSqTc5b2dDhaEkobBFtAJQAgBACAEAIAQAgEWW8AqV8LeAarFaPvwgHP6W0ClUZXUEcNm1esHhIlFS3mWlWqUnmg7HE6U1PqJdqJzj4DsYdh3HymtOhyO3h9rxelVW60c9VVkOV1ZW+FgVPgZruLW868JwmrxafYZWpKWLExUkWAxakq4gYKolcrBIVRIysEulEjKA6WMoMdLGUAasZQRw+jOma9Oj0jHewTNb9THYveZswlXayxbt4I060cJB56ijfrs39zrNEamMbNXIA/8AyT6t9B4zNDCcZs51fa2mWiu/8HcaP0UqAKqhQNygWAm4kkrI4s5ym80ndm5w+EtJKl1EtAJQAgBACAEAIAQAgBACAEAg1MGAVquCBgFGvowHhANXj9X0qDLURWHJheQ0nvLwqTg7xdjltIejumbmizUzy9tfBjfzmGVCL3HSpbXrR+fXyNX/AIEqDY528KlM5lPW1N7MvcTK9BzNj+ra3j4P6NfVIp4jUnFL7HR1B2lG/wDFhbzlHh5cDPDa9F/MmvM19bQOKT2qFTtUBv6SZjdGS4G1HH4eW6QzR2g6tUldtNh7tWnWW/Y2SxiNFvqKVsfTp6r4l1Nfc2iakYji9Idmc/QTJ7q+ZqvbNPhF+Rapah1D7VYdgpn5lvpJ91XMxvbXKHn+DYYbUBffqVG7Mqj5S6w0DBLa9Z7kkbjA6lYdNopBjzcs/kxIHcJkjSgtyNSpj8RU3y8NPQ6DDaKAAAAAHACwmQ1G77zYUsCBALKUgIAyAEAIAQAgBACAEAIAQAgBACAEAIAQCJUQCJoiALOFWAQOCWAY/ACAH4AQDIwKwCYwiwCYoCATCCASgBACAEAIAQAgBACAEAIAQAgBACAEAIAQAgBACAEAIAQAgBACAEAIAQAgBACAEAIAQAgBACAf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8" name="Picture 24" descr="http://static.itpro.co.uk/sites/itpro/files/styles/gallery_wide/public/images/dir_188/it_photo_94393.jpg?itok=a1eCZaxz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577" y="4724400"/>
            <a:ext cx="8001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18" descr="data:image/jpeg;base64,/9j/4AAQSkZJRgABAQAAAQABAAD/2wCEAAkGBxQSEhUPEBQUFRQUFRUUFBAVFBQVFA8VFBQWFhUUFBUYHCggGBomHBQUITEhJSktLi4vFx8zODMsNygtLisBCgoKDg0OGhAQGywkICQsLCwsLCwsLCwvLCwsLC0uLCwsLCwsLCwsLCwsLCwsLCwsLCwsLCwsLCwsLCwsLCwsLP/AABEIAOEA4QMBEQACEQEDEQH/xAAcAAACAgMBAQAAAAAAAAAAAAAAAwIEAQUGBwj/xABBEAACAQICBgYIBAQFBQEAAAABAgADEQQSBQYhMUFRE2FxgZGhByIyQlKxwdEUI3LhM2Ky8BZDc4LxJGOSk9JT/8QAGwEBAAIDAQEAAAAAAAAAAAAAAAECAwQFBgf/xAA5EQACAQIDBAcHAwQCAwAAAAAAAQIDEQQSIQUxQVETYXGBkaGxBhQiMsHR4SNC8BUzUpJi8SRyov/aAAwDAQACEQMRAD8A9xgBACAEAIAQAgBACAEAIAupXVfaYDtIllGT3IrKcY72Vaml6I3uO4E/SZFh6j4GF4uiv3Cjp2j8R8Jb3WoU9+o8wGnaPxHwj3WoR79R5jael6J3OO8EfSVeHqLgXWLov9xap11b2WB7CJjcJLejNGpGW5jJUuEAIAQAgBACAEAIAQAgBACAEAIAQAgBACAEATiMSiC7sB/fKXjCUtyKTqRgryZpMZrMo2UxfrP2m3DBv9zOfU2il8iNLitO1H3sQOQ2CbUMPCPA0amLqS3soNiyd5vMyiazqXI9PJyjMY6aMpGYOmixOYz08ZRmJLircZGUKdi9hdN1E3Oew7R5zFPDwlvRsU8XUjuZusHrMDsqL/uX7TUng/8AFm9T2jwmvA3eGxaVBdGB6uI7RNSdOUN6OhTqwqK8WPlDIEAIAQAgBACAEAIAQAgBACAEAIBF3Ci5NgOJkpNuyIlJRV2c3pXWcLdaX/mfpN6lg+MzmV8fwp+JyuL0mzm7Ek9c3400lZHLnUcndspNiplUTVnU1I9PJymPpCavFi6kNEqXuTEC4GARN4FxTMZJRyFGsZOUjpBlHFgH1r242tfuvKyi7aGWFRN6nQYPCVSvTYdxUUfActRepkO495mnKrG+Wordu7xOhChUtnpO/Zo/A22jtZCD0dcEEbCbWI/UswVMImrwNqjj2nlqnR0qgYZlIIPETRaadmdOMlJXROQWCAEAIAQAgBACAEAIBp8fpnJiKeHW3rEZzyBvYDr3Gc+vjMmIhRjx3/Q3aOEzUZVXw3G4nQNIrY/HJRXO5tyHE9kyU6cqjsjFWrRpRvI4HTesLVTa9l4LOtRw8aa0OHXxMqr13cjna2MvNlI1GxH4iWSMM7swK8ujVmmhtOrFiqmWabyrRkjIsI0rYypjQZBcLxYEWaLENimeTYo5CnIO+SUbTK9Wly8JNyYabjGB0pVw79JSaxG8HiOTDiJjqUoVI5ZG5QrSpyzRdmeg6H0zh9IplqKBVUesnvD+ZG4r8uM4lZVcHK++PP7nfpTpYuNpL4v5uJ/g62EOegTVpb2T3h2gb+0eEzRrUsQvi0fMwuhVwzzU9VyJ1db6SPTDAinUG19v5Tg7Qw5WI29s5mNqSws0pq6fFfzy39p2cDSWMpSnTfxLejoqbhgGUgg7QRuMvCpGpFSi7pmJpp2ZKXICAEAIAQAgBAK+kMWKVNqrblBPaeA7zaY6tRU4OT4GSlTdSaguJ5ZidJM1TpmPr3DX6xu+U8s5TnPpHvPVRpRjDItx39HWei2H/EX2jYU4h7C6+e+eswb95Sce/qPJY9e5u0+7rOB03pxqzFmPYt9gE71KkoKyPNVasqks0jQ1sVeZ0jA2VzWljGya9cskYJz5F7BYF6lso2H3ju/ec3G7YwmDTVSazL9q1fhw7zZwuysXi2nGLUX+56L89xv8JoVAPWux8B5TxuJ9rcXUk+iioLxfeenw/sxhacf1W5PwXchOk6lFD0aKpf3jc3T7mdvYX9RxK94xFSWTgrL4uvdouXPmcrbHuOH/AEaFNZuL10/PoU0qT09jgKQwVJFi6kZNSLDMKepJsUchL1ZaxicxRrSbFc1wWrKNGxHTeYex2HxldxsxsymWei4qU2Kspurrssf74SJRjOLjJXRmpzcHdOz5nqGqWswxSbbLVT+JTvv5OvUfKeTxuHngqmaOsX/LPrPTYTERxEbP5l/LljTmryYhS9MAMfaXctQ9fwt1zapYiniKWSprF+KKypVKNVVqDyyXg+p9pzGrmmqmCrfhK+Y0ySELb1O8oRwPz+XHr0p7OqZ4603v+661xXHedqNSntGlnistRfNHl+HzPQsJjEq36Ng2U5Tbgd/yIM6dOtCp8ruc+pSlC2Zbx8yGMIAQAgBACAcl6RsXlo06YPtvc9YUHZ4keE5u0pPJGK4s6uyYXqSlyXqeb1sROVGB30iquMK7jsO8c508DiZYapmW571z/Jo7S2dDG0sktGvlfJ/Z8Roo1H2gW7TaehntvBwSea/UldnilsDHSk45UrcW9O7j5GRopz7yjxP0mpL2mw63U5v/AF+5nXsxiXvnFeL+g1NBVDuame8j6RH2pwn74zXcn6MwVfZvFRWji+9r6FzBaHNz03D3QQc3bbhNbaXtNDo1HBu7fFq1uxPiX2d7OSc8+KWi3JPf29R0NIcv+J4WbbbbPXWSVluK2mtI9CmVfbe4X+UcW852vZ7ZSx1dyqfJC1+t8F9+rtOJtraHutG0fmlu6lxf26zmqRttO0neZ9RSSVkfNp1HJ3LC1JFgpExUkWLZgNSLE5iDVJNijkJZ5Ype4mq2yQzLSjqLFW0ozcjHSwwYiVZljCx0Gr1DC4r/AKatenVOxKqsStQ/CysbBuy1+2aleVSn8UdVyN/D0qVX4JaPnz7itpLQOK0ZVGKT16aH+Kt7FTsK1V90HvG7bMcp0cXTdOXHh9UZuhrYWSmtUuP3PRdDaVWrTSvT9lwDbiOanrBuJ4yUqmBxDhLhv61zPQ05Rr01JcRetOgExdO67KgAKsNl7bRt4EcD9J2o1ac4ZZ6wl5daNe06dRVaWkl4Ncn1HF6E0s+GxihzbpLJUXcM3sg24esPOcGVCrhJ2jvju5Sj9n5M9DenjcJnjw8U1vR6lSqBgGHGdvD14V6aqQ3P+W7UcGUXF2ZOZioQAgBACAea+lbFWq0V5Ix8T+05mNWaol1Hf2RH4JPrOCoq1Q2XdxbgJqycaa1OwbbC4RU3bT8R393Kak6kpFWy2JhKMmsqyrLNIzFJGNlqnMMjGy1SmvIxM5PSWJ6Ss78Aci9i7L95uZ9W2HhFhcFTjxazPtevluPmu2sS6+KnyTt4fy4kGdc4riSDSSmUzmgizDNAszBaCcpEmQWUSDSDNG6FMsgzxmxbC26Q0ZoyIZ79vOUZniet6h6x/i6Ro1ttamLNf/NTcH7eB/ecbFUOjleO5ndwtfpI2lvRdo6BXDs7UNlJznajwpvxanyBG8dWzjOJteEq1NTteUfNfg3cLFU5NLc/X8lrBYj3D2j7Tk7PxWvRPtX2NurT/cjl/SDoHpEOJpD8xBdgPeA49o+nVOupKrHonv8A2/bv4dZGEr+7Vc/7ZaS+ku7j1dhvdV9JdJSpOf8ANpq1uT29ceIM5GBxHu2Nlh5fLPVdUuPj6mTF0rN24O3dwOgnpjnhACAEAIB5Z6UsG1TF0huUUvWbl6x2DrnLxlVU6jfUreZ6LZH9l9ppKVMKAqiwE5MpOTuzqDBKlWTEhlRiyrKsfTmKRRlqmZgkYmPqVMqM3JSfATGo3kkY7XdjjqNMkbJ7/Ze14UoqjXdktz+j+jPOe0Hs/OrUeJwyu380evmu3iia02+FvAz0SxVBq6nH/Zfc8XLBYhOzpy/1f2MtTYbSrDrIIl1XpPdJeKMUsNVW+D8GRDTJcwuDW8M0kZTGaCcpgtILKJAmDIokSZBkURbGQZUiINt0gzJF3ROlGw1dMSm9D6yj31OxlPcfG3KYa1NTi4s2KNRwkpI9zw2JWoi1UN1dQynmrC4PnPO1PhbTPQRakro12Mo5WzLuv4GeVx2H6Gp0lPd6M36U8yysaXuL8+E2ulzRUkY8ttGarD4QUFCJ7Ks7KPhDMWy9gJM4e2K0nVhWWjXqra/Uz0l8OV/xHSUKmZQ3MT22ExCxFGNVcVf7+Zz5xyyaGTYKhACALxFYIrVGNlUFieQAvKzmoRcnuRaEHOSit7PJtNaSavVaq3H2V+FRuE8zVqurNzf/AEeuw9BUaagv4zX3lDMSWCrJrKsqMWVZA+mZjkUZZpmYZGJkscfyqn6G+UrS/uR7UVj8yOSwWInaq0zfaNvQxlt005UkzG4XLDaXa1r/AC+shUI33FOgRzeOb85WUWDgk2Fla1wTYbN9p6fYbqZ0r6X8rHnPaOnSjh5XSvZeNxuaewPnmUM0E5SJaQWURfTCRcyqBjOOcFlEizSDKoineCwsVOEhko9T9Fmlukw74Zj61Bhl/wBOpcr4EMPCed2rDJNS5+qO5gKmaGXkdfV2ixnArNSTTOlHTUrUBvXiNonOoJ/FT4rUzTe5lXFHdOLtSV1Fdpmpo2eh6l0tyPznpPZqtnwrg/2v11+5p4qNp35l+ejNYIAQDktf9I5aa0F3v6zfpXcO8/KcradWyVNcdX2HX2TQzTdR8N3aefMZykj0BgGSQTEqQMWQyrJrKsqNQyjKstUzMMkYmPK5lK8wR4i0xXs0zG9Di9F6DqubXC2NjfhY2/sT0jqQnuN2pWUVc66nqddfy6xzfzAW7gBfzleiizQe0HF6xHLqfSoKa2Or3Ubqa+qD+pt57rd8y08Pmllgrvka9bazSbSUVxbOb1g0glesHpLkp00FKklrWRSTe3WTPWbPwXu8by+Z+XUeH2ljXiZWW699eL5/Y12adA5mUwXglRE1attkF1EQWkGSxEVbbYJsTWtcQSLd4Ah3kA6f0Z6UyY5Uvsqo1M9ZAzr/AEmcjbEM2Hclw1+h0tnPLUs+J7C7TxU6h6BIhQb8xevZMWHl/wCTB89PItNfAyvpFMr24bx3zjbcpuniMvDeu8y0JXjcsaEbaw6r+H/M6HstUtVqU+aT8H+TDi1ombee1NEIAQDyrWzHdLiah4Kcg7F2fO5nm8TU6StJ93gerwFLo6EVz18TREzGjdMrDIYxZVlSaypVjFlSGMUyrKssUzMUkY2WabTDJGNop44NTbpE3MfW6j+83MLW0ysy07TWVi6mtppDKhzP5L2n6T02B2bVrpSn8MfN9i+p5/aW0MPQbhBZpdui7X9PQ57H6Rq12z1nLHgL7F7Bwnp6GGp0Y2grer7zylfEVKzvN93BdiEBpsGrlDNAykH2wTYVUXbeCSu7W2SCRTPBNiAq2kXJsSNYSbkWZY0VgGxNZMNTID1MwXNuuEZgCeF8tu+UqTUIuTL0qbnJRQrQtR8PjaOcFHp4imHU7CtqgDAjsvNPFpVMPNLjF+huUU4VY35n0CzT5rKpc9MkYpH1l7R85OHf60O1Ey+Vj9MpsDcjbxmb2joZqcai4O3c/wAmLCy1aKujKwQs7blRmJ6hYmaHs28uLk/+D9UZsTFyikuZsdCY7p6FOtsBdbkDgeIntsPV6WmpGniaXRVZQ5F6ZjAV9IYgU6T1D7qs3gJjqzUIOT4IyUoZ5qPNnjuPUq5Vva3sORO0jtF55rK09d57Cm043W7gVLyxlJCQVGrKshk1MgqTEqyoxTKsgchlJIoyzTaYZIxtGNIKWo1FG8o1u3KbTJgnGOKpOW7NG/ijUxSl0M8m/K7eB58jT6zax88crjBUkkGekggOkgEHrWkEimxXVFybGKjgi8AqF5UvYWzyC1hbNIuWSN/qXWy4/Ct/3kHcxyn5zHiNaUuwthtKqO99MGrF8mk6IsyMi1wPeXMAlTtB2HqI5Tm0KvwuD5Ox061O7Ukdsi3Qt3+X7zwSproXLr9DsX+JIXhz669olMNrWh2ovP5WbHSIujdl/DbOttRKeHmuq/hqatDSaOG1r0oaFGy/5xNI9SlSx/pHjOJsOk3UqyXCHrJI6lO3TU0+fomzf+jfEZ8GP5Xcd17/AHnqNnOynDk/VL63NXasbV780jqZ0jmFTSdHOmQ+yWUt+lTnPjlt3zFWjmjbhx7tTLRlllfjw7XoeN4+vnqO5952bxYmeebu2+Z7CnHLBR5JFcGDITEghjFMqypNTIIGKZVlWZqVQozMQAOJkKLk7IixRbTqe4rN1+yPPbNhYOX7nYno2Jq61BDlNPbb4t3IHZN7DbClXjnzWXYcbaG06eFn0aWZ8eosf4opvSfKCHyN6jc7WBB3Had2+TH2frU8RDM7xzLVdu5rerrc9VfeaU9r0qlGWVWlZ6Ps8/U5NXnuzxpIVIBnpIAdJAF1n2SGWjvEF5W5exg1dlouMoovIuWSIFpFyyRAtKtl0i/oPE2xOHPKtS/rWY60/wBOXYy9KFpp9Z9L49Fq03pVBdHVkYcwwsfnPJSxltUztqncpK2VAvK4855urXUKeXtNvLeVxOB/iDqufL95j2ZWVSqnyuXraQNhXa4I6j8p1sRVTi0a8FqeUekbE26BOt38gB8zHs5Q/RxE+qK9WZ6s8uKoLrfpY7T0VA/g7ni5PiSPpOjgHerVXLL6Ftqu9Rdh2k6hyyrpSrlo1H5Ix8FMx1ZZacn1My0Y5qkV1o8RYzzqWh7MiDsliRqmVZBMGVIJqZUqSZwAWO4C5hJt2RBz1eq1ZszbvdXgo+86MYxpRsi6Vi1h8LMM6hJzuK/iPffmPz2T3GDUVQhbkj5nj5zlial/8n6iwZs2RqNu1iWaWuY7Gc0XIsGeBYM8CxhjeGStGJlDKRdpDZaMdBZaVuXUSJaRcuokC0rcskWNFt+fR/1af9azXxMrUZv/AIv0M1NfEu1H0mMRcgDibT5PHGyqyUFvbt4noejsrlWrWnPqTnN2ZmjEbo0+03cPmZ09nLo1KXcYq3BFmrUmatiCkYniuuuJNbHdCm0oEpqObN6x/qHhPXbGpKjsuVSWmbM+5afQ1a074+C5NfdnsepOFFKh0Y3JlW/Mhdp85o7Ek6iq1Hxl9DZ2g7zR0M7hzzXaxtbC1z/2n+UwYn+zLsNjCK9eHajxRtm/+77Zw7HsDCnZBI1DKsDAZVkE1MqypX0mfUy/EQO7f9JlofPcLeVsLQmScyxsaaTXbKs0msGiGJNamL/Go3/qHOei2PtSKiqFV2/xf0f0PK7a2XKUniKSvzX1X1OcDT01zy9iWaTcjKZzRcjKGaTcjKYzQLBmi5NjF5BNhFU7ZjkZoLQWWlbmRRIlpFyyiQLSty6iXdX1zYqgvOtT8mB+k0toTy4Wq/8Ai/Qz0IXqRXWfQeDr3qIP5h858qwdG1em+teR6GqvgfYK0m2Woyjncd+36zPiaKVab4XuTR1gmXaJyqF5fPjNN4lJWRjau7kK1awJ5AnwE1+klOSXMso2PP8AVvQhSo+NxH8aozMqb+hDHjza1h1T2O0doqdKOFofJFJN/wCVvpfxKYfB5ajrT+Z+X5PVNWqdqAPxMW+n0nR2NTyYa/Nt/T6GpjZXq25G1nVNQ1+n6RfDVkG802A7SJhxEc1KS6jPhZZa0X1o8o1uw/RYuog2AZLDqyLOTXjlqSR6fBTz0IyfX6mmUzEzbG0zKMDAZUDAZBUViluB2y1N2bCJ0ltKyYLCSjKscsxsoanSmr9OqS63Rzt2eyx6x9p2MFtmth0oT+KPmux/c42N2PSrtzj8MvJ9v4OdraCxCm3RlutSCD53noqe18HNXz27bo89U2TioP5L9lmMw2r2Ic2yZR8TkADu3+UrV21g6a+e/Uk3+PMmnsjFTfy27f5c6LRuqNJbGsxqH4R6qfc+M4GL9o689KKUVz3v7LwZ1qGw6UNajzPwX3Ohw+AooLLSpj/Yv1E4NXG4qo7yqS8WdCOFoxVoxXgZxOhMNVFnpL+pRlYdhWWobVxtB3jUfY9V5mGtgaFRfFFehxGs+qzYYdLTJejxJtmp8s1t4657LZe24Yt9HUWWfk+z7HAxmzXQWaOsfNHL1Bedt6mhHQQeUxmdIi+w2kMtFXRAmQWsejaM1V6KpozFgWDYdnrf6qhsp7SKq/8Arnmtp7QjLD16Set0l2X19PM6WCoXqxfVc9A0Q96q9Vz5fvPHxapvM+B166+BmwxaA1BU5C3feaGIxHSXSMVPSFjBqTTUCbFfF1bI3YfPZM9Gnea7S8FeSNMH5TrZeRt2PR8FRyU1T4VA77bZ7ihT6OnGHJHmas883LmPmUoYZQRY7jwhq5Kdjy30o4fLiUqfHT80NvrOXjI2qX5o9Hsmd6LjyfqcdmmpY6o1GlWgOBlGCYMqQSYXkIgyJAJo8hohocryjRSxMNIsRYmDK2IJh5VorYycWo3sPGR0UnuRGRsp19YETcGbwHzmaGBnLqJ6Fsrf4xpr7aMBzup8tkzx2PVqaQdzDX6Oir1JJCtMa4Yd8PUpoWZqiMgUqRbMCLknle828FsTFU8TCc7JRad78ne3ecfFY+hKlKMdW01uOBzT2lzzuUiTIuWSK9RtsxtmaK0JYXDNVdKKe1UZUXqLG1+69+6YqtaNGEqkt0U2+4vGOZpI+htLKFoKi7qeRV6gBlH0nyfD4qdas8/G7+p6TDQUZW6ivoH3n7FHzP0jHtpKKM2I4I2FepNKlAwJCDVmdUybFLSVf1bczNrD0/iuZqMfiJ6sYbpcQo4J65/27vMidrAUOkrq+5a+H5IxtTo6L69D0OeqPOBACAcV6UsDnw6VwNtJ9v6X2HzCzSxsLpS5fX82OvsirlqOHNeh5WD5TQseiGo0o0ByNKNAaplAMBkEEhKkAy33b/nCfMCTXy7GFpfJfcCQxY5x0bFjDYwc4VJixXq48TJGiTY1+Ix15swojdqzS4zSXBdp58B951sPgG9Z6LlxOLjNrxh8NHV8+C+/oa1mJN2NzOtCCirLRHmqlSVSWaTu+bMS5j1DNFxlMFpFycomodsq2ZEjsPRbo3pMUcQw9SgpIPOo+xQOwZj4TzftNiujwvQrfN//ACt/nZeJvYKlmnm5HqOm635Ldq/1CeHwdP8AWXf6Hcw8f1ES0eMlNQd52ntMiuukqNlarzTbM4itLU6diIxK5rTNkL5TW6Qr3YDkPnNqjCyubNGFlc7bUbBhaHTbCapPcFJUDxBnpdmUVCln4v0RxNp1XKrk4L6nSTpHNCAEAqaVwQr0alBtzoy9hI2HuNjKVIZ4OPMy0arpVIzXBngOKotTdqbizISrDrE5FuZ7KMlJXW5gjSrRYcjTG0BytKNAaDKgmDKkEwZBBLfsMjcQarTOAfLnw9sw30zucdXIzewlanmy1tz48vwauJddRzUWrrg+P5OUbS9QbGAuNhFiLHsvO8tn0nqm/I439ZrrRxjfv+4p9KOfh8D95kjgKS5lJbYxL3WXd+StVrs3tEnq4eE2adKEPlVjQrYirW/uSb9PAjeZDXsGaLjKYzRcnKGaLixF2kXJsQRSxCgEliAAN7EmwA75VtJNvciyTbsj2fVHRf4XDpR3ufWqHm7b+4bB3T55tPE+9V3U4bl2fneegoUOippceJt8YATlO4EE9dtvztNGmnHVGxC61MNXhQIylavXmWEDJGIlq0yKBfKc/pXSOUhR7dQ2UfCPefsA87TqYbDZk5P5Y7+vku/0L1qmTLTj80tF2cX3ep6h6OD/ANGOXSPbs2fvOvgv7Xezh7Vt0+nJHUTcOaEAIAQDyj0p6F6OsMWg9Wtsf+WoBv7wPnOdiaeWebn6no9lYjPT6N74+n4OHRprtHWHo0o0ByNMbQHK0o0BgMrYEwZBBIGVIJgyLEGt0poOlXOYgq/xra5/UOM3cLtCth1lWq5P6cjRxOz6Vd3ej5r68znsfqz0QzGuLczSceJUm07GH2q6zyqnr/7L62ORX2X0SzOpp2P6XNHWp5TYMrDmpuPPaJ1YSzLVNdpzJRyvRp9gsyxUXcyASQyUCaqSbAEkmwAFyTyA5yG0ldhJvRHZaI1UCqz1wrOVsqHatMkbzzP2nnMXtdymo0rqKer4v7Hew2zFGLdTVtaLgi5qzqwuHYVahFSoPZsPVp9YvvbrmttHaksRHJBZY8eb/BfCbOVF5pu79Dt8L6u07/lPOz13G7KJUqYi5J65mVOyJyCzXllAtlEVKu2ZIw0LqJQ0tpFaNMu52cBxY8AJtYbDSr1FCP8A11lKtWFCDqS4eb5HJaLd61Rq7+02xRwpoOXV/fGdvGZKFNUYblv62aWz1OrOWIqb3oupH0NqhguhwdGmd+XMed3Jax7L27pkw0MtJJ9vicrHVOkrya7PDQ3MzmoEAIAQChp3Ra4qg9B9zDYfhYbmEpUgpxsZ8PXlRqKaPAcfhHoVGo1BZ0NiPqOqcyz3M9fCcZxUo7mRR5RouPRpRoDlaY2gNVpVoDA0pYEwZAJAyCCQMggleQRY1uL0BQqbSmU/EhK+IGw+E3aW0cRS0Urrr1/Jo1dnYepq42fVoautqcp9iqw/UoPytN6O25fuh4M0ZbGj+2b70JXUo8aw7qZ/+pd7bjwh5/gx/wBGlxn5fkvYXU+kvtu79WxR5bZr1NtVn8iS8zPDY9JfM2/I3GH0ZSRgyqBkBCKBsS/tN1seZ+859TF1akWpPfv6+S7Oo3oYWnBpxW7d1fnrLyAtu8ZqtpbzYL2HQL1nn9przk5FHqTxNey9Z2StOF5EJGuzTasXsYLSbE2Fl5axNjjMcamOq3S4oobBjsB5sOZM9HR6PZ9L4/nfD0XYcCcam0Kvwf21x9X2nbaj6vCrWSko/LTK9Vuag7F77W8ZzqaliKt5dr/nWdXFVY4WhaO/cv51HtIE7B5UzACAEAIAQDhPSbqv06fi6IvVpj11G+og49o293dNXEUr/Gjr7LxnRy6Ke57up/k8kRpptHoh6PKNAcjyjQHK0o0BitKNAYGlWgTBkWBMGRYgkDIIMgyLAkDIsQZvIFiQkEWJqB2yHcgcrzG4kWJdLIykWK1WrmPymWMbIskRzSwsLepJSLJCK5DAqdoOwjmOUyQvFqS3iUFJWe4lgMG9Z1oUVuzbAo2AAbyeQEywhKcrLVsrUqQowzS0SPYdW9CLhKIpLtY7aj/G32HATt0aSpxsjymKxMsRUzPdwRtZlNYIAQAgBACALqtAPIvSDqr0TNi8OPy2JNWmB/CJ95f5D5dk061K2q3HotnY/OlSqPXg+f59TiUeazR1xyPKNAcryjQGq8o0BqvKtAYGlbAmGlbAkGkWBINIsQSBkWFjN5BBkGATDytiLGekjKLEGcmSlYWMZpNgRepJSJSENUl1EksaL0dVxL9HRF+LOdiIObHh2bzM9KhKo7Iw18RToRzTfdxZ6vqvoGnhEsnrO3t1SLF+ocl6p16NGNNWR5fFYueIld6LgjeTMaoQAgBACAEAIAqsIBqMalwQdxuCOYPAwDyzWzVc0ya2HHqb2pC5NPrXmvVwmpVo21iehwO0lO1Oq9eD59vWcqjzWaOwOR5RoDVeUaA1XlWgMV5VoDA8rYEw8rYEw8iwMhpFgSDSLAzmkWIsZzRYWMZosAzxYC3rSyiCvVxAG82mSMG9wNrq3on8V+YxK0w2Ww9qpbfY8BwvN6hhFLWRzcfj+geSK+L0PSdEYNaSCnTUKo4D5k7yeszoxioqyPO1Ks6ks03dm+oCSYx8AIAQAgBACAEAwwgFHE0YBpcZhoBwmsOqwcmpRsr8V9x/sZgqUVLVHVwe05UvgqarzRxlek1NslRSrDgfpzmpKLW89DTqwqRzQd0CVJRouNWpKOIGrUlXEDVqCVcQTDiVsCQeRYGQ8iwJCpIsDPSSLAz0kWBjpJNgVMdpGnSF6jbeC7yewTPQw1Ss7QRr4jFUqCvUdvXwNJW01UqHLSWw52ue4bhOh7nRor9V3fJHO9/rV3ajGy5vV9yNvq9q7VxD7bge/UO0jq5X6pVN1XaKsurd+TPOvHCQvN3k+e9/ZHreiNGrTRaaCyqAAPueJm2kkrI83UqSqTc5b2dDhaEkobBFtAJQAgBACAEAIAQAgEWW8AqV8LeAarFaPvwgHP6W0ClUZXUEcNm1esHhIlFS3mWlWqUnmg7HE6U1PqJdqJzj4DsYdh3HymtOhyO3h9rxelVW60c9VVkOV1ZW+FgVPgZruLW868JwmrxafYZWpKWLExUkWAxakq4gYKolcrBIVRIysEulEjKA6WMoMdLGUAasZQRw+jOma9Oj0jHewTNb9THYveZswlXayxbt4I060cJB56ijfrs39zrNEamMbNXIA/8AyT6t9B4zNDCcZs51fa2mWiu/8HcaP0UqAKqhQNygWAm4kkrI4s5ym80ndm5w+EtJKl1EtAJQAgBACAEAIAQAgBACAEAg1MGAVquCBgFGvowHhANXj9X0qDLURWHJheQ0nvLwqTg7xdjltIejumbmizUzy9tfBjfzmGVCL3HSpbXrR+fXyNX/AIEqDY528KlM5lPW1N7MvcTK9BzNj+ra3j4P6NfVIp4jUnFL7HR1B2lG/wDFhbzlHh5cDPDa9F/MmvM19bQOKT2qFTtUBv6SZjdGS4G1HH4eW6QzR2g6tUldtNh7tWnWW/Y2SxiNFvqKVsfTp6r4l1Nfc2iakYji9Idmc/QTJ7q+ZqvbNPhF+Rapah1D7VYdgpn5lvpJ91XMxvbXKHn+DYYbUBffqVG7Mqj5S6w0DBLa9Z7kkbjA6lYdNopBjzcs/kxIHcJkjSgtyNSpj8RU3y8NPQ6DDaKAAAAAHACwmQ1G77zYUsCBALKUgIAyAEAIAQAgBACAEAIAQAgBACAEAIAQCJUQCJoiALOFWAQOCWAY/ACAH4AQDIwKwCYwiwCYoCATCCASgBACAEAIAQAgBACAEAIAQAgBACAEAIAQAgBACAEAIAQAgBACAEAIAQAgBACAEAIAQAgBACAf/9k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6" name="Picture 22" descr="http://2.bp.blogspot.com/-Hdtj7Eyf5vM/UsPfErK83bI/AAAAAAAAAR8/TqKalX7o8FM/s1600/Google+Chrome+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545" y="5091059"/>
            <a:ext cx="620184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down4soft.com/uploads/175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412" y="5440867"/>
            <a:ext cx="548265" cy="548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encrypted-tbn2.gstatic.com/images?q=tbn:ANd9GcSkZkJXRJqFKh-S6LosNw-r7aFR9ng8lzg0V0y1ph1zH1pNFthPMA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027" y="5021748"/>
            <a:ext cx="481546" cy="47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1447800" y="3276600"/>
            <a:ext cx="2895600" cy="2438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2" name="Picture 28" descr="http://i.forbesimg.com/media/lists/companies/google_416x416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646218"/>
            <a:ext cx="630382" cy="630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://outlooksettings.com/wp-content/uploads/2014/01/Bing_Logo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269673"/>
            <a:ext cx="699247" cy="540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http://eet330-geelong.wikispaces.com/file/view/kid_rex2.JPG/129550967/501x293/kid_rex2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116" y="2639290"/>
            <a:ext cx="774771" cy="4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http://lhs.loudoncounty.org/modules/groups/homepagefiles/cms/1022069/Image/Subscriptions/nettrekker_logo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834" y="2270008"/>
            <a:ext cx="982566" cy="27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495800" y="5323628"/>
            <a:ext cx="41702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Internet </a:t>
            </a:r>
          </a:p>
          <a:p>
            <a:r>
              <a:rPr lang="en-US" sz="2400" dirty="0" smtClean="0"/>
              <a:t>Web Browser</a:t>
            </a:r>
          </a:p>
          <a:p>
            <a:r>
              <a:rPr lang="en-US" sz="2400" dirty="0" smtClean="0"/>
              <a:t>Internet Search Engine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0939" y="292884"/>
            <a:ext cx="5120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100s of millions of websites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65219" y="5530334"/>
            <a:ext cx="1471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Web Browser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36050" y="2085342"/>
            <a:ext cx="2012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Search Engine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3001145" y="816104"/>
            <a:ext cx="2256655" cy="12692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34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use a Search Engine?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2" descr="http://eet330-geelong.wikispaces.com/file/view/kid_rex2.JPG/129550967/501x293/kid_rex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27909"/>
            <a:ext cx="8183046" cy="478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16727" y="33528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Keywords……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4903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5" t="6943" r="14008" b="30007"/>
          <a:stretch/>
        </p:blipFill>
        <p:spPr bwMode="auto">
          <a:xfrm>
            <a:off x="152400" y="1676400"/>
            <a:ext cx="8695099" cy="4384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71800" y="28956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Keywords……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4977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6" t="8135" r="15555" b="15476"/>
          <a:stretch/>
        </p:blipFill>
        <p:spPr bwMode="auto">
          <a:xfrm>
            <a:off x="152400" y="1237343"/>
            <a:ext cx="8781143" cy="55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52600" y="4031343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Keywords……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0309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Where do keywords come from?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Keywords come from your question!</a:t>
            </a:r>
          </a:p>
          <a:p>
            <a:endParaRPr lang="en-US" dirty="0"/>
          </a:p>
          <a:p>
            <a:r>
              <a:rPr lang="en-US" b="1" dirty="0" smtClean="0"/>
              <a:t>How do gardeners grow purple, pink and blue hydrangea flowers?</a:t>
            </a:r>
          </a:p>
          <a:p>
            <a:endParaRPr lang="en-US" dirty="0"/>
          </a:p>
          <a:p>
            <a:r>
              <a:rPr lang="en-US" dirty="0" smtClean="0"/>
              <a:t>What are the keywords?</a:t>
            </a:r>
          </a:p>
          <a:p>
            <a:r>
              <a:rPr lang="en-US" dirty="0" smtClean="0"/>
              <a:t>What do you really need to know?</a:t>
            </a:r>
          </a:p>
        </p:txBody>
      </p:sp>
    </p:spTree>
    <p:extLst>
      <p:ext uri="{BB962C8B-B14F-4D97-AF65-F5344CB8AC3E}">
        <p14:creationId xmlns:p14="http://schemas.microsoft.com/office/powerpoint/2010/main" val="357910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keyword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b="1" dirty="0" smtClean="0">
                <a:solidFill>
                  <a:srgbClr val="FF0000"/>
                </a:solidFill>
              </a:rPr>
              <a:t>Combining keywords</a:t>
            </a:r>
          </a:p>
          <a:p>
            <a:r>
              <a:rPr lang="en-US" dirty="0" smtClean="0"/>
              <a:t>      	Who invented the television?</a:t>
            </a:r>
          </a:p>
          <a:p>
            <a:r>
              <a:rPr lang="en-US" dirty="0" smtClean="0"/>
              <a:t>2. </a:t>
            </a:r>
            <a:r>
              <a:rPr lang="en-US" b="1" dirty="0" smtClean="0">
                <a:solidFill>
                  <a:srgbClr val="FF0000"/>
                </a:solidFill>
              </a:rPr>
              <a:t>Eliminating keywords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</a:t>
            </a:r>
            <a:r>
              <a:rPr lang="en-US" dirty="0"/>
              <a:t>G</a:t>
            </a:r>
            <a:r>
              <a:rPr lang="en-US" dirty="0" smtClean="0"/>
              <a:t>et rid of words that are not necessary</a:t>
            </a:r>
          </a:p>
          <a:p>
            <a:r>
              <a:rPr lang="en-US" dirty="0" smtClean="0"/>
              <a:t>3. </a:t>
            </a:r>
            <a:r>
              <a:rPr lang="en-US" b="1" dirty="0" smtClean="0">
                <a:solidFill>
                  <a:srgbClr val="FF0000"/>
                </a:solidFill>
              </a:rPr>
              <a:t>Synonyms</a:t>
            </a:r>
          </a:p>
          <a:p>
            <a:r>
              <a:rPr lang="en-US" dirty="0"/>
              <a:t> </a:t>
            </a:r>
            <a:r>
              <a:rPr lang="en-US" dirty="0" smtClean="0"/>
              <a:t>    	Japanese outfits</a:t>
            </a:r>
          </a:p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b="1" dirty="0" smtClean="0">
                <a:solidFill>
                  <a:srgbClr val="FF0000"/>
                </a:solidFill>
              </a:rPr>
              <a:t>Refining your search</a:t>
            </a:r>
          </a:p>
          <a:p>
            <a:pPr marL="457200" lvl="1" indent="0">
              <a:buNone/>
            </a:pPr>
            <a:r>
              <a:rPr lang="en-US" dirty="0" smtClean="0"/>
              <a:t>     Adding words to be more specific – let’s see.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11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Keywords Solving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friend is Chinese-American and has invited you to celebrate the Chinese New Year with her family.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You have a lot to learn!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Do you bring a gift?</a:t>
            </a:r>
          </a:p>
          <a:p>
            <a:r>
              <a:rPr lang="en-US" dirty="0" smtClean="0"/>
              <a:t>What food do you eat?</a:t>
            </a:r>
          </a:p>
          <a:p>
            <a:r>
              <a:rPr lang="en-US" dirty="0" smtClean="0"/>
              <a:t>What color means good luck?</a:t>
            </a:r>
          </a:p>
          <a:p>
            <a:r>
              <a:rPr lang="en-US" dirty="0" smtClean="0"/>
              <a:t>What does the dragon mean?</a:t>
            </a:r>
          </a:p>
        </p:txBody>
      </p:sp>
    </p:spTree>
    <p:extLst>
      <p:ext uri="{BB962C8B-B14F-4D97-AF65-F5344CB8AC3E}">
        <p14:creationId xmlns:p14="http://schemas.microsoft.com/office/powerpoint/2010/main" val="365288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8800" dirty="0" smtClean="0"/>
              <a:t>Practice Using Keywords in </a:t>
            </a:r>
            <a:r>
              <a:rPr lang="en-US" sz="8800" dirty="0" err="1" smtClean="0"/>
              <a:t>KidRex</a:t>
            </a:r>
            <a:endParaRPr lang="en-US" sz="8800" dirty="0" smtClean="0"/>
          </a:p>
          <a:p>
            <a:pPr marL="0" indent="0">
              <a:buNone/>
            </a:pPr>
            <a:r>
              <a:rPr lang="en-US" smtClean="0"/>
              <a:t>   (</a:t>
            </a:r>
            <a:r>
              <a:rPr lang="en-US" dirty="0" smtClean="0"/>
              <a:t>complete handout and hand in to  Mrs. Callahan)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20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243</Words>
  <Application>Microsoft Office PowerPoint</Application>
  <PresentationFormat>On-screen Show (4:3)</PresentationFormat>
  <Paragraphs>50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How do we use a Search Engine?</vt:lpstr>
      <vt:lpstr>PowerPoint Presentation</vt:lpstr>
      <vt:lpstr>PowerPoint Presentation</vt:lpstr>
      <vt:lpstr>Where do keywords come from?</vt:lpstr>
      <vt:lpstr>Four keyword strategies</vt:lpstr>
      <vt:lpstr>More Keywords Solving Problems</vt:lpstr>
      <vt:lpstr>PowerPoint Presentation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20</cp:revision>
  <dcterms:created xsi:type="dcterms:W3CDTF">2014-09-22T12:22:51Z</dcterms:created>
  <dcterms:modified xsi:type="dcterms:W3CDTF">2014-09-22T19:16:44Z</dcterms:modified>
</cp:coreProperties>
</file>