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89DB-936E-4199-977D-F6EE9FE050B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9A68-A6DF-466D-B314-E81CDE37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OHS\Grade 1\save frogs\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07" y="0"/>
            <a:ext cx="924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67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More than 200 frog species have </a:t>
            </a:r>
          </a:p>
          <a:p>
            <a:pPr algn="ctr"/>
            <a:r>
              <a:rPr lang="en-US" sz="3200" dirty="0" smtClean="0"/>
              <a:t>become extinct since the 1970's.</a:t>
            </a:r>
            <a:endParaRPr lang="en-US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90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OHS\Grade 1\save frogs\Slid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371600"/>
            <a:ext cx="182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People </a:t>
            </a:r>
          </a:p>
          <a:p>
            <a:r>
              <a:rPr lang="en-US" sz="2800" dirty="0" smtClean="0"/>
              <a:t>destroy</a:t>
            </a:r>
          </a:p>
          <a:p>
            <a:r>
              <a:rPr lang="en-US" sz="2800" dirty="0" smtClean="0"/>
              <a:t>frog habitats </a:t>
            </a:r>
          </a:p>
          <a:p>
            <a:r>
              <a:rPr lang="en-US" sz="2800" dirty="0" smtClean="0"/>
              <a:t>for building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OHS\Grade 1\save frogs\Slid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447800"/>
            <a:ext cx="228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Trees are </a:t>
            </a:r>
          </a:p>
          <a:p>
            <a:r>
              <a:rPr lang="en-US" sz="2800" dirty="0" smtClean="0"/>
              <a:t>cut down </a:t>
            </a:r>
          </a:p>
          <a:p>
            <a:r>
              <a:rPr lang="en-US" sz="2800" dirty="0" smtClean="0"/>
              <a:t>destroying </a:t>
            </a:r>
          </a:p>
          <a:p>
            <a:r>
              <a:rPr lang="en-US" sz="2800" dirty="0" smtClean="0"/>
              <a:t>habitats and </a:t>
            </a:r>
          </a:p>
          <a:p>
            <a:r>
              <a:rPr lang="en-US" sz="2800" dirty="0" smtClean="0"/>
              <a:t>changing </a:t>
            </a:r>
          </a:p>
          <a:p>
            <a:r>
              <a:rPr lang="en-US" sz="2800" dirty="0" smtClean="0"/>
              <a:t>food webs.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OHS\Grade 1\save frogs\Slid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63730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Chemicals are used to kill insects that bother people and plants. Frogs can be harmed by the chemical and have less insects to eat.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OHS\Grade 1\save frogs\Slid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2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0945" y="30226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Animals that are brought into 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the frog's habitat by people.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They eat the frogs or the frog's  food.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OHS\Grade 1\save frogs\Slide1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69" y="0"/>
            <a:ext cx="9216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673" y="1919186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can we do to help save frogs?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Keep frog habitats safe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Stop cutting down trees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Don't use pesticides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Never release animals into a frog's habitat if they don't belong there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108</Words>
  <Application>Microsoft Office PowerPoint</Application>
  <PresentationFormat>On-screen Show (4:3)</PresentationFormat>
  <Paragraphs>22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Kosh, Sandra</cp:lastModifiedBy>
  <cp:revision>6</cp:revision>
  <dcterms:created xsi:type="dcterms:W3CDTF">2016-03-17T17:43:28Z</dcterms:created>
  <dcterms:modified xsi:type="dcterms:W3CDTF">2016-05-25T12:32:09Z</dcterms:modified>
</cp:coreProperties>
</file>