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70" r:id="rId6"/>
    <p:sldId id="268" r:id="rId7"/>
    <p:sldId id="264" r:id="rId8"/>
    <p:sldId id="266" r:id="rId9"/>
    <p:sldId id="267" r:id="rId10"/>
    <p:sldId id="263" r:id="rId11"/>
    <p:sldId id="265" r:id="rId12"/>
    <p:sldId id="261" r:id="rId13"/>
    <p:sldId id="269" r:id="rId14"/>
    <p:sldId id="26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4" autoAdjust="0"/>
  </p:normalViewPr>
  <p:slideViewPr>
    <p:cSldViewPr>
      <p:cViewPr varScale="1">
        <p:scale>
          <a:sx n="57" d="100"/>
          <a:sy n="57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A678F-F1E7-4ABF-8D01-552B93D501C3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755A-084B-4F9D-BB56-A8D8253D7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Laughing-</a:t>
            </a:r>
            <a:r>
              <a:rPr lang="en-US" sz="1400" baseline="0" dirty="0" smtClean="0"/>
              <a:t> sense of humor </a:t>
            </a:r>
          </a:p>
          <a:p>
            <a:r>
              <a:rPr lang="en-US" sz="1400" baseline="0" dirty="0" smtClean="0"/>
              <a:t>Project:  Self esteem – sense of belonging, recognize and accept one’s strengths. 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755A-084B-4F9D-BB56-A8D8253D75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755A-084B-4F9D-BB56-A8D8253D75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6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4748C4-08A4-4D3F-A510-6F3A2D51F79B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mailto:Smaline@fairfieldschools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radley Hand ITC" pitchFamily="66" charset="0"/>
              </a:rPr>
              <a:t>Ms. Maline</a:t>
            </a:r>
          </a:p>
          <a:p>
            <a:r>
              <a:rPr lang="en-US" sz="2400" dirty="0" smtClean="0">
                <a:latin typeface="Bradley Hand ITC" pitchFamily="66" charset="0"/>
              </a:rPr>
              <a:t>smaline@fairfieldschools.org</a:t>
            </a:r>
            <a:endParaRPr lang="en-US" sz="2400" dirty="0">
              <a:latin typeface="Bradley Hand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9749" y="305319"/>
            <a:ext cx="2984501" cy="22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 rot="11511028" flipV="1">
            <a:off x="5327398" y="297557"/>
            <a:ext cx="2937022" cy="98264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Materials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5122" name="Picture 2" descr="C:\Users\smaline\AppData\Local\Microsoft\Windows\Temporary Internet Files\Content.IE5\WQSFUV1E\MP9003995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2986" flipV="1">
            <a:off x="762000" y="838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maline\AppData\Local\Microsoft\Windows\Temporary Internet Files\Content.IE5\52OTFVEY\MC9004104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947863"/>
            <a:ext cx="2238375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maline\AppData\Local\Microsoft\Windows\Temporary Internet Files\Content.IE5\DZ2P3C5Z\MC90043820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51274"/>
            <a:ext cx="25066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maline\AppData\Local\Microsoft\Windows\Temporary Internet Files\Content.IE5\WQSFUV1E\MC9003840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765675"/>
            <a:ext cx="1302125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-2514600"/>
            <a:ext cx="78486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GRADING/HOMEWORK </a:t>
            </a:r>
            <a:r>
              <a:rPr lang="en-US" sz="2400" dirty="0"/>
              <a:t>POLICY: 10% </a:t>
            </a:r>
            <a:r>
              <a:rPr lang="en-US" sz="2400" dirty="0" smtClean="0"/>
              <a:t>Homework</a:t>
            </a:r>
          </a:p>
          <a:p>
            <a:r>
              <a:rPr lang="en-US" sz="2400" dirty="0" smtClean="0"/>
              <a:t>90</a:t>
            </a:r>
            <a:r>
              <a:rPr lang="en-US" sz="2400" dirty="0"/>
              <a:t>% Tests /</a:t>
            </a:r>
            <a:r>
              <a:rPr lang="en-US" sz="2400" dirty="0" smtClean="0"/>
              <a:t>Quizzes/Project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EXTRA HELP: </a:t>
            </a:r>
            <a:r>
              <a:rPr lang="en-US" sz="2400" dirty="0" smtClean="0"/>
              <a:t>Available Monday </a:t>
            </a:r>
            <a:r>
              <a:rPr lang="en-US" sz="2400" dirty="0"/>
              <a:t>and Thursday 2:50-3:10, or otherwise scheduled with teacher</a:t>
            </a:r>
          </a:p>
          <a:p>
            <a:endParaRPr lang="en-US" sz="2400" dirty="0"/>
          </a:p>
          <a:p>
            <a:r>
              <a:rPr lang="en-US" sz="2400" dirty="0" smtClean="0"/>
              <a:t>EXPECTATIONS:   Do </a:t>
            </a:r>
            <a:r>
              <a:rPr lang="en-US" sz="2400" dirty="0"/>
              <a:t>your best </a:t>
            </a:r>
            <a:r>
              <a:rPr lang="en-US" sz="2400" dirty="0" smtClean="0"/>
              <a:t> :  </a:t>
            </a:r>
            <a:r>
              <a:rPr lang="en-US" sz="2400" dirty="0"/>
              <a:t>self advocate for your needs   </a:t>
            </a:r>
            <a:r>
              <a:rPr lang="en-US" sz="2400" dirty="0" smtClean="0"/>
              <a:t>:  </a:t>
            </a:r>
            <a:r>
              <a:rPr lang="en-US" sz="2400" dirty="0"/>
              <a:t>Follow the </a:t>
            </a:r>
            <a:r>
              <a:rPr lang="en-US" sz="2400" dirty="0" smtClean="0"/>
              <a:t>expectations  : Participate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Have a positive attitude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r>
              <a:rPr lang="en-US" sz="2400" dirty="0" smtClean="0"/>
              <a:t>Be </a:t>
            </a:r>
            <a:r>
              <a:rPr lang="en-US" sz="2400" dirty="0"/>
              <a:t>Responsible , Respectful and Aware of Your Actions	         			         	</a:t>
            </a:r>
          </a:p>
        </p:txBody>
      </p:sp>
    </p:spTree>
    <p:extLst>
      <p:ext uri="{BB962C8B-B14F-4D97-AF65-F5344CB8AC3E}">
        <p14:creationId xmlns:p14="http://schemas.microsoft.com/office/powerpoint/2010/main" val="31095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031552"/>
            <a:ext cx="6608080" cy="1348756"/>
          </a:xfrm>
        </p:spPr>
        <p:txBody>
          <a:bodyPr/>
          <a:lstStyle/>
          <a:p>
            <a:r>
              <a:rPr lang="en-US" dirty="0" smtClean="0"/>
              <a:t>        Communication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ambria" pitchFamily="18" charset="0"/>
              </a:rPr>
              <a:t>Infinite Campus</a:t>
            </a:r>
          </a:p>
          <a:p>
            <a:r>
              <a:rPr lang="en-US" sz="2800" dirty="0" smtClean="0">
                <a:latin typeface="Harrington" panose="04040505050A02020702" pitchFamily="82" charset="0"/>
              </a:rPr>
              <a:t>Messenger: A heads up</a:t>
            </a:r>
          </a:p>
          <a:p>
            <a:r>
              <a:rPr lang="en-US" sz="2800" dirty="0" smtClean="0">
                <a:latin typeface="Harrington" panose="04040505050A02020702" pitchFamily="82" charset="0"/>
              </a:rPr>
              <a:t> Upcoming Tests, Projects</a:t>
            </a:r>
          </a:p>
          <a:p>
            <a:r>
              <a:rPr lang="en-US" sz="2800" dirty="0" smtClean="0">
                <a:latin typeface="Cambria" pitchFamily="18" charset="0"/>
              </a:rPr>
              <a:t>Email: </a:t>
            </a:r>
            <a:r>
              <a:rPr lang="en-US" sz="2800" dirty="0" smtClean="0">
                <a:latin typeface="Cambria" pitchFamily="18" charset="0"/>
                <a:hlinkClick r:id="rId2"/>
              </a:rPr>
              <a:t>Smaline@fairfieldschools.org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>
                <a:latin typeface="Cambria" pitchFamily="18" charset="0"/>
              </a:rPr>
              <a:t>Telephone</a:t>
            </a:r>
          </a:p>
          <a:p>
            <a:endParaRPr lang="en-US" sz="2800" dirty="0" smtClean="0">
              <a:latin typeface="Cambria" pitchFamily="18" charset="0"/>
            </a:endParaRPr>
          </a:p>
        </p:txBody>
      </p:sp>
      <p:pic>
        <p:nvPicPr>
          <p:cNvPr id="4099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7418"/>
            <a:ext cx="1594884" cy="20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1999"/>
            <a:ext cx="1970087" cy="22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4850"/>
            <a:ext cx="2163763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2936" y="579358"/>
            <a:ext cx="6858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Books</a:t>
            </a:r>
            <a:r>
              <a:rPr lang="en-US" sz="5400" b="1" smtClean="0"/>
              <a:t>: </a:t>
            </a:r>
          </a:p>
          <a:p>
            <a:r>
              <a:rPr lang="en-US" sz="3200" i="1" u="sng" smtClean="0"/>
              <a:t>Blessings </a:t>
            </a:r>
            <a:r>
              <a:rPr lang="en-US" sz="3200" i="1" u="sng" dirty="0" smtClean="0"/>
              <a:t>of a </a:t>
            </a:r>
            <a:r>
              <a:rPr lang="en-US" sz="3200" i="1" u="sng" dirty="0"/>
              <a:t>S</a:t>
            </a:r>
            <a:r>
              <a:rPr lang="en-US" sz="3200" i="1" u="sng" dirty="0" smtClean="0"/>
              <a:t>kinned Knee-</a:t>
            </a:r>
            <a:r>
              <a:rPr lang="en-US" sz="2400" i="1" dirty="0" smtClean="0"/>
              <a:t>Wendy </a:t>
            </a:r>
            <a:r>
              <a:rPr lang="en-US" sz="2400" i="1" dirty="0" err="1" smtClean="0"/>
              <a:t>Mogel</a:t>
            </a:r>
            <a:endParaRPr lang="en-US" sz="2400" i="1" dirty="0" smtClean="0"/>
          </a:p>
          <a:p>
            <a:r>
              <a:rPr lang="en-US" sz="3200" i="1" u="sng" dirty="0" smtClean="0"/>
              <a:t>Emotional Intelligence- </a:t>
            </a:r>
            <a:r>
              <a:rPr lang="en-US" sz="2400" i="1" dirty="0" err="1" smtClean="0"/>
              <a:t>Lantieri</a:t>
            </a:r>
            <a:r>
              <a:rPr lang="en-US" sz="2400" i="1" dirty="0" smtClean="0"/>
              <a:t>, Goleman</a:t>
            </a:r>
          </a:p>
          <a:p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* Please feel free to contact me with other book or website suggestions. </a:t>
            </a:r>
          </a:p>
        </p:txBody>
      </p:sp>
    </p:spTree>
    <p:extLst>
      <p:ext uri="{BB962C8B-B14F-4D97-AF65-F5344CB8AC3E}">
        <p14:creationId xmlns:p14="http://schemas.microsoft.com/office/powerpoint/2010/main" val="17537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670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look forward to a very successful marking period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latin typeface="Bradley Hand ITC" panose="03070402050302030203" pitchFamily="66" charset="0"/>
              </a:rPr>
              <a:t>Shari Maline</a:t>
            </a:r>
          </a:p>
          <a:p>
            <a:pPr marL="0" indent="0" algn="ctr">
              <a:buNone/>
            </a:pPr>
            <a:endParaRPr lang="en-US" sz="4000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Bradley Hand ITC" panose="03070402050302030203" pitchFamily="66" charset="0"/>
              </a:rPr>
              <a:t>Smaline@Fairfieldschools.org</a:t>
            </a:r>
          </a:p>
          <a:p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203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0047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&gt;</a:t>
            </a:r>
            <a:r>
              <a:rPr lang="en-US" sz="31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one food never spoils and is made without any artificial preservatives or chemicals? </a:t>
            </a:r>
            <a:br>
              <a:rPr lang="en-US" sz="31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“Be thankful for what you have; you'll end up having more.</a:t>
            </a:r>
            <a:b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concentrate on what you don't have, you will never, ever have enough.”</a:t>
            </a:r>
            <a:b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~ Oprah Winfrey</a:t>
            </a:r>
            <a:b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7" name="Picture 3" descr="C:\Users\smaline.FPS1\AppData\Local\Microsoft\Windows\Temporary Internet Files\Content.IE5\Z1947RKY\MC9004347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600486" cy="16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92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34</a:t>
            </a:r>
            <a:r>
              <a:rPr lang="en-US" baseline="30000" dirty="0" smtClean="0"/>
              <a:t>th</a:t>
            </a:r>
            <a:r>
              <a:rPr lang="en-US" dirty="0" smtClean="0"/>
              <a:t> year teaching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American School Foundation – Monterrey </a:t>
            </a:r>
            <a:r>
              <a:rPr lang="en-US" dirty="0"/>
              <a:t>M</a:t>
            </a:r>
            <a:r>
              <a:rPr lang="en-US" dirty="0" smtClean="0"/>
              <a:t>exico</a:t>
            </a:r>
          </a:p>
          <a:p>
            <a:r>
              <a:rPr lang="en-US" dirty="0" smtClean="0"/>
              <a:t>Multicultural Magnet Bpt.</a:t>
            </a:r>
          </a:p>
          <a:p>
            <a:r>
              <a:rPr lang="en-US" dirty="0" smtClean="0"/>
              <a:t>Mill Hill-   Wellness Workshop for Parents</a:t>
            </a:r>
          </a:p>
          <a:p>
            <a:pPr marL="0" indent="0">
              <a:buNone/>
            </a:pPr>
            <a:r>
              <a:rPr lang="en-US" dirty="0" smtClean="0"/>
              <a:t>                           Total   26 years Elementary  </a:t>
            </a:r>
          </a:p>
          <a:p>
            <a:r>
              <a:rPr lang="en-US" dirty="0" smtClean="0"/>
              <a:t>Education : Bachelors in Education , Masters in Reading, 6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r>
              <a:rPr lang="en-US" dirty="0"/>
              <a:t> </a:t>
            </a:r>
            <a:r>
              <a:rPr lang="en-US" dirty="0" smtClean="0"/>
              <a:t>various classes, 7th year in Health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I teach two   6</a:t>
            </a:r>
            <a:r>
              <a:rPr lang="en-US" baseline="30000" dirty="0" smtClean="0"/>
              <a:t>th</a:t>
            </a:r>
            <a:r>
              <a:rPr lang="en-US" dirty="0" smtClean="0"/>
              <a:t> grade classes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two   7</a:t>
            </a:r>
            <a:r>
              <a:rPr lang="en-US" baseline="30000" dirty="0" smtClean="0"/>
              <a:t>th</a:t>
            </a:r>
            <a:r>
              <a:rPr lang="en-US" dirty="0" smtClean="0"/>
              <a:t> grade classes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one   8</a:t>
            </a:r>
            <a:r>
              <a:rPr lang="en-US" baseline="30000" dirty="0" smtClean="0"/>
              <a:t>th</a:t>
            </a:r>
            <a:r>
              <a:rPr lang="en-US" dirty="0" smtClean="0"/>
              <a:t> grade class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 smtClean="0"/>
              <a:t>My teaching background</a:t>
            </a:r>
            <a:endParaRPr lang="en-US" dirty="0"/>
          </a:p>
        </p:txBody>
      </p:sp>
      <p:pic>
        <p:nvPicPr>
          <p:cNvPr id="307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5257800"/>
            <a:ext cx="110013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I believe that our ultimate goal as educators and parents is to guide our children in becoming  </a:t>
            </a:r>
          </a:p>
          <a:p>
            <a:pPr marL="0" indent="0">
              <a:buNone/>
            </a:pPr>
            <a:r>
              <a:rPr lang="en-US" b="1" dirty="0" smtClean="0">
                <a:latin typeface="Berylium" pitchFamily="2" charset="0"/>
              </a:rPr>
              <a:t>	Socially competent,  Happy, Self loving,      		Resilient individuals 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Who will be able to independently maintain a healthy lifestyle physically,  mentally and emotionally.  </a:t>
            </a:r>
          </a:p>
          <a:p>
            <a:pPr marL="0" indent="0">
              <a:buNone/>
            </a:pPr>
            <a:endParaRPr lang="en-US" b="1" dirty="0" smtClean="0">
              <a:latin typeface="Berylium" pitchFamily="2" charset="0"/>
            </a:endParaRPr>
          </a:p>
          <a:p>
            <a:pPr marL="0" indent="0">
              <a:buNone/>
            </a:pPr>
            <a:endParaRPr lang="en-US" b="1" dirty="0">
              <a:latin typeface="Berylium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My Philosophy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2050" name="Picture 2" descr="C:\Users\smaline\AppData\Local\Microsoft\Windows\Temporary Internet Files\Content.IE5\WQSFUV1E\MC9004382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5006975"/>
            <a:ext cx="19399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maline\AppData\Local\Microsoft\Windows\Temporary Internet Files\Content.IE5\WQSFUV1E\MP9004410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7082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8796"/>
            <a:ext cx="4191000" cy="398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132820"/>
            <a:ext cx="4260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smtClean="0"/>
              <a:t>     </a:t>
            </a:r>
            <a:r>
              <a:rPr lang="en-US" sz="280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Five </a:t>
            </a: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Social </a:t>
            </a: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and Emotional </a:t>
            </a: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Learning Core Competencies</a:t>
            </a: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>
                <a:latin typeface="Bradley Hand ITC" panose="03070402050302030203" pitchFamily="66" charset="0"/>
              </a:rPr>
              <a:t>* Develops long term HEALTH and WELL- </a:t>
            </a:r>
            <a:r>
              <a:rPr lang="en-US" sz="2800" b="1" dirty="0" smtClean="0">
                <a:latin typeface="Bradley Hand ITC" panose="03070402050302030203" pitchFamily="66" charset="0"/>
              </a:rPr>
              <a:t>BEING~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smtClean="0">
                <a:latin typeface="Bradley Hand ITC" panose="03070402050302030203" pitchFamily="66" charset="0"/>
              </a:rPr>
              <a:t>for </a:t>
            </a:r>
            <a:r>
              <a:rPr lang="en-US" sz="2800" b="1" dirty="0" smtClean="0">
                <a:latin typeface="Bradley Hand ITC" panose="03070402050302030203" pitchFamily="66" charset="0"/>
              </a:rPr>
              <a:t>a healthy, positive, successful life</a:t>
            </a:r>
          </a:p>
          <a:p>
            <a:endParaRPr lang="en-US" sz="2800" b="1" dirty="0" smtClean="0">
              <a:latin typeface="Bradley Hand ITC" panose="03070402050302030203" pitchFamily="66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592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1" y="762000"/>
            <a:ext cx="3962399" cy="762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Health Triangle</a:t>
            </a:r>
            <a:r>
              <a:rPr lang="en-US" sz="4400" dirty="0"/>
              <a:t/>
            </a:r>
            <a:br>
              <a:rPr lang="en-US" sz="4400" dirty="0"/>
            </a:b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657600" y="1524000"/>
            <a:ext cx="5029201" cy="4800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 VALUE  your whole 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English word “Health”  comes from the Old English word hale, meaning “wholeness”.</a:t>
            </a:r>
          </a:p>
          <a:p>
            <a:r>
              <a:rPr lang="en-US" sz="2400" dirty="0" smtClean="0"/>
              <a:t>	We strive for </a:t>
            </a:r>
            <a:r>
              <a:rPr lang="en-US" sz="2400" b="1" dirty="0" smtClean="0"/>
              <a:t>Wellness, </a:t>
            </a:r>
            <a:r>
              <a:rPr lang="en-US" sz="2400" dirty="0" smtClean="0"/>
              <a:t>the      	integration of all 3.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Wellness involves continually learning and making changes to enhance our state of wellness and keep it in balance.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adley Hand ITC" panose="03070402050302030203" pitchFamily="66" charset="0"/>
              </a:rPr>
              <a:t>Happy     Healthy     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r>
              <a:rPr lang="en-US" sz="2400" i="1" dirty="0" err="1" smtClean="0"/>
              <a:t>HhHappy</a:t>
            </a: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3505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763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Health GOALS</a:t>
            </a:r>
            <a:r>
              <a:rPr lang="en-US" b="1" dirty="0"/>
              <a:t>:</a:t>
            </a:r>
          </a:p>
          <a:p>
            <a:r>
              <a:rPr lang="en-US" sz="2400" dirty="0"/>
              <a:t>•	To think critically and apply effective problem-solving and decision-making skills</a:t>
            </a:r>
          </a:p>
          <a:p>
            <a:r>
              <a:rPr lang="en-US" sz="2400" dirty="0"/>
              <a:t>•	Effectively contribute to positive group discussions</a:t>
            </a:r>
          </a:p>
          <a:p>
            <a:r>
              <a:rPr lang="en-US" sz="2400" dirty="0"/>
              <a:t>•	Demonstrate effective communication skills necessary for positive interpersonal relationships</a:t>
            </a:r>
          </a:p>
          <a:p>
            <a:r>
              <a:rPr lang="en-US" sz="2400" dirty="0"/>
              <a:t>•	Identify valid sources of information that will be useful and necessary for maintaining a healthy lifestyle</a:t>
            </a:r>
          </a:p>
          <a:p>
            <a:r>
              <a:rPr lang="en-US" sz="2400" dirty="0"/>
              <a:t>•	Show respect for other students' opinions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9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62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/>
              <a:t>6th Grade </a:t>
            </a:r>
            <a:r>
              <a:rPr lang="en-US" sz="3600" dirty="0" smtClean="0"/>
              <a:t>– *Friendships- </a:t>
            </a:r>
            <a:r>
              <a:rPr lang="en-US" sz="2800" dirty="0"/>
              <a:t>good, bad, empathy, </a:t>
            </a:r>
            <a:r>
              <a:rPr lang="en-US" sz="2800" dirty="0" smtClean="0"/>
              <a:t>peer pressure and bullying </a:t>
            </a:r>
            <a:r>
              <a:rPr lang="en-US" sz="2800" dirty="0"/>
              <a:t>,  </a:t>
            </a:r>
            <a:r>
              <a:rPr lang="en-US" sz="3600" dirty="0" smtClean="0"/>
              <a:t>*Stress/Time </a:t>
            </a:r>
            <a:r>
              <a:rPr lang="en-US" sz="3600" dirty="0"/>
              <a:t>Management; Anger </a:t>
            </a:r>
            <a:r>
              <a:rPr lang="en-US" sz="3600" dirty="0" smtClean="0"/>
              <a:t>Management; </a:t>
            </a:r>
            <a:r>
              <a:rPr lang="en-US" sz="3600" dirty="0"/>
              <a:t>Decision Making Skills</a:t>
            </a:r>
            <a:endParaRPr lang="en-US" sz="3600" dirty="0" smtClean="0"/>
          </a:p>
          <a:p>
            <a:r>
              <a:rPr lang="en-US" sz="3600" dirty="0" smtClean="0"/>
              <a:t>* Substance Abuse/ </a:t>
            </a:r>
            <a:r>
              <a:rPr lang="en-US" sz="3600" dirty="0"/>
              <a:t>Prevention- </a:t>
            </a:r>
            <a:r>
              <a:rPr lang="en-US" sz="2800" dirty="0"/>
              <a:t>Marijuana, Inhalants, Alcohol and </a:t>
            </a:r>
            <a:r>
              <a:rPr lang="en-US" sz="2800" dirty="0" smtClean="0"/>
              <a:t>Smoking</a:t>
            </a:r>
            <a:endParaRPr lang="en-US" sz="3600" dirty="0"/>
          </a:p>
          <a:p>
            <a:r>
              <a:rPr lang="en-US" sz="3600" dirty="0" smtClean="0"/>
              <a:t>* Communicable Diseases- </a:t>
            </a:r>
            <a:r>
              <a:rPr lang="en-US" sz="2400" dirty="0"/>
              <a:t>HIV/AIDS, </a:t>
            </a:r>
            <a:r>
              <a:rPr lang="en-US" sz="2400" dirty="0" smtClean="0"/>
              <a:t>Lyme</a:t>
            </a:r>
          </a:p>
          <a:p>
            <a:r>
              <a:rPr lang="en-US" sz="3600" dirty="0" smtClean="0"/>
              <a:t>* Puberty </a:t>
            </a:r>
            <a:r>
              <a:rPr lang="en-US" sz="3600" dirty="0"/>
              <a:t>and  Body Image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31" y="381000"/>
            <a:ext cx="131206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/>
              <a:t>7th Grade – 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Project</a:t>
            </a:r>
          </a:p>
          <a:p>
            <a:r>
              <a:rPr lang="en-US" sz="3600" dirty="0">
                <a:cs typeface="Arabic Typesetting" panose="03020402040406030203" pitchFamily="66" charset="-78"/>
              </a:rPr>
              <a:t>*</a:t>
            </a:r>
            <a:r>
              <a:rPr lang="en-US" sz="3600" dirty="0" smtClean="0"/>
              <a:t>Self </a:t>
            </a:r>
            <a:r>
              <a:rPr lang="en-US" sz="3600" dirty="0"/>
              <a:t>Talk ;  Popularity;  Rumors and </a:t>
            </a:r>
            <a:r>
              <a:rPr lang="en-US" sz="3600" dirty="0" smtClean="0"/>
              <a:t>Accusations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Coping </a:t>
            </a:r>
            <a:r>
              <a:rPr lang="en-US" sz="3600" dirty="0"/>
              <a:t>with Death/Loss&gt;  </a:t>
            </a:r>
            <a:r>
              <a:rPr lang="en-US" sz="2800" i="1" dirty="0"/>
              <a:t>Focus on how to live. </a:t>
            </a:r>
            <a:endParaRPr lang="en-US" sz="28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Eating Disorders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Substance </a:t>
            </a:r>
            <a:r>
              <a:rPr lang="en-US" sz="3600" dirty="0"/>
              <a:t>Abuse Prevention; Decision Making </a:t>
            </a:r>
            <a:r>
              <a:rPr lang="en-US" sz="3600" dirty="0" smtClean="0"/>
              <a:t>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Family </a:t>
            </a:r>
            <a:r>
              <a:rPr lang="en-US" sz="3600" dirty="0"/>
              <a:t>Life-  Pregnancy/Birth;  Body </a:t>
            </a:r>
            <a:r>
              <a:rPr lang="en-US" sz="3600" dirty="0" smtClean="0"/>
              <a:t>Image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Diversity/Tolerance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Goal </a:t>
            </a:r>
            <a:r>
              <a:rPr lang="en-US" sz="3600" dirty="0"/>
              <a:t>Setting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95250"/>
            <a:ext cx="17494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381000"/>
            <a:ext cx="83026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/>
              <a:t>8th Grade </a:t>
            </a:r>
            <a:r>
              <a:rPr lang="en-US" sz="2800" dirty="0"/>
              <a:t>– 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“WHO I AM”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Presentation</a:t>
            </a:r>
          </a:p>
          <a:p>
            <a:r>
              <a:rPr lang="en-US" sz="3600" dirty="0" smtClean="0"/>
              <a:t>*Relationships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  <a:r>
              <a:rPr lang="en-US" sz="3600" dirty="0"/>
              <a:t>Healthy, Unhealthy, Abusive ; </a:t>
            </a:r>
            <a:r>
              <a:rPr lang="en-US" sz="3600" dirty="0" smtClean="0"/>
              <a:t>Dating</a:t>
            </a:r>
            <a:endParaRPr lang="en-US" sz="3600" dirty="0"/>
          </a:p>
          <a:p>
            <a:r>
              <a:rPr lang="en-US" sz="3600" dirty="0" smtClean="0"/>
              <a:t>*Love </a:t>
            </a:r>
            <a:r>
              <a:rPr lang="en-US" sz="3600" dirty="0"/>
              <a:t>and </a:t>
            </a:r>
            <a:r>
              <a:rPr lang="en-US" sz="3600" dirty="0" smtClean="0"/>
              <a:t>Infatuation</a:t>
            </a:r>
          </a:p>
          <a:p>
            <a:r>
              <a:rPr lang="en-US" sz="3600" dirty="0" smtClean="0"/>
              <a:t>*Abstinence </a:t>
            </a:r>
          </a:p>
          <a:p>
            <a:r>
              <a:rPr lang="en-US" sz="3600" dirty="0"/>
              <a:t>*</a:t>
            </a:r>
            <a:r>
              <a:rPr lang="en-US" sz="3600" dirty="0" smtClean="0"/>
              <a:t>Alcohol </a:t>
            </a:r>
            <a:r>
              <a:rPr lang="en-US" sz="3600" dirty="0"/>
              <a:t>-Binge Drinking</a:t>
            </a:r>
            <a:r>
              <a:rPr lang="en-US" sz="3600" dirty="0" smtClean="0"/>
              <a:t>, Cycle</a:t>
            </a:r>
            <a:r>
              <a:rPr lang="en-US" sz="3600" dirty="0"/>
              <a:t>; </a:t>
            </a:r>
            <a:r>
              <a:rPr lang="en-US" sz="3600" dirty="0" smtClean="0"/>
              <a:t>*Depression </a:t>
            </a:r>
            <a:r>
              <a:rPr lang="en-US" sz="3600" dirty="0"/>
              <a:t>and Suicide Prevention, </a:t>
            </a:r>
            <a:r>
              <a:rPr lang="en-US" sz="3600" dirty="0" smtClean="0"/>
              <a:t>*Sexual Harassment and Assault</a:t>
            </a:r>
            <a:endParaRPr lang="en-US" sz="3600" dirty="0"/>
          </a:p>
          <a:p>
            <a:r>
              <a:rPr lang="en-US" sz="3600" dirty="0" smtClean="0"/>
              <a:t>*Date </a:t>
            </a:r>
            <a:r>
              <a:rPr lang="en-US" sz="3600" dirty="0"/>
              <a:t>Rape </a:t>
            </a:r>
            <a:r>
              <a:rPr lang="en-US" sz="3600" dirty="0" smtClean="0"/>
              <a:t>Drugs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Systems; Decision Making Skills; Substance Abuse Prevention; Body Image; HIV/AIDS; Stress and Anger Management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04800"/>
            <a:ext cx="17494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431</TotalTime>
  <Words>460</Words>
  <Application>Microsoft Office PowerPoint</Application>
  <PresentationFormat>On-screen Show (4:3)</PresentationFormat>
  <Paragraphs>102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Gothic Std B</vt:lpstr>
      <vt:lpstr>Aharoni</vt:lpstr>
      <vt:lpstr>Arabic Typesetting</vt:lpstr>
      <vt:lpstr>Arial</vt:lpstr>
      <vt:lpstr>Berylium</vt:lpstr>
      <vt:lpstr>Bradley Hand ITC</vt:lpstr>
      <vt:lpstr>Calibri</vt:lpstr>
      <vt:lpstr>Cambria</vt:lpstr>
      <vt:lpstr>Candara</vt:lpstr>
      <vt:lpstr>Harrington</vt:lpstr>
      <vt:lpstr>Symbol</vt:lpstr>
      <vt:lpstr>Wingdings</vt:lpstr>
      <vt:lpstr>Waveform</vt:lpstr>
      <vt:lpstr>Welcome To Health</vt:lpstr>
      <vt:lpstr>My teaching background</vt:lpstr>
      <vt:lpstr>My Philosophy</vt:lpstr>
      <vt:lpstr>PowerPoint Presentation</vt:lpstr>
      <vt:lpstr>Health Triangle </vt:lpstr>
      <vt:lpstr>PowerPoint Presentation</vt:lpstr>
      <vt:lpstr>PowerPoint Presentation</vt:lpstr>
      <vt:lpstr>PowerPoint Presentation</vt:lpstr>
      <vt:lpstr>PowerPoint Presentation</vt:lpstr>
      <vt:lpstr>Materials</vt:lpstr>
      <vt:lpstr>PowerPoint Presentation</vt:lpstr>
      <vt:lpstr>        Communication </vt:lpstr>
      <vt:lpstr>PowerPoint Presentation</vt:lpstr>
      <vt:lpstr>Thank you !</vt:lpstr>
      <vt:lpstr>&gt;What one food never spoils and is made without any artificial preservatives or chemicals?   “Be thankful for what you have; you'll end up having more. If you concentrate on what you don't have, you will never, ever have enough.” ~ Oprah Winfrey </vt:lpstr>
    </vt:vector>
  </TitlesOfParts>
  <Company>Fairfield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Health</dc:title>
  <dc:creator>HP</dc:creator>
  <cp:lastModifiedBy>Administrator</cp:lastModifiedBy>
  <cp:revision>59</cp:revision>
  <dcterms:created xsi:type="dcterms:W3CDTF">2012-09-04T18:32:12Z</dcterms:created>
  <dcterms:modified xsi:type="dcterms:W3CDTF">2016-09-16T17:20:34Z</dcterms:modified>
</cp:coreProperties>
</file>