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4A5CAC-3BAA-448D-A40D-3A50DE642C1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95929F-7167-4688-B907-7C8FBE9D1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9F2CE4-D530-4D07-BFB1-30D7B87375D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5C61FA-9E68-48A7-810B-514F13544A2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Atmospheric Heating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Global Warming:</a:t>
            </a:r>
            <a:r>
              <a:rPr lang="en-US" dirty="0"/>
              <a:t> A slow increase in average global temperature.  </a:t>
            </a:r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/>
              <a:t>activity like burning fossil fuels and deforestation can increase the amounts of greenhouse gasses in the atmosphere.</a:t>
            </a:r>
          </a:p>
          <a:p>
            <a:r>
              <a:rPr lang="en-US" dirty="0"/>
              <a:t>Some scientists believe that the increase of these gasses may cause global warming.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reenscroll.org/images/global-w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6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Describe what happens to solar energy that reaches the Earth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Earth and it’s atmosphere are warmed by energy from the sun. </a:t>
            </a:r>
          </a:p>
          <a:p>
            <a:endParaRPr lang="en-US" dirty="0"/>
          </a:p>
          <a:p>
            <a:r>
              <a:rPr lang="en-US" dirty="0" smtClean="0"/>
              <a:t>The earth is heated in 3 ways: </a:t>
            </a:r>
          </a:p>
          <a:p>
            <a:pPr lvl="1"/>
            <a:r>
              <a:rPr lang="en-US" dirty="0" smtClean="0"/>
              <a:t>1) Radiation</a:t>
            </a:r>
          </a:p>
          <a:p>
            <a:pPr lvl="1"/>
            <a:r>
              <a:rPr lang="en-US" dirty="0" smtClean="0"/>
              <a:t>2) Conduction</a:t>
            </a:r>
          </a:p>
          <a:p>
            <a:pPr lvl="1"/>
            <a:r>
              <a:rPr lang="en-US" dirty="0" smtClean="0"/>
              <a:t>3) Convection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5146956" cy="298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Radiation:</a:t>
            </a:r>
            <a:r>
              <a:rPr lang="en-US" dirty="0" smtClean="0"/>
              <a:t> The transfer of energy as electromagnetic waves from the sun. </a:t>
            </a:r>
          </a:p>
          <a:p>
            <a:r>
              <a:rPr lang="en-US" dirty="0" smtClean="0"/>
              <a:t>Drives the water cycle and makes it so we can live on earth.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Thermal Conduction:</a:t>
            </a:r>
            <a:r>
              <a:rPr lang="en-US" dirty="0" smtClean="0"/>
              <a:t> The transfer of thermal energy (heat) through a material. </a:t>
            </a:r>
          </a:p>
          <a:p>
            <a:r>
              <a:rPr lang="en-US" dirty="0" smtClean="0"/>
              <a:t>Always transferred from warm to cold objects. </a:t>
            </a:r>
          </a:p>
          <a:p>
            <a:r>
              <a:rPr lang="en-US" dirty="0" smtClean="0"/>
              <a:t>When air molecules come into direct contact with the warm earth thermal energy is transferred to the atmosphere.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59436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6248400" y="4267200"/>
            <a:ext cx="2286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698343" y="4419600"/>
            <a:ext cx="2286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943600" y="4419600"/>
            <a:ext cx="2286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4114800"/>
            <a:ext cx="1905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Air is heated near the earth’s surface and rises into the atmosphere.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71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/>
          <a:lstStyle/>
          <a:p>
            <a:r>
              <a:rPr lang="en-US" u="sng" dirty="0" smtClean="0"/>
              <a:t>Convection: </a:t>
            </a:r>
            <a:r>
              <a:rPr lang="en-US" dirty="0" smtClean="0"/>
              <a:t>The transfer of thermal energy by the movement of a liquid or a gas. </a:t>
            </a:r>
          </a:p>
          <a:p>
            <a:r>
              <a:rPr lang="en-US" dirty="0" smtClean="0"/>
              <a:t>Warm air rises        then it cools, becomes more </a:t>
            </a:r>
          </a:p>
          <a:p>
            <a:pPr marL="0" indent="0">
              <a:buNone/>
            </a:pPr>
            <a:r>
              <a:rPr lang="en-US" dirty="0" smtClean="0"/>
              <a:t>Dense, and sinks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cycle of warm air rising and cool air sinking is called a </a:t>
            </a:r>
            <a:r>
              <a:rPr lang="en-US" u="sng" dirty="0"/>
              <a:t>c</a:t>
            </a:r>
            <a:r>
              <a:rPr lang="en-US" u="sng" dirty="0" smtClean="0"/>
              <a:t>onvection current.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3200400" y="23622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06436" y="3179618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serio\AppData\Local\Microsoft\Windows\Temporary Internet Files\Content.IE5\J57J6YHQ\MC91021696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7780"/>
            <a:ext cx="8712221" cy="62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4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Explain how radiation, convection and conduction heat the earth.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6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 Explain the relationship between the greenhouse effect and 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Greenhouse Effect:</a:t>
            </a:r>
            <a:r>
              <a:rPr lang="en-US" dirty="0"/>
              <a:t> </a:t>
            </a:r>
            <a:r>
              <a:rPr lang="en-US" dirty="0" smtClean="0"/>
              <a:t>The warming of the surface and lower atmosphere of earth that occurs when water vapor, carbon dioxide, and other gasses absorb and reradiate thermal energy (heat).</a:t>
            </a:r>
          </a:p>
          <a:p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6086475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327"/>
            <a:ext cx="8625581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1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1144</TotalTime>
  <Words>275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</vt:lpstr>
      <vt:lpstr>Wingdings</vt:lpstr>
      <vt:lpstr>Wingdings 2</vt:lpstr>
      <vt:lpstr>Civic</vt:lpstr>
      <vt:lpstr>Section 2</vt:lpstr>
      <vt:lpstr> Describe what happens to solar energy that reaches the Earth.</vt:lpstr>
      <vt:lpstr>Radiation</vt:lpstr>
      <vt:lpstr>Conduction</vt:lpstr>
      <vt:lpstr>Convection</vt:lpstr>
      <vt:lpstr>PowerPoint Presentation</vt:lpstr>
      <vt:lpstr>PowerPoint Presentation</vt:lpstr>
      <vt:lpstr> Explain the relationship between the greenhouse effect and global warming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</dc:title>
  <dc:creator>HP</dc:creator>
  <cp:lastModifiedBy>Administrator</cp:lastModifiedBy>
  <cp:revision>25</cp:revision>
  <cp:lastPrinted>2015-11-18T13:26:20Z</cp:lastPrinted>
  <dcterms:created xsi:type="dcterms:W3CDTF">2013-01-07T16:25:31Z</dcterms:created>
  <dcterms:modified xsi:type="dcterms:W3CDTF">2016-12-09T18:03:23Z</dcterms:modified>
</cp:coreProperties>
</file>