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446D783-E686-4167-9C70-3778E6B9713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E2FBB41-00B5-484A-AD4A-47B88D1F82B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D783-E686-4167-9C70-3778E6B9713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BB41-00B5-484A-AD4A-47B88D1F8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D783-E686-4167-9C70-3778E6B9713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BB41-00B5-484A-AD4A-47B88D1F8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D783-E686-4167-9C70-3778E6B9713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BB41-00B5-484A-AD4A-47B88D1F8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D783-E686-4167-9C70-3778E6B9713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BB41-00B5-484A-AD4A-47B88D1F8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D783-E686-4167-9C70-3778E6B9713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BB41-00B5-484A-AD4A-47B88D1F82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D783-E686-4167-9C70-3778E6B9713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BB41-00B5-484A-AD4A-47B88D1F8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D783-E686-4167-9C70-3778E6B9713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BB41-00B5-484A-AD4A-47B88D1F8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D783-E686-4167-9C70-3778E6B9713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BB41-00B5-484A-AD4A-47B88D1F8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D783-E686-4167-9C70-3778E6B9713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BB41-00B5-484A-AD4A-47B88D1F82B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D783-E686-4167-9C70-3778E6B9713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BB41-00B5-484A-AD4A-47B88D1F8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446D783-E686-4167-9C70-3778E6B9713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E2FBB41-00B5-484A-AD4A-47B88D1F82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Scientific method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Observe, Record, and Analyze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8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Observe, Record</a:t>
            </a:r>
            <a:r>
              <a:rPr lang="en-US" b="1" dirty="0"/>
              <a:t>, </a:t>
            </a:r>
            <a:r>
              <a:rPr lang="en-US" b="1" dirty="0" smtClean="0"/>
              <a:t>Analyze</a:t>
            </a:r>
            <a:r>
              <a:rPr lang="en-US" dirty="0" smtClean="0"/>
              <a:t> </a:t>
            </a:r>
            <a:r>
              <a:rPr lang="en-US" dirty="0"/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Final step in scientific method is to </a:t>
            </a:r>
            <a:r>
              <a:rPr lang="en-US" sz="2000" b="1" dirty="0" smtClean="0"/>
              <a:t>draw conclusions.</a:t>
            </a:r>
            <a:endParaRPr lang="en-US" sz="2000" dirty="0" smtClean="0"/>
          </a:p>
          <a:p>
            <a:r>
              <a:rPr lang="en-US" sz="2000" dirty="0" smtClean="0"/>
              <a:t>Conclusion is summary of what you have learned from an experiment.</a:t>
            </a:r>
          </a:p>
          <a:p>
            <a:r>
              <a:rPr lang="en-US" sz="2000" dirty="0" smtClean="0"/>
              <a:t>Important to consider: did you have enough data? Does data support hypothesis or not? Were there any unexpected or unidentified variables that affected outcome? </a:t>
            </a:r>
          </a:p>
          <a:p>
            <a:r>
              <a:rPr lang="en-US" sz="2000" dirty="0" smtClean="0"/>
              <a:t>Conclusions often lead to new scientific questions and experiments.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6223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clear and accurate observations </a:t>
            </a:r>
          </a:p>
          <a:p>
            <a:r>
              <a:rPr lang="en-US" dirty="0" smtClean="0"/>
              <a:t>An observation involves using all 5 senses</a:t>
            </a:r>
          </a:p>
          <a:p>
            <a:r>
              <a:rPr lang="en-US" dirty="0" smtClean="0"/>
              <a:t>Scientists use observations to gather data that will support or disprove their hypothesis.</a:t>
            </a:r>
          </a:p>
          <a:p>
            <a:r>
              <a:rPr lang="en-US" dirty="0" smtClean="0"/>
              <a:t>Two basic types of observations- </a:t>
            </a:r>
          </a:p>
          <a:p>
            <a:pPr marL="68580" indent="0" algn="ctr">
              <a:buNone/>
            </a:pPr>
            <a:r>
              <a:rPr lang="en-US" dirty="0"/>
              <a:t> </a:t>
            </a:r>
            <a:r>
              <a:rPr lang="en-US" b="1" dirty="0" smtClean="0"/>
              <a:t>Qualitative and Quantitative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1303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Quantitative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Observations that involve a number in the form of an amount or measurement. </a:t>
            </a:r>
          </a:p>
          <a:p>
            <a:r>
              <a:rPr lang="en-US" dirty="0" smtClean="0"/>
              <a:t>More precise and accurate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Example:</a:t>
            </a:r>
          </a:p>
          <a:p>
            <a:r>
              <a:rPr lang="en-US" dirty="0" smtClean="0"/>
              <a:t>There are 12 students working in the library.</a:t>
            </a:r>
          </a:p>
          <a:p>
            <a:r>
              <a:rPr lang="en-US" dirty="0" smtClean="0"/>
              <a:t>It takes 13 minutes for vinegar to dissolve color on red M &amp; M.</a:t>
            </a:r>
          </a:p>
        </p:txBody>
      </p:sp>
    </p:spTree>
    <p:extLst>
      <p:ext uri="{BB962C8B-B14F-4D97-AF65-F5344CB8AC3E}">
        <p14:creationId xmlns:p14="http://schemas.microsoft.com/office/powerpoint/2010/main" val="385210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Observations that use non-numerical descriptions.</a:t>
            </a:r>
          </a:p>
          <a:p>
            <a:r>
              <a:rPr lang="en-US" dirty="0" smtClean="0"/>
              <a:t>Using your five senses to make observations.</a:t>
            </a:r>
          </a:p>
          <a:p>
            <a:pPr marL="68580" indent="0">
              <a:buNone/>
            </a:pPr>
            <a:r>
              <a:rPr lang="en-US" dirty="0" smtClean="0"/>
              <a:t>Example:</a:t>
            </a:r>
          </a:p>
          <a:p>
            <a:r>
              <a:rPr lang="en-US" dirty="0" smtClean="0"/>
              <a:t>Noticing your friends sweater is blue and green.</a:t>
            </a:r>
          </a:p>
          <a:p>
            <a:r>
              <a:rPr lang="en-US" dirty="0" smtClean="0"/>
              <a:t>Students have reusable lunch bags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5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563136"/>
          </a:xfrm>
        </p:spPr>
        <p:txBody>
          <a:bodyPr>
            <a:noAutofit/>
          </a:bodyPr>
          <a:lstStyle/>
          <a:p>
            <a:r>
              <a:rPr lang="en-US" sz="2000" dirty="0" smtClean="0"/>
              <a:t>For homework, make 5 quantitative and 5 qualitative observations. Observe on bus or walk home, dinner time, activities, etc..</a:t>
            </a:r>
            <a:br>
              <a:rPr lang="en-US" sz="2000" dirty="0" smtClean="0"/>
            </a:br>
            <a:r>
              <a:rPr lang="en-US" sz="2000" dirty="0" smtClean="0"/>
              <a:t>Write them in your yellow packet on the back of page 10.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5 Quantitative Observations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5 Qualitative Observations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96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research goes beyond simple observations.</a:t>
            </a:r>
          </a:p>
          <a:p>
            <a:r>
              <a:rPr lang="en-US" dirty="0" smtClean="0"/>
              <a:t>Scientists explain their observations based on patterns and past experiences.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33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66800"/>
            <a:ext cx="7024744" cy="1143000"/>
          </a:xfrm>
        </p:spPr>
        <p:txBody>
          <a:bodyPr/>
          <a:lstStyle/>
          <a:p>
            <a:r>
              <a:rPr lang="en-US" dirty="0" smtClean="0"/>
              <a:t>Inferences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</a:t>
            </a:r>
            <a:r>
              <a:rPr lang="en-US" dirty="0"/>
              <a:t>you explain or interpret things you observe, you are making an </a:t>
            </a:r>
            <a:r>
              <a:rPr lang="en-US" b="1" dirty="0"/>
              <a:t>inference.</a:t>
            </a:r>
          </a:p>
          <a:p>
            <a:r>
              <a:rPr lang="en-US" dirty="0" smtClean="0"/>
              <a:t>Inferences are logical explanations based on what you already know.</a:t>
            </a:r>
          </a:p>
          <a:p>
            <a:r>
              <a:rPr lang="en-US" dirty="0" smtClean="0"/>
              <a:t>There may be several logical explanations for an observation.</a:t>
            </a:r>
          </a:p>
          <a:p>
            <a:r>
              <a:rPr lang="en-US" dirty="0" smtClean="0"/>
              <a:t>They may be changed as new information is obtained.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8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Observe, </a:t>
            </a:r>
            <a:r>
              <a:rPr lang="en-US" b="1" dirty="0" smtClean="0"/>
              <a:t>Record, </a:t>
            </a:r>
            <a:r>
              <a:rPr lang="en-US" dirty="0" smtClean="0"/>
              <a:t>analyze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Data</a:t>
            </a:r>
            <a:r>
              <a:rPr lang="en-US" dirty="0" smtClean="0"/>
              <a:t>- Facts, figures, and other evidence gathered through observations.</a:t>
            </a:r>
          </a:p>
          <a:p>
            <a:r>
              <a:rPr lang="en-US" dirty="0" smtClean="0"/>
              <a:t>Scientific observations need to be recorded in an organized way so data can be analyzed.</a:t>
            </a:r>
          </a:p>
          <a:p>
            <a:r>
              <a:rPr lang="en-US" dirty="0" smtClean="0"/>
              <a:t>Making sense of data is called </a:t>
            </a:r>
            <a:r>
              <a:rPr lang="en-US" b="1" dirty="0" smtClean="0"/>
              <a:t>data interpretation. </a:t>
            </a:r>
          </a:p>
          <a:p>
            <a:r>
              <a:rPr lang="en-US" b="1" dirty="0" smtClean="0"/>
              <a:t>Data Table </a:t>
            </a:r>
            <a:r>
              <a:rPr lang="en-US" dirty="0" smtClean="0"/>
              <a:t>organizes data and makes it easier to read and compare.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5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Record - </a:t>
            </a:r>
            <a:r>
              <a:rPr lang="en-US" sz="1600" dirty="0" smtClean="0"/>
              <a:t>data table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The effect of different amounts of fertilizer on plant height.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775891"/>
              </p:ext>
            </p:extLst>
          </p:nvPr>
        </p:nvGraphicFramePr>
        <p:xfrm>
          <a:off x="1042988" y="2324100"/>
          <a:ext cx="677703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8519"/>
                <a:gridCol w="33885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Amount of</a:t>
                      </a:r>
                      <a:r>
                        <a:rPr lang="en-US" baseline="0" dirty="0" smtClean="0"/>
                        <a:t> fertilizer (ml)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Height of plant (cm)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76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1497</TotalTime>
  <Words>369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Scientific method</vt:lpstr>
      <vt:lpstr>Observations</vt:lpstr>
      <vt:lpstr>Quantitative Observations</vt:lpstr>
      <vt:lpstr>Qualitative Observations</vt:lpstr>
      <vt:lpstr>For homework, make 5 quantitative and 5 qualitative observations. Observe on bus or walk home, dinner time, activities, etc.. Write them in your yellow packet on the back of page 10.</vt:lpstr>
      <vt:lpstr>Inferences </vt:lpstr>
      <vt:lpstr>Inferences (con’t)</vt:lpstr>
      <vt:lpstr>Observe, Record, analyze Data</vt:lpstr>
      <vt:lpstr>Record - data table The effect of different amounts of fertilizer on plant height.</vt:lpstr>
      <vt:lpstr>Observe, Record, Analyze Data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Windows User</dc:creator>
  <cp:lastModifiedBy>Windows User</cp:lastModifiedBy>
  <cp:revision>11</cp:revision>
  <dcterms:created xsi:type="dcterms:W3CDTF">2014-11-18T16:59:19Z</dcterms:created>
  <dcterms:modified xsi:type="dcterms:W3CDTF">2014-11-21T16:24:11Z</dcterms:modified>
</cp:coreProperties>
</file>