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2" r:id="rId4"/>
    <p:sldId id="258" r:id="rId5"/>
    <p:sldId id="260" r:id="rId6"/>
    <p:sldId id="259" r:id="rId7"/>
    <p:sldId id="263" r:id="rId8"/>
    <p:sldId id="264" r:id="rId9"/>
    <p:sldId id="265" r:id="rId10"/>
    <p:sldId id="266" r:id="rId11"/>
    <p:sldId id="267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8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D30A-81B1-4839-B1C9-AFFAB733E95E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3A3D-5F3B-4A06-A1E0-60C945C0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7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D30A-81B1-4839-B1C9-AFFAB733E95E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3A3D-5F3B-4A06-A1E0-60C945C0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4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D30A-81B1-4839-B1C9-AFFAB733E95E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3A3D-5F3B-4A06-A1E0-60C945C0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46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D30A-81B1-4839-B1C9-AFFAB733E95E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3A3D-5F3B-4A06-A1E0-60C945C0198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7837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D30A-81B1-4839-B1C9-AFFAB733E95E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3A3D-5F3B-4A06-A1E0-60C945C0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29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D30A-81B1-4839-B1C9-AFFAB733E95E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3A3D-5F3B-4A06-A1E0-60C945C0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61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D30A-81B1-4839-B1C9-AFFAB733E95E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3A3D-5F3B-4A06-A1E0-60C945C0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92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D30A-81B1-4839-B1C9-AFFAB733E95E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3A3D-5F3B-4A06-A1E0-60C945C0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44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D30A-81B1-4839-B1C9-AFFAB733E95E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3A3D-5F3B-4A06-A1E0-60C945C0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4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D30A-81B1-4839-B1C9-AFFAB733E95E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3A3D-5F3B-4A06-A1E0-60C945C0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2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D30A-81B1-4839-B1C9-AFFAB733E95E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3A3D-5F3B-4A06-A1E0-60C945C0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45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D30A-81B1-4839-B1C9-AFFAB733E95E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3A3D-5F3B-4A06-A1E0-60C945C0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7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D30A-81B1-4839-B1C9-AFFAB733E95E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3A3D-5F3B-4A06-A1E0-60C945C0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D30A-81B1-4839-B1C9-AFFAB733E95E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3A3D-5F3B-4A06-A1E0-60C945C0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0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D30A-81B1-4839-B1C9-AFFAB733E95E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3A3D-5F3B-4A06-A1E0-60C945C0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3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D30A-81B1-4839-B1C9-AFFAB733E95E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3A3D-5F3B-4A06-A1E0-60C945C0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7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D30A-81B1-4839-B1C9-AFFAB733E95E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3A3D-5F3B-4A06-A1E0-60C945C0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3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216D30A-81B1-4839-B1C9-AFFAB733E95E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F7A3A3D-5F3B-4A06-A1E0-60C945C0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2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1421" y="2331653"/>
            <a:ext cx="8689976" cy="1607711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002060"/>
                </a:solidFill>
              </a:rPr>
              <a:t>Water in the Air</a:t>
            </a:r>
            <a:endParaRPr lang="en-US" sz="8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40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491320"/>
            <a:ext cx="10363826" cy="603231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Clouds and altitude</a:t>
            </a:r>
          </a:p>
          <a:p>
            <a:r>
              <a:rPr lang="en-US" sz="3200" b="1" dirty="0" smtClean="0"/>
              <a:t>Clouds are classified by the altitude at which they form</a:t>
            </a:r>
          </a:p>
          <a:p>
            <a:r>
              <a:rPr lang="en-US" sz="3200" b="1" i="1" dirty="0" err="1" smtClean="0"/>
              <a:t>Cirro</a:t>
            </a:r>
            <a:r>
              <a:rPr lang="en-US" sz="3200" b="1" i="1" dirty="0" smtClean="0"/>
              <a:t>- </a:t>
            </a:r>
            <a:r>
              <a:rPr lang="en-US" sz="3200" b="1" dirty="0" smtClean="0"/>
              <a:t>describes clouds that form at high altitudes (cirrocumulus cloud)</a:t>
            </a:r>
          </a:p>
          <a:p>
            <a:r>
              <a:rPr lang="en-US" sz="3200" b="1" i="1" dirty="0" smtClean="0"/>
              <a:t>Alto-</a:t>
            </a:r>
            <a:r>
              <a:rPr lang="en-US" sz="3200" b="1" dirty="0" smtClean="0"/>
              <a:t> describes clouds that form at middle altitudes (altocumulus cloud)</a:t>
            </a:r>
          </a:p>
          <a:p>
            <a:r>
              <a:rPr lang="en-US" sz="3200" b="1" dirty="0" smtClean="0"/>
              <a:t>Clouds that form at low altitudes do not have a specific prefix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155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my.hrw.com/sh2/sh07_10/student/images/hst/wea/hst_wea_007_a_pop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879" y="354842"/>
            <a:ext cx="8199190" cy="637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36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347730"/>
            <a:ext cx="10363826" cy="62333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u="sng" dirty="0" smtClean="0"/>
              <a:t>Precipitation</a:t>
            </a:r>
          </a:p>
          <a:p>
            <a:r>
              <a:rPr lang="en-US" sz="3200" b="1" i="1" dirty="0" smtClean="0"/>
              <a:t>Precipitation- </a:t>
            </a:r>
            <a:r>
              <a:rPr lang="en-US" sz="1800" i="1" dirty="0" smtClean="0"/>
              <a:t>water in solid or </a:t>
            </a:r>
          </a:p>
          <a:p>
            <a:pPr marL="0" indent="0">
              <a:buNone/>
            </a:pPr>
            <a:r>
              <a:rPr lang="en-US" sz="1800" i="1" dirty="0" smtClean="0"/>
              <a:t>liquid form, that falls from the air to earth</a:t>
            </a:r>
            <a:endParaRPr lang="en-US" sz="3200" b="1" i="1" dirty="0" smtClean="0"/>
          </a:p>
          <a:p>
            <a:pPr marL="0" indent="0">
              <a:buNone/>
            </a:pPr>
            <a:endParaRPr lang="en-US" sz="24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68740" y="2893242"/>
            <a:ext cx="4612944" cy="3016210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RAIN</a:t>
            </a:r>
            <a:endParaRPr lang="en-US" sz="2800" b="1" u="sng" dirty="0"/>
          </a:p>
          <a:p>
            <a:r>
              <a:rPr lang="en-US" altLang="en-US" b="1" dirty="0"/>
              <a:t> 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b="1" dirty="0" smtClean="0"/>
              <a:t>Most common form of precipitation</a:t>
            </a:r>
            <a:r>
              <a:rPr lang="en-US" altLang="en-US" b="1" dirty="0"/>
              <a:t> </a:t>
            </a:r>
            <a:endParaRPr lang="en-US" altLang="en-US" b="1" dirty="0" smtClean="0"/>
          </a:p>
          <a:p>
            <a:endParaRPr lang="en-US" alt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b="1" dirty="0" smtClean="0"/>
              <a:t>Water drops in cloud becomes a certain size</a:t>
            </a:r>
            <a:r>
              <a:rPr lang="en-US" altLang="en-US" b="1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b="1" dirty="0"/>
              <a:t> </a:t>
            </a:r>
            <a:r>
              <a:rPr lang="en-US" altLang="en-US" b="1" dirty="0" smtClean="0"/>
              <a:t>it must become 100 times it original size to be rain</a:t>
            </a:r>
            <a:r>
              <a:rPr lang="en-US" altLang="en-US" b="1" dirty="0"/>
              <a:t>  </a:t>
            </a:r>
          </a:p>
          <a:p>
            <a:r>
              <a:rPr lang="en-US" altLang="en-US" b="1" dirty="0"/>
              <a:t> 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5812" y="1002204"/>
            <a:ext cx="4612944" cy="3293209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SLEET &amp; SNOW</a:t>
            </a:r>
            <a:endParaRPr lang="en-US" sz="2800" b="1" u="sng" dirty="0"/>
          </a:p>
          <a:p>
            <a:r>
              <a:rPr lang="en-US" altLang="en-US" b="1" dirty="0"/>
              <a:t> 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b="1" dirty="0"/>
              <a:t> </a:t>
            </a:r>
            <a:r>
              <a:rPr lang="en-US" altLang="en-US" b="1" dirty="0" smtClean="0"/>
              <a:t>sleet forms when rain falls through a layer of freezing air-falling ice</a:t>
            </a:r>
          </a:p>
          <a:p>
            <a:endParaRPr lang="en-US" alt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b="1" dirty="0"/>
              <a:t> </a:t>
            </a:r>
            <a:r>
              <a:rPr lang="en-US" altLang="en-US" b="1" dirty="0" smtClean="0"/>
              <a:t>snow forms when water vapor changes directly to a solid due to cold temperatures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b="1" dirty="0"/>
              <a:t> </a:t>
            </a:r>
            <a:r>
              <a:rPr lang="en-US" altLang="en-US" b="1" dirty="0" smtClean="0"/>
              <a:t>can fall as single ice crystals or join to           form snowflakes</a:t>
            </a:r>
            <a:endParaRPr lang="en-US" altLang="en-US" b="1" dirty="0"/>
          </a:p>
          <a:p>
            <a:r>
              <a:rPr lang="en-US" altLang="en-US" b="1" dirty="0"/>
              <a:t> 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45812" y="4129806"/>
            <a:ext cx="4612944" cy="3293209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HAIL</a:t>
            </a:r>
            <a:endParaRPr lang="en-US" sz="2800" b="1" u="sng" dirty="0"/>
          </a:p>
          <a:p>
            <a:r>
              <a:rPr lang="en-US" altLang="en-US" b="1" dirty="0"/>
              <a:t> 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b="1" dirty="0"/>
              <a:t> </a:t>
            </a:r>
            <a:r>
              <a:rPr lang="en-US" altLang="en-US" b="1" dirty="0" smtClean="0"/>
              <a:t>balls or lumps of ice that fall from clouds</a:t>
            </a:r>
          </a:p>
          <a:p>
            <a:endParaRPr lang="en-US" alt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b="1" dirty="0"/>
              <a:t> </a:t>
            </a:r>
            <a:r>
              <a:rPr lang="en-US" altLang="en-US" b="1" dirty="0" smtClean="0"/>
              <a:t>forms in cumulonimbus clouds</a:t>
            </a:r>
            <a:endParaRPr lang="en-US" alt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b="1" dirty="0"/>
              <a:t>  </a:t>
            </a:r>
            <a:r>
              <a:rPr lang="en-US" altLang="en-US" b="1" dirty="0" smtClean="0"/>
              <a:t>Updrafts of air carry raindrops high in the clouds, raindrop freezes;  process is repeated and when drop is to heavy it falls to </a:t>
            </a:r>
            <a:r>
              <a:rPr lang="en-US" altLang="en-US" b="1" smtClean="0"/>
              <a:t>Earth’s surface</a:t>
            </a:r>
            <a:endParaRPr lang="en-US" altLang="en-US" b="1" dirty="0"/>
          </a:p>
          <a:p>
            <a:r>
              <a:rPr lang="en-US" altLang="en-US" b="1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47030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86603"/>
            <a:ext cx="10364451" cy="1023583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WATER IN THE AIR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2136" y="1310186"/>
            <a:ext cx="11518711" cy="5295330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i="1" dirty="0" smtClean="0"/>
              <a:t>Weather</a:t>
            </a:r>
            <a:r>
              <a:rPr lang="en-US" sz="3600" b="1" dirty="0" smtClean="0"/>
              <a:t>-</a:t>
            </a:r>
          </a:p>
          <a:p>
            <a:pPr marL="0" indent="0">
              <a:buNone/>
            </a:pPr>
            <a:endParaRPr lang="en-US" sz="3600" b="1" u="sng" dirty="0" smtClean="0"/>
          </a:p>
          <a:p>
            <a:pPr marL="0" indent="0">
              <a:buNone/>
            </a:pPr>
            <a:r>
              <a:rPr lang="en-US" sz="3600" b="1" u="sng" dirty="0" smtClean="0"/>
              <a:t>The Water Cycle</a:t>
            </a:r>
          </a:p>
          <a:p>
            <a:r>
              <a:rPr lang="en-US" sz="3600" b="1" dirty="0" smtClean="0"/>
              <a:t>Water in a liquid, solid, gaseous state being recycled through the water cycle</a:t>
            </a:r>
          </a:p>
          <a:p>
            <a:pPr marL="0" indent="0">
              <a:buNone/>
            </a:pPr>
            <a:endParaRPr lang="en-US" sz="3600" b="1" dirty="0" smtClean="0"/>
          </a:p>
          <a:p>
            <a:r>
              <a:rPr lang="en-US" sz="3600" b="1" i="1" dirty="0" smtClean="0"/>
              <a:t>Water cycle- </a:t>
            </a:r>
            <a:r>
              <a:rPr lang="en-US" sz="3600" b="1" i="1" dirty="0"/>
              <a:t> </a:t>
            </a:r>
            <a:r>
              <a:rPr lang="en-US" sz="2300" i="1" dirty="0" smtClean="0"/>
              <a:t>is the continuous movement of water from sources on Earth’s surface such as lakes, oceans, and plants-into the air, onto and over land, into the ground, and back to the surface.</a:t>
            </a:r>
          </a:p>
        </p:txBody>
      </p:sp>
    </p:spTree>
    <p:extLst>
      <p:ext uri="{BB962C8B-B14F-4D97-AF65-F5344CB8AC3E}">
        <p14:creationId xmlns:p14="http://schemas.microsoft.com/office/powerpoint/2010/main" val="126892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my.hrw.com/sh2/sh07_10/student/images/hst/wea/hst_wea_002_a_pop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754" y="317564"/>
            <a:ext cx="7983941" cy="6525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953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412124"/>
            <a:ext cx="10363826" cy="60530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u="sng" dirty="0" smtClean="0"/>
              <a:t>Humidity</a:t>
            </a:r>
          </a:p>
          <a:p>
            <a:r>
              <a:rPr lang="en-US" sz="3600" b="1" i="1" dirty="0" smtClean="0"/>
              <a:t>Water vapor- </a:t>
            </a:r>
            <a:r>
              <a:rPr lang="en-US" sz="1800" i="1" dirty="0" smtClean="0"/>
              <a:t>moisture in the air</a:t>
            </a:r>
          </a:p>
          <a:p>
            <a:pPr lvl="1"/>
            <a:r>
              <a:rPr lang="en-US" sz="3600" b="1" dirty="0" smtClean="0"/>
              <a:t>Water vapor is invisible</a:t>
            </a:r>
          </a:p>
          <a:p>
            <a:r>
              <a:rPr lang="en-US" sz="3600" b="1" i="1" dirty="0" smtClean="0"/>
              <a:t>Humidity-</a:t>
            </a:r>
            <a:r>
              <a:rPr lang="en-US" sz="1800" i="1" dirty="0" smtClean="0"/>
              <a:t>amount of water vapor in the air.</a:t>
            </a:r>
            <a:endParaRPr lang="en-US" sz="3600" b="1" i="1" dirty="0" smtClean="0"/>
          </a:p>
          <a:p>
            <a:r>
              <a:rPr lang="en-US" sz="2400" i="1" dirty="0" smtClean="0"/>
              <a:t>Water evaporates, becomes humidity &amp; humidity in the air increases</a:t>
            </a:r>
          </a:p>
          <a:p>
            <a:r>
              <a:rPr lang="en-US" sz="2400" i="1" dirty="0" smtClean="0"/>
              <a:t>As temperature of the air increases, air’s ability to hold water vapor also increases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88559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354842"/>
            <a:ext cx="10363826" cy="60330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800" b="1" u="sng" dirty="0" smtClean="0"/>
              <a:t>Relative humidity</a:t>
            </a:r>
          </a:p>
          <a:p>
            <a:r>
              <a:rPr lang="en-US" sz="3800" b="1" i="1" dirty="0" smtClean="0"/>
              <a:t>Relative humidity-</a:t>
            </a:r>
          </a:p>
          <a:p>
            <a:r>
              <a:rPr lang="en-US" sz="3800" b="1" dirty="0" smtClean="0"/>
              <a:t>Given as a percentage</a:t>
            </a:r>
          </a:p>
          <a:p>
            <a:r>
              <a:rPr lang="en-US" sz="3800" b="1" i="1" dirty="0" smtClean="0"/>
              <a:t>Saturated-</a:t>
            </a:r>
            <a:r>
              <a:rPr lang="en-US" sz="3800" b="1" dirty="0" smtClean="0"/>
              <a:t> when air holds all the water that it can at a given temperature</a:t>
            </a:r>
          </a:p>
          <a:p>
            <a:r>
              <a:rPr lang="en-US" sz="3800" b="1" dirty="0" smtClean="0"/>
              <a:t>Saturated air has a relative humidity of 100%</a:t>
            </a:r>
          </a:p>
        </p:txBody>
      </p:sp>
    </p:spTree>
    <p:extLst>
      <p:ext uri="{BB962C8B-B14F-4D97-AF65-F5344CB8AC3E}">
        <p14:creationId xmlns:p14="http://schemas.microsoft.com/office/powerpoint/2010/main" val="291551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491319"/>
            <a:ext cx="10363826" cy="58685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u="sng" dirty="0" smtClean="0"/>
              <a:t>Factors affecting relative humidity</a:t>
            </a:r>
          </a:p>
          <a:p>
            <a:r>
              <a:rPr lang="en-US" sz="3600" b="1" dirty="0" smtClean="0"/>
              <a:t>2 factors that affect relative humidity are: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b="1" dirty="0" smtClean="0"/>
              <a:t>Amount of water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b="1" dirty="0" smtClean="0"/>
              <a:t>Temperature</a:t>
            </a:r>
          </a:p>
          <a:p>
            <a:pPr marL="457200" lvl="1" indent="0">
              <a:buNone/>
            </a:pPr>
            <a:endParaRPr lang="en-US" sz="3200" b="1" dirty="0" smtClean="0"/>
          </a:p>
          <a:p>
            <a:r>
              <a:rPr lang="en-US" altLang="en-US" sz="3600" b="1" dirty="0"/>
              <a:t> </a:t>
            </a:r>
            <a:r>
              <a:rPr lang="en-US" altLang="en-US" sz="1800" dirty="0" smtClean="0"/>
              <a:t>More water vapor in the air, the higher the relative humidity</a:t>
            </a:r>
            <a:endParaRPr lang="en-US" altLang="en-US" sz="3600" b="1" dirty="0"/>
          </a:p>
          <a:p>
            <a:r>
              <a:rPr lang="en-US" altLang="en-US" sz="3600" b="1" dirty="0"/>
              <a:t> </a:t>
            </a:r>
            <a:r>
              <a:rPr lang="en-US" altLang="en-US" sz="1800" dirty="0" smtClean="0"/>
              <a:t>if amount of water vapor in the air stays the same but temperature changes, relative humidity changes</a:t>
            </a:r>
            <a:endParaRPr lang="en-US" altLang="en-US" sz="3600" b="1" dirty="0"/>
          </a:p>
          <a:p>
            <a:r>
              <a:rPr lang="en-US" altLang="en-US" sz="3600" b="1" dirty="0"/>
              <a:t> </a:t>
            </a:r>
            <a:r>
              <a:rPr lang="en-US" altLang="en-US" sz="1800" dirty="0" smtClean="0"/>
              <a:t>relative humidity decreases at the temperature rises and increases as temperature drops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73760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4024" y="409433"/>
            <a:ext cx="11368584" cy="61687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b="1" u="sng" dirty="0" smtClean="0"/>
              <a:t>Condensation</a:t>
            </a:r>
          </a:p>
          <a:p>
            <a:r>
              <a:rPr lang="en-US" sz="2600" b="1" i="1" dirty="0" smtClean="0"/>
              <a:t>Condensation-</a:t>
            </a:r>
            <a:r>
              <a:rPr lang="en-US" sz="1800" i="1" dirty="0" smtClean="0"/>
              <a:t>the process by which a gas, such as water vapor, becomes a liquid.</a:t>
            </a:r>
            <a:endParaRPr lang="en-US" sz="2600" b="1" i="1" dirty="0" smtClean="0"/>
          </a:p>
          <a:p>
            <a:r>
              <a:rPr lang="en-US" sz="2600" b="1" dirty="0" smtClean="0"/>
              <a:t>Air must be saturated before condensation can occur (100% relative humidity)</a:t>
            </a:r>
          </a:p>
          <a:p>
            <a:r>
              <a:rPr lang="en-US" sz="2600" b="1" dirty="0" smtClean="0"/>
              <a:t>Condensation occurs once saturated air cools to its dew point</a:t>
            </a:r>
          </a:p>
          <a:p>
            <a:pPr marL="0" indent="0">
              <a:buNone/>
            </a:pPr>
            <a:endParaRPr lang="en-US" sz="2600" b="1" dirty="0"/>
          </a:p>
          <a:p>
            <a:pPr marL="0" indent="0">
              <a:buNone/>
            </a:pPr>
            <a:r>
              <a:rPr lang="en-US" sz="2600" b="1" u="sng" dirty="0" smtClean="0"/>
              <a:t>Dew point</a:t>
            </a:r>
          </a:p>
          <a:p>
            <a:r>
              <a:rPr lang="en-US" altLang="en-US" sz="2600" b="1" dirty="0"/>
              <a:t> </a:t>
            </a:r>
            <a:r>
              <a:rPr lang="en-US" altLang="en-US" sz="1800" dirty="0" smtClean="0"/>
              <a:t>Temperature at which a gas condenses into a liquid.</a:t>
            </a:r>
            <a:endParaRPr lang="en-US" altLang="en-US" sz="2600" b="1" dirty="0"/>
          </a:p>
          <a:p>
            <a:r>
              <a:rPr lang="en-US" altLang="en-US" sz="2600" b="1" dirty="0"/>
              <a:t> </a:t>
            </a:r>
            <a:r>
              <a:rPr lang="en-US" altLang="en-US" sz="1800" dirty="0" smtClean="0"/>
              <a:t>Air is saturated</a:t>
            </a:r>
            <a:endParaRPr lang="en-US" altLang="en-US" sz="1800" dirty="0"/>
          </a:p>
          <a:p>
            <a:r>
              <a:rPr lang="en-US" altLang="en-US" sz="1800" dirty="0"/>
              <a:t> </a:t>
            </a:r>
            <a:r>
              <a:rPr lang="en-US" altLang="en-US" sz="1800" dirty="0" smtClean="0"/>
              <a:t>Must have a surface to condense on;  glass/ice water</a:t>
            </a:r>
            <a:endParaRPr lang="en-US" altLang="en-US" sz="1800" dirty="0"/>
          </a:p>
          <a:p>
            <a:pPr marL="0" indent="0">
              <a:buNone/>
            </a:pPr>
            <a:endParaRPr lang="en-US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385244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4025" y="464024"/>
            <a:ext cx="11259402" cy="5882185"/>
          </a:xfrm>
        </p:spPr>
        <p:txBody>
          <a:bodyPr>
            <a:noAutofit/>
          </a:bodyPr>
          <a:lstStyle/>
          <a:p>
            <a:r>
              <a:rPr lang="en-US" sz="3600" b="1" u="sng" dirty="0" smtClean="0"/>
              <a:t>Clouds</a:t>
            </a:r>
          </a:p>
          <a:p>
            <a:r>
              <a:rPr lang="en-US" sz="3600" b="1" i="1" dirty="0" smtClean="0"/>
              <a:t>Cloud-</a:t>
            </a:r>
            <a:r>
              <a:rPr lang="en-US" sz="1800" i="1" dirty="0" smtClean="0"/>
              <a:t>collection of millions of tiny water droplets or ice crystals</a:t>
            </a:r>
            <a:endParaRPr lang="en-US" sz="3600" b="1" i="1" dirty="0" smtClean="0"/>
          </a:p>
          <a:p>
            <a:r>
              <a:rPr lang="en-US" sz="2400" b="1" dirty="0" smtClean="0"/>
              <a:t>Clouds form as warm air rises &amp; cools</a:t>
            </a:r>
          </a:p>
          <a:p>
            <a:r>
              <a:rPr lang="en-US" altLang="en-US" sz="2400" b="1" dirty="0"/>
              <a:t> </a:t>
            </a:r>
            <a:r>
              <a:rPr lang="en-US" altLang="en-US" sz="2400" b="1" dirty="0" smtClean="0"/>
              <a:t>rising air cools and becomes saturated</a:t>
            </a:r>
            <a:endParaRPr lang="en-US" altLang="en-US" sz="2400" b="1" dirty="0"/>
          </a:p>
          <a:p>
            <a:r>
              <a:rPr lang="en-US" altLang="en-US" sz="2400" b="1" dirty="0"/>
              <a:t> </a:t>
            </a:r>
            <a:r>
              <a:rPr lang="en-US" altLang="en-US" sz="2400" b="1" dirty="0" smtClean="0"/>
              <a:t>saturated air water vapor changes to a liquid or a solid depending on air temperature</a:t>
            </a:r>
            <a:endParaRPr lang="en-US" altLang="en-US" sz="2400" b="1" dirty="0"/>
          </a:p>
          <a:p>
            <a:r>
              <a:rPr lang="en-US" altLang="en-US" sz="2400" b="1" dirty="0"/>
              <a:t> </a:t>
            </a:r>
            <a:r>
              <a:rPr lang="en-US" altLang="en-US" sz="2400" b="1" dirty="0" smtClean="0"/>
              <a:t>above freezing-water droplets; below freezing-ice crystals</a:t>
            </a:r>
            <a:endParaRPr lang="en-US" altLang="en-US" sz="2400" b="1" dirty="0"/>
          </a:p>
          <a:p>
            <a:r>
              <a:rPr lang="en-US" sz="2400" b="1" dirty="0" smtClean="0"/>
              <a:t>Clouds are classified by form and by altitude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4283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450376"/>
            <a:ext cx="10363826" cy="614149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en-US" sz="2400" b="1" dirty="0" smtClean="0"/>
          </a:p>
          <a:p>
            <a:pPr marL="0" indent="0">
              <a:buNone/>
            </a:pPr>
            <a:endParaRPr lang="en-US" altLang="en-US" sz="2400" b="1" dirty="0"/>
          </a:p>
          <a:p>
            <a:pPr marL="0" indent="0">
              <a:buNone/>
            </a:pPr>
            <a:endParaRPr lang="en-US" altLang="en-US" sz="2400" b="1" dirty="0" smtClean="0"/>
          </a:p>
          <a:p>
            <a:pPr marL="0" indent="0">
              <a:buNone/>
            </a:pPr>
            <a:endParaRPr lang="en-US" altLang="en-US" sz="2400" b="1" dirty="0"/>
          </a:p>
          <a:p>
            <a:pPr marL="0" indent="0">
              <a:buNone/>
            </a:pPr>
            <a:endParaRPr lang="en-US" altLang="en-US" sz="2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04967" y="331900"/>
            <a:ext cx="4612944" cy="3293209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Cumulus clouds</a:t>
            </a:r>
          </a:p>
          <a:p>
            <a:r>
              <a:rPr lang="en-US" altLang="en-US" b="1" dirty="0"/>
              <a:t> 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b="1" dirty="0" smtClean="0"/>
              <a:t>Puffy, white clouds with flat bottoms</a:t>
            </a:r>
          </a:p>
          <a:p>
            <a:endParaRPr lang="en-US" altLang="en-US" b="1" dirty="0" smtClean="0"/>
          </a:p>
          <a:p>
            <a:r>
              <a:rPr lang="en-US" altLang="en-US" b="1" dirty="0"/>
              <a:t> Form when warm air rises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b="1" dirty="0" smtClean="0"/>
              <a:t>Indicate fair weather</a:t>
            </a:r>
            <a:r>
              <a:rPr lang="en-US" altLang="en-US" b="1" dirty="0"/>
              <a:t>  </a:t>
            </a:r>
          </a:p>
          <a:p>
            <a:endParaRPr lang="en-US" alt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b="1" dirty="0"/>
              <a:t> </a:t>
            </a:r>
            <a:r>
              <a:rPr lang="en-US" altLang="en-US" b="1" dirty="0" smtClean="0"/>
              <a:t>If clouds get larger, they produce thunderstorms</a:t>
            </a:r>
            <a:endParaRPr lang="en-US" altLang="en-US" b="1" dirty="0"/>
          </a:p>
          <a:p>
            <a:r>
              <a:rPr lang="en-US" altLang="en-US" b="1" dirty="0"/>
              <a:t> 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54598" y="331900"/>
            <a:ext cx="4612944" cy="3570208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Stratus </a:t>
            </a:r>
            <a:r>
              <a:rPr lang="en-US" sz="2800" b="1" u="sng" dirty="0"/>
              <a:t>clouds</a:t>
            </a:r>
          </a:p>
          <a:p>
            <a:r>
              <a:rPr lang="en-US" altLang="en-US" b="1" dirty="0"/>
              <a:t> 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b="1" dirty="0"/>
              <a:t> </a:t>
            </a:r>
            <a:r>
              <a:rPr lang="en-US" altLang="en-US" b="1" dirty="0" smtClean="0"/>
              <a:t>formed in layers</a:t>
            </a:r>
          </a:p>
          <a:p>
            <a:endParaRPr lang="en-US" alt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b="1" dirty="0"/>
              <a:t> </a:t>
            </a:r>
            <a:r>
              <a:rPr lang="en-US" altLang="en-US" b="1" dirty="0" smtClean="0"/>
              <a:t>cover large areas of sky and block out sun</a:t>
            </a:r>
            <a:endParaRPr lang="en-US" alt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b="1" dirty="0"/>
              <a:t>  </a:t>
            </a:r>
            <a:r>
              <a:rPr lang="en-US" altLang="en-US" b="1" dirty="0" smtClean="0"/>
              <a:t>caused by large body of air lifting into atmosphere</a:t>
            </a:r>
            <a:endParaRPr lang="en-US" altLang="en-US" b="1" dirty="0"/>
          </a:p>
          <a:p>
            <a:endParaRPr lang="en-US" alt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b="1" dirty="0"/>
              <a:t> </a:t>
            </a:r>
            <a:r>
              <a:rPr lang="en-US" altLang="en-US" b="1" dirty="0" smtClean="0"/>
              <a:t>fog is a stratus cloud that formed near the ground</a:t>
            </a:r>
            <a:endParaRPr lang="en-US" altLang="en-US" b="1" dirty="0"/>
          </a:p>
          <a:p>
            <a:r>
              <a:rPr lang="en-US" altLang="en-US" b="1" dirty="0"/>
              <a:t> 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4967" y="3632579"/>
            <a:ext cx="4612944" cy="3293209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Cirrus </a:t>
            </a:r>
            <a:r>
              <a:rPr lang="en-US" sz="2800" b="1" u="sng" dirty="0"/>
              <a:t>clouds</a:t>
            </a:r>
          </a:p>
          <a:p>
            <a:r>
              <a:rPr lang="en-US" altLang="en-US" b="1" dirty="0"/>
              <a:t> 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b="1" dirty="0"/>
              <a:t> </a:t>
            </a:r>
            <a:r>
              <a:rPr lang="en-US" altLang="en-US" b="1" dirty="0" smtClean="0"/>
              <a:t>thin, feathery, white clouds</a:t>
            </a:r>
          </a:p>
          <a:p>
            <a:endParaRPr lang="en-US" alt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b="1" dirty="0"/>
              <a:t> </a:t>
            </a:r>
            <a:r>
              <a:rPr lang="en-US" altLang="en-US" b="1" dirty="0" smtClean="0"/>
              <a:t>found at high altitudes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b="1" dirty="0" smtClean="0"/>
              <a:t>form when wind is strong</a:t>
            </a:r>
            <a:r>
              <a:rPr lang="en-US" altLang="en-US" b="1" dirty="0"/>
              <a:t>  </a:t>
            </a:r>
          </a:p>
          <a:p>
            <a:endParaRPr lang="en-US" alt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b="1" dirty="0"/>
              <a:t>t</a:t>
            </a:r>
            <a:r>
              <a:rPr lang="en-US" altLang="en-US" b="1" dirty="0" smtClean="0"/>
              <a:t>hickening of clouds means a change in weather is coming</a:t>
            </a:r>
            <a:r>
              <a:rPr lang="en-US" altLang="en-US" b="1" dirty="0"/>
              <a:t> </a:t>
            </a:r>
          </a:p>
          <a:p>
            <a:r>
              <a:rPr lang="en-US" altLang="en-US" b="1" dirty="0"/>
              <a:t>  </a:t>
            </a:r>
          </a:p>
        </p:txBody>
      </p:sp>
      <p:pic>
        <p:nvPicPr>
          <p:cNvPr id="4098" name="Picture 2" descr="https://my.hrw.com/sh2/sh07_10/student/images/hst/wea/hst_wea_006_a_p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718" y="3897790"/>
            <a:ext cx="6243491" cy="254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4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810</TotalTime>
  <Words>296</Words>
  <Application>Microsoft Office PowerPoint</Application>
  <PresentationFormat>Widescreen</PresentationFormat>
  <Paragraphs>108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Tw Cen MT</vt:lpstr>
      <vt:lpstr>Droplet</vt:lpstr>
      <vt:lpstr>Water in the Air</vt:lpstr>
      <vt:lpstr>WATER IN THE AIR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Fairfield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in the Air</dc:title>
  <dc:creator>Baldwin, Jeanine</dc:creator>
  <cp:lastModifiedBy>Administrator</cp:lastModifiedBy>
  <cp:revision>31</cp:revision>
  <dcterms:created xsi:type="dcterms:W3CDTF">2016-01-11T12:05:25Z</dcterms:created>
  <dcterms:modified xsi:type="dcterms:W3CDTF">2017-01-04T18:10:05Z</dcterms:modified>
</cp:coreProperties>
</file>