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60" r:id="rId5"/>
    <p:sldId id="274" r:id="rId6"/>
    <p:sldId id="272" r:id="rId7"/>
    <p:sldId id="261" r:id="rId8"/>
    <p:sldId id="271" r:id="rId9"/>
    <p:sldId id="259" r:id="rId10"/>
    <p:sldId id="264" r:id="rId11"/>
    <p:sldId id="262" r:id="rId12"/>
    <p:sldId id="266" r:id="rId13"/>
    <p:sldId id="265" r:id="rId14"/>
    <p:sldId id="267" r:id="rId15"/>
    <p:sldId id="270" r:id="rId16"/>
    <p:sldId id="268" r:id="rId17"/>
    <p:sldId id="269" r:id="rId18"/>
    <p:sldId id="275" r:id="rId19"/>
    <p:sldId id="257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CC807A-6AA6-4268-A33E-28E8D400F53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2D3C-5614-4DFA-A359-ADCBE0C83B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</p:spPr>
        <p:txBody>
          <a:bodyPr/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Polar Bears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latin typeface="Comic Sans MS" panose="030F0702030302020204" pitchFamily="66" charset="0"/>
              </a:rPr>
              <a:t>Surviving in the Arctic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7854696" cy="17526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KW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February 2015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57175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76206"/>
            <a:ext cx="3048000" cy="20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1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0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9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5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Polar Bears Surviving in the Arctic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Bears Surviving in the Arctic</dc:title>
  <dc:creator>Windows User</dc:creator>
  <cp:lastModifiedBy>Windows User</cp:lastModifiedBy>
  <cp:revision>2</cp:revision>
  <dcterms:created xsi:type="dcterms:W3CDTF">2015-02-11T21:16:16Z</dcterms:created>
  <dcterms:modified xsi:type="dcterms:W3CDTF">2015-02-11T21:38:06Z</dcterms:modified>
</cp:coreProperties>
</file>