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61" r:id="rId4"/>
    <p:sldId id="268" r:id="rId5"/>
    <p:sldId id="267" r:id="rId6"/>
    <p:sldId id="258" r:id="rId7"/>
    <p:sldId id="259" r:id="rId8"/>
    <p:sldId id="263" r:id="rId9"/>
    <p:sldId id="260" r:id="rId10"/>
    <p:sldId id="269" r:id="rId11"/>
    <p:sldId id="266" r:id="rId12"/>
    <p:sldId id="264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B00D33-1553-4E62-BC5B-6E96E0ABB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79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F5331-37C4-4507-BA17-C4F69948697C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A3ADC-0972-40C6-B7CA-0E9445109EE8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what it takes to get a book published</a:t>
            </a:r>
          </a:p>
          <a:p>
            <a:endParaRPr lang="en-US"/>
          </a:p>
          <a:p>
            <a:r>
              <a:rPr lang="en-US"/>
              <a:t>Who can publish on the Internet?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494F3-8289-4D59-A872-C698CBA2CBB2}" type="slidenum">
              <a:rPr lang="en-US"/>
              <a:pPr/>
              <a:t>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about strategies that will help us determine whether the site has trustworthy info.</a:t>
            </a:r>
          </a:p>
          <a:p>
            <a:endParaRPr lang="en-US"/>
          </a:p>
          <a:p>
            <a:r>
              <a:rPr lang="en-US"/>
              <a:t>Authority</a:t>
            </a:r>
          </a:p>
          <a:p>
            <a:r>
              <a:rPr lang="en-US"/>
              <a:t>Accuracy</a:t>
            </a:r>
          </a:p>
          <a:p>
            <a:r>
              <a:rPr lang="en-US"/>
              <a:t>Currency</a:t>
            </a:r>
          </a:p>
          <a:p>
            <a:r>
              <a:rPr lang="en-US"/>
              <a:t>Bias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C2541-51E8-47D1-9D2B-C6CE2849266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Seriously</a:t>
            </a:r>
          </a:p>
          <a:p>
            <a:r>
              <a:rPr lang="en-US"/>
              <a:t>Find facts from one of the animal sites</a:t>
            </a:r>
          </a:p>
          <a:p>
            <a:r>
              <a:rPr lang="en-US"/>
              <a:t>Look at the picture</a:t>
            </a:r>
          </a:p>
          <a:p>
            <a:r>
              <a:rPr lang="en-US"/>
              <a:t>Talk about the links to other info, etc.</a:t>
            </a:r>
          </a:p>
          <a:p>
            <a:r>
              <a:rPr lang="en-US"/>
              <a:t>Then ask is this real – Hands up who thinks this is a real animal</a:t>
            </a:r>
          </a:p>
          <a:p>
            <a:r>
              <a:rPr lang="en-US"/>
              <a:t>Hands up who doesn’t</a:t>
            </a:r>
          </a:p>
          <a:p>
            <a:r>
              <a:rPr lang="en-US"/>
              <a:t>Tell them it is a totally fake site and that many of these exist on the web</a:t>
            </a:r>
          </a:p>
          <a:p>
            <a:endParaRPr lang="en-US"/>
          </a:p>
          <a:p>
            <a:r>
              <a:rPr lang="en-US"/>
              <a:t>Show them the other sites and talk about the content, etc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D392-2F9E-4E4D-B992-C1E3241280AF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sites do have true information but are biased.</a:t>
            </a:r>
          </a:p>
          <a:p>
            <a:r>
              <a:rPr lang="en-US"/>
              <a:t>What does biased mean?</a:t>
            </a:r>
          </a:p>
          <a:p>
            <a:r>
              <a:rPr lang="en-US"/>
              <a:t>So the impression is not necessarily truthful.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6BBFF-61CB-44C8-9E27-D97F366B320B}" type="slidenum">
              <a:rPr lang="en-US"/>
              <a:pPr/>
              <a:t>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review</a:t>
            </a:r>
          </a:p>
          <a:p>
            <a:endParaRPr lang="en-US"/>
          </a:p>
          <a:p>
            <a:r>
              <a:rPr lang="en-US"/>
              <a:t>What did you learn today.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2AB6-5CBC-46E9-9772-D8359810B672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sites have truthful information, but make it difficult to find it because there are so many advertisements</a:t>
            </a:r>
          </a:p>
          <a:p>
            <a:endParaRPr lang="en-US"/>
          </a:p>
          <a:p>
            <a:r>
              <a:rPr lang="en-US"/>
              <a:t>The CNN page is a good site because there are plain links that look like real info, which are really ads. They also have graphic ads that get in the way.</a:t>
            </a:r>
          </a:p>
          <a:p>
            <a:endParaRPr lang="en-US"/>
          </a:p>
          <a:p>
            <a:r>
              <a:rPr lang="en-US"/>
              <a:t>Nickleodeon is great because the whole site is really one big ad.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B2ACE-D9AD-46E7-BD56-450D89D85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493CD-FA78-4D82-BF76-14F8D7216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1DC62-DBC4-449A-9483-67DBCF2E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8F6F1-84E7-40CA-BE9E-9CAD2719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EEE9A-9B10-4C14-BF04-6B3FED73EB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54527-3190-4A53-94C7-743784376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CC7C7-DF11-400A-94DB-99D9D6688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6334A9-A82D-4E02-BD85-98F1EBB3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BB50-121E-4B75-94E2-62170B0BD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05F9-72CA-444F-B1E2-BE32E4151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78B95-ED20-4CDC-AE99-40F652F60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FA8DA6-CC06-4A84-8EA1-28ADD41F4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smartcurriculum.org/" TargetMode="External"/><Relationship Id="rId2" Type="http://schemas.openxmlformats.org/officeDocument/2006/relationships/hyperlink" Target="http://www.cyberbullying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thedogisland.com/" TargetMode="External"/><Relationship Id="rId5" Type="http://schemas.openxmlformats.org/officeDocument/2006/relationships/hyperlink" Target="http://allaboutexplorers.com/" TargetMode="External"/><Relationship Id="rId4" Type="http://schemas.openxmlformats.org/officeDocument/2006/relationships/hyperlink" Target="http://zapatopi.net/treeoctopus/" TargetMode="External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zle.com/articles/benefits-of-school-unifor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bate.org/opinions/should-students-be-allowed-to-use-cell-phones-in-school" TargetMode="External"/><Relationship Id="rId4" Type="http://schemas.openxmlformats.org/officeDocument/2006/relationships/hyperlink" Target="http://www.education.newarchaeology.com/against_school_uniforms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ck.com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Researching Online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Thinking about what you see</a:t>
            </a:r>
          </a:p>
        </p:txBody>
      </p:sp>
      <p:pic>
        <p:nvPicPr>
          <p:cNvPr id="2053" name="Picture 5" descr="MCj03963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886200"/>
            <a:ext cx="22860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6324600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Revised March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Persuade</a:t>
            </a:r>
            <a:endParaRPr lang="en-US" sz="2400" dirty="0" smtClean="0"/>
          </a:p>
          <a:p>
            <a:r>
              <a:rPr lang="en-US" sz="2400" b="1" dirty="0" smtClean="0"/>
              <a:t>Inform</a:t>
            </a:r>
          </a:p>
          <a:p>
            <a:r>
              <a:rPr lang="en-US" sz="2400" b="1" dirty="0" smtClean="0"/>
              <a:t>Entertain</a:t>
            </a:r>
          </a:p>
          <a:p>
            <a:r>
              <a:rPr lang="en-US" sz="2400" b="1" dirty="0" smtClean="0"/>
              <a:t>Sell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next time you look at a website, think of the author’s purpose and think of</a:t>
            </a:r>
            <a:r>
              <a:rPr lang="en-US" sz="2400" b="1" dirty="0"/>
              <a:t> P. I. E. S.</a:t>
            </a:r>
            <a:r>
              <a:rPr lang="en-US" sz="2400" dirty="0"/>
              <a:t> This will help you to evaluate the information and make a better decision about its trustworthiness and validity.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An Author’s Purpose: 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/>
              <a:t>Authority</a:t>
            </a:r>
            <a:r>
              <a:rPr lang="en-US" altLang="en-US" sz="2800"/>
              <a:t> – Who is the author or publisher? Are they an authority or expert on the subject?</a:t>
            </a:r>
          </a:p>
          <a:p>
            <a:r>
              <a:rPr lang="en-US" altLang="en-US" sz="2800" b="1"/>
              <a:t>Accuracy</a:t>
            </a:r>
            <a:r>
              <a:rPr lang="en-US" altLang="en-US" sz="2800"/>
              <a:t> – Is the information accurate, truthful?</a:t>
            </a:r>
          </a:p>
          <a:p>
            <a:r>
              <a:rPr lang="en-US" altLang="en-US" sz="2800" b="1"/>
              <a:t>Bias</a:t>
            </a:r>
            <a:r>
              <a:rPr lang="en-US" altLang="en-US" sz="2800"/>
              <a:t> – What is the website’s purpose? Are they expressing an opinion? Are both sides of the debate represented?</a:t>
            </a:r>
          </a:p>
          <a:p>
            <a:r>
              <a:rPr lang="en-US" altLang="en-US" sz="2800" b="1"/>
              <a:t>Currency</a:t>
            </a:r>
            <a:r>
              <a:rPr lang="en-US" altLang="en-US" sz="2800"/>
              <a:t> – Is the information current, up to date? When was the site last updated?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Questioning ABC’s</a:t>
            </a:r>
          </a:p>
        </p:txBody>
      </p:sp>
    </p:spTree>
    <p:extLst>
      <p:ext uri="{BB962C8B-B14F-4D97-AF65-F5344CB8AC3E}">
        <p14:creationId xmlns:p14="http://schemas.microsoft.com/office/powerpoint/2010/main" val="41198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http://www.cyberbullying.info/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http://cybersmartcurriculum.org/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Cyberbullying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419600"/>
          </a:xfrm>
        </p:spPr>
        <p:txBody>
          <a:bodyPr/>
          <a:lstStyle/>
          <a:p>
            <a:r>
              <a:rPr lang="en-US" dirty="0"/>
              <a:t>Books, Magazines, Encyclopedias careful about what they </a:t>
            </a:r>
            <a:r>
              <a:rPr lang="en-US" dirty="0" smtClean="0"/>
              <a:t>publish (both online and in hard copy)</a:t>
            </a:r>
            <a:endParaRPr lang="en-US" dirty="0"/>
          </a:p>
          <a:p>
            <a:pPr lvl="1"/>
            <a:r>
              <a:rPr lang="en-US" dirty="0"/>
              <a:t>Difficult process</a:t>
            </a:r>
          </a:p>
          <a:p>
            <a:pPr lvl="1"/>
            <a:r>
              <a:rPr lang="en-US" dirty="0"/>
              <a:t>Fact checking</a:t>
            </a:r>
          </a:p>
          <a:p>
            <a:endParaRPr lang="en-US" dirty="0"/>
          </a:p>
          <a:p>
            <a:r>
              <a:rPr lang="en-US" dirty="0"/>
              <a:t>On the Internet anyone can publish anything, anytime. </a:t>
            </a:r>
          </a:p>
          <a:p>
            <a:pPr lvl="1"/>
            <a:r>
              <a:rPr lang="en-US" dirty="0"/>
              <a:t>Sometimes can’t trust the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Books vs Internet</a:t>
            </a:r>
          </a:p>
        </p:txBody>
      </p:sp>
      <p:pic>
        <p:nvPicPr>
          <p:cNvPr id="2051" name="Picture 3" descr="C:\Documents and Settings\krobinson\Local Settings\Temporary Internet Files\Content.IE5\X3V4YTF1\MC900293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376055"/>
            <a:ext cx="1517904" cy="18196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Like going to the grocery store</a:t>
            </a:r>
          </a:p>
          <a:p>
            <a:pPr lvl="1"/>
            <a:r>
              <a:rPr lang="en-US"/>
              <a:t>Separate the junk food from the healthy food</a:t>
            </a:r>
          </a:p>
          <a:p>
            <a:r>
              <a:rPr lang="en-US"/>
              <a:t>Need to be good thinkers</a:t>
            </a:r>
          </a:p>
          <a:p>
            <a:pPr lvl="1"/>
            <a:r>
              <a:rPr lang="en-US"/>
              <a:t>Find trusted author or organization</a:t>
            </a:r>
          </a:p>
          <a:p>
            <a:pPr lvl="1"/>
            <a:r>
              <a:rPr lang="en-US"/>
              <a:t>Ask yourself questions</a:t>
            </a:r>
          </a:p>
          <a:p>
            <a:pPr lvl="1"/>
            <a:r>
              <a:rPr lang="en-US"/>
              <a:t>Don’t just accept what you see</a:t>
            </a:r>
          </a:p>
          <a:p>
            <a:pPr lvl="1"/>
            <a:r>
              <a:rPr lang="en-US"/>
              <a:t>Check your facts</a:t>
            </a:r>
          </a:p>
          <a:p>
            <a:pPr lvl="1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do we do?</a:t>
            </a:r>
          </a:p>
        </p:txBody>
      </p:sp>
      <p:pic>
        <p:nvPicPr>
          <p:cNvPr id="1026" name="Picture 2" descr="C:\Documents and Settings\krobinson\Local Settings\Temporary Internet Files\Content.IE5\X3V4YTF1\MC900084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91000"/>
            <a:ext cx="1902259" cy="20060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 be a good editor…Ask yourself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93273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Who is the Author?</a:t>
            </a:r>
          </a:p>
          <a:p>
            <a:pPr lvl="1" eaLnBrk="1" hangingPunct="1">
              <a:defRPr/>
            </a:pPr>
            <a:r>
              <a:rPr lang="en-US" sz="2400" dirty="0"/>
              <a:t>Is author’s name on site?</a:t>
            </a:r>
          </a:p>
          <a:p>
            <a:pPr lvl="1" eaLnBrk="1" hangingPunct="1">
              <a:defRPr/>
            </a:pPr>
            <a:r>
              <a:rPr lang="en-US" sz="2400" dirty="0"/>
              <a:t>Have you heard of organization?</a:t>
            </a:r>
          </a:p>
          <a:p>
            <a:pPr lvl="1" eaLnBrk="1" hangingPunct="1">
              <a:defRPr/>
            </a:pPr>
            <a:r>
              <a:rPr lang="en-US" sz="2400" dirty="0"/>
              <a:t>Is it Personal page?</a:t>
            </a:r>
          </a:p>
          <a:p>
            <a:pPr lvl="1" eaLnBrk="1" hangingPunct="1">
              <a:defRPr/>
            </a:pPr>
            <a:r>
              <a:rPr lang="en-US" sz="2400" dirty="0"/>
              <a:t>What is Domain?</a:t>
            </a:r>
          </a:p>
          <a:p>
            <a:pPr lvl="2" eaLnBrk="1" hangingPunct="1">
              <a:defRPr/>
            </a:pPr>
            <a:r>
              <a:rPr lang="en-US" sz="2400" dirty="0"/>
              <a:t>Government sites </a:t>
            </a:r>
            <a:r>
              <a:rPr lang="en-US" sz="2400" dirty="0" err="1"/>
              <a:t>gov</a:t>
            </a:r>
            <a:r>
              <a:rPr lang="en-US" sz="2400" dirty="0"/>
              <a:t>, .mil, .us</a:t>
            </a:r>
          </a:p>
          <a:p>
            <a:pPr lvl="2" eaLnBrk="1" hangingPunct="1">
              <a:defRPr/>
            </a:pPr>
            <a:r>
              <a:rPr lang="en-US" sz="2400" dirty="0"/>
              <a:t>Educational sites .</a:t>
            </a:r>
            <a:r>
              <a:rPr lang="en-US" sz="2400" dirty="0" err="1"/>
              <a:t>edu</a:t>
            </a:r>
            <a:endParaRPr lang="en-US" sz="2400" dirty="0"/>
          </a:p>
          <a:p>
            <a:pPr lvl="2" eaLnBrk="1" hangingPunct="1">
              <a:defRPr/>
            </a:pPr>
            <a:r>
              <a:rPr lang="en-US" sz="2400" dirty="0"/>
              <a:t>Nonprofit site .org   </a:t>
            </a:r>
          </a:p>
          <a:p>
            <a:pPr lvl="2" eaLnBrk="1" hangingPunct="1">
              <a:defRPr/>
            </a:pPr>
            <a:r>
              <a:rPr lang="en-US" sz="2400" dirty="0"/>
              <a:t>Commercial site .com</a:t>
            </a:r>
          </a:p>
        </p:txBody>
      </p:sp>
    </p:spTree>
    <p:extLst>
      <p:ext uri="{BB962C8B-B14F-4D97-AF65-F5344CB8AC3E}">
        <p14:creationId xmlns:p14="http://schemas.microsoft.com/office/powerpoint/2010/main" val="24222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yourself: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9700" y="1623291"/>
            <a:ext cx="7162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kern="0" dirty="0" smtClean="0"/>
              <a:t>Is the content good?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useful, covering all or part of what I need?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Do I understand the information?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spelling and grammar correct?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accurate? Can I verify it elsewhere?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2925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The Tree Octopus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hlinkClick r:id="rId4"/>
              </a:rPr>
              <a:t>http://zapatopi.net/treeoctopus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All About Explorers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hlinkClick r:id="rId5"/>
              </a:rPr>
              <a:t>http://allaboutexplorers.com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Dog Island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>
                <a:hlinkClick r:id="rId6"/>
              </a:rPr>
              <a:t>http://www.thedogisland.com/</a:t>
            </a: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these sites</a:t>
            </a:r>
          </a:p>
        </p:txBody>
      </p:sp>
      <p:pic>
        <p:nvPicPr>
          <p:cNvPr id="3074" name="Picture 2" descr="C:\Documents and Settings\krobinson\Local Settings\Temporary Internet Files\Content.IE5\C1D24BM8\MM90039575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828800"/>
            <a:ext cx="838200" cy="419100"/>
          </a:xfrm>
          <a:prstGeom prst="rect">
            <a:avLst/>
          </a:prstGeom>
          <a:noFill/>
        </p:spPr>
      </p:pic>
      <p:graphicFrame>
        <p:nvGraphicFramePr>
          <p:cNvPr id="3075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732650"/>
              </p:ext>
            </p:extLst>
          </p:nvPr>
        </p:nvGraphicFramePr>
        <p:xfrm>
          <a:off x="857250" y="22479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Packager Shell Object" showAsIcon="1" r:id="rId8" imgW="572040" imgH="685440" progId="Package">
                  <p:embed/>
                </p:oleObj>
              </mc:Choice>
              <mc:Fallback>
                <p:oleObj name="Packager Shell Object" showAsIcon="1" r:id="rId8" imgW="572040" imgH="685440" progId="Packag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479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verb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8" dur="1" fill="hold"/>
                                        <p:tgtEl>
                                          <p:spTgt spid="3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6962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Expresses only one opinion</a:t>
            </a:r>
          </a:p>
          <a:p>
            <a:r>
              <a:rPr lang="en-US" sz="2600" dirty="0"/>
              <a:t>Wants to convince you of their beliefs</a:t>
            </a:r>
          </a:p>
          <a:p>
            <a:pPr marL="393192" lvl="1" indent="0">
              <a:buNone/>
              <a:defRPr/>
            </a:pPr>
            <a:endParaRPr lang="en-US" dirty="0"/>
          </a:p>
          <a:p>
            <a:pPr marL="393192" lvl="1" indent="0">
              <a:buNone/>
              <a:defRPr/>
            </a:pPr>
            <a:r>
              <a:rPr lang="en-US" sz="2400" dirty="0" smtClean="0"/>
              <a:t>Websites with different points </a:t>
            </a:r>
            <a:r>
              <a:rPr lang="en-US" sz="2400" dirty="0"/>
              <a:t>of </a:t>
            </a:r>
            <a:r>
              <a:rPr lang="en-US" sz="2400" dirty="0" smtClean="0"/>
              <a:t>view: </a:t>
            </a:r>
          </a:p>
          <a:p>
            <a:pPr lvl="1">
              <a:buFont typeface="Arial"/>
              <a:buChar char="•"/>
              <a:defRPr/>
            </a:pPr>
            <a:r>
              <a:rPr lang="en-US" sz="1900" dirty="0" smtClean="0">
                <a:hlinkClick r:id="rId3"/>
              </a:rPr>
              <a:t>http://www.buzzle.com/articles/benefits-of-school-uniforms.html</a:t>
            </a:r>
            <a:endParaRPr lang="en-US" sz="1900" dirty="0" smtClean="0"/>
          </a:p>
          <a:p>
            <a:pPr lvl="1">
              <a:buFont typeface="Arial"/>
              <a:buChar char="•"/>
              <a:defRPr/>
            </a:pPr>
            <a:endParaRPr lang="en-US" sz="1900" dirty="0" smtClean="0"/>
          </a:p>
          <a:p>
            <a:pPr lvl="1">
              <a:defRPr/>
            </a:pPr>
            <a:r>
              <a:rPr lang="en-US" sz="1900" dirty="0" smtClean="0">
                <a:hlinkClick r:id="rId4"/>
              </a:rPr>
              <a:t>http://www.education.newarchaeology.com/against_school_uniforms.php</a:t>
            </a:r>
            <a:endParaRPr lang="en-US" sz="1900" dirty="0" smtClean="0"/>
          </a:p>
          <a:p>
            <a:pPr lvl="1">
              <a:defRPr/>
            </a:pPr>
            <a:endParaRPr lang="en-US" sz="1900" dirty="0" smtClean="0"/>
          </a:p>
          <a:p>
            <a:pPr lvl="1">
              <a:defRPr/>
            </a:pPr>
            <a:endParaRPr lang="en-US" sz="1900" dirty="0"/>
          </a:p>
          <a:p>
            <a:pPr lvl="1">
              <a:defRPr/>
            </a:pP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are </a:t>
            </a:r>
            <a:r>
              <a:rPr lang="en-US" sz="3600" dirty="0" smtClean="0"/>
              <a:t>biased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Hurry Up" pitchFamily="2" charset="0"/>
              </a:rPr>
              <a:t>Biased!</a:t>
            </a:r>
            <a:endParaRPr lang="en-US" sz="2800" dirty="0">
              <a:solidFill>
                <a:srgbClr val="FF0000"/>
              </a:solidFill>
              <a:latin typeface="Hurry Up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962400"/>
            <a:ext cx="82296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Some show both points of view: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hlinkClick r:id="rId5"/>
              </a:rPr>
              <a:t>http://www.debate.org/opinions/should-students-be-allowed-to-use-cell-phones-in-school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2.22222E-6 C 0.0908 -0.00509 0.09549 -0.01134 0.09931 -0.02616 C 0.1 -0.10926 0.09931 -0.19236 0.10139 -0.27546 C 0.10139 -0.27893 0.10486 -0.28078 0.10573 -0.28403 C 0.11372 -0.31227 0.11163 -0.30347 0.12761 -0.32477 C 0.14879 -0.35301 0.16181 -0.36944 0.19063 -0.38264 C 0.19549 -0.38495 0.19844 -0.39421 0.20365 -0.39421 C 0.28403 -0.39514 0.36459 -0.39629 0.44497 -0.39722 C 0.48733 -0.41551 0.53802 -0.42569 0.58195 -0.42893 C 0.59132 -0.43217 0.60052 -0.43842 0.61007 -0.44051 C 0.62604 -0.44421 0.61875 -0.44213 0.63195 -0.44629 C 0.63924 -0.45648 0.65209 -0.46227 0.66233 -0.46666 C 0.66962 -0.47315 0.67552 -0.48032 0.68403 -0.48403 C 0.70122 -0.4993 0.71893 -0.51227 0.73629 -0.52754 C 0.74983 -0.53958 0.73542 -0.51991 0.74931 -0.53634 C 0.75382 -0.54166 0.75729 -0.54907 0.76233 -0.5537 C 0.76667 -0.55764 0.77535 -0.56528 0.77535 -0.56528 C 0.78594 -0.58611 0.77188 -0.56018 0.78837 -0.58264 C 0.79341 -0.58958 0.79532 -0.60069 0.79931 -0.60879 C 0.80191 -0.63819 0.80365 -0.64838 0.80365 -0.68125 " pathEditMode="relative" ptsTypes="fffffffffffffffffffA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you learned?</a:t>
            </a:r>
          </a:p>
        </p:txBody>
      </p:sp>
      <p:pic>
        <p:nvPicPr>
          <p:cNvPr id="77828" name="Picture 4" descr="MCBS0189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438400"/>
            <a:ext cx="2363788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krobinson\Local Settings\Temporary Internet Files\Content.IE5\GLZ0E9P8\MC910216326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378409" cy="328824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Want to sell you something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Sometimes hard to tell which is the ad and what are the facts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Nickleodeon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hlinkClick r:id="rId5"/>
              </a:rPr>
              <a:t>http://www.nick.com/</a:t>
            </a: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/>
              <a:t>Advertisements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619</TotalTime>
  <Words>577</Words>
  <Application>Microsoft Office PowerPoint</Application>
  <PresentationFormat>On-screen Show (4:3)</PresentationFormat>
  <Paragraphs>122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Package</vt:lpstr>
      <vt:lpstr>Researching Online</vt:lpstr>
      <vt:lpstr>Books vs Internet</vt:lpstr>
      <vt:lpstr>So what do we do?</vt:lpstr>
      <vt:lpstr>To be a good editor…Ask yourself</vt:lpstr>
      <vt:lpstr>Ask yourself: </vt:lpstr>
      <vt:lpstr>Let’s look at these sites</vt:lpstr>
      <vt:lpstr>Some are biased</vt:lpstr>
      <vt:lpstr>What have you learned?</vt:lpstr>
      <vt:lpstr>Advertisements</vt:lpstr>
      <vt:lpstr>An Author’s Purpose:  </vt:lpstr>
      <vt:lpstr>Questioning ABC’s</vt:lpstr>
      <vt:lpstr>Cyberbullying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It’s On The Internet, Then It’s Got To Be True</dc:title>
  <dc:creator>Administrator</dc:creator>
  <cp:lastModifiedBy>Windows User</cp:lastModifiedBy>
  <cp:revision>44</cp:revision>
  <cp:lastPrinted>2015-03-12T20:20:54Z</cp:lastPrinted>
  <dcterms:created xsi:type="dcterms:W3CDTF">2006-02-08T15:09:06Z</dcterms:created>
  <dcterms:modified xsi:type="dcterms:W3CDTF">2015-04-20T16:05:25Z</dcterms:modified>
</cp:coreProperties>
</file>