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4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1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7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90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Southeast Region</a:t>
            </a:r>
            <a:br>
              <a:rPr lang="en-US" sz="4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US" sz="4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Cherokee</a:t>
            </a:r>
            <a:endParaRPr lang="en-US" sz="48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Asher Micah Fallon Julia</a:t>
            </a:r>
            <a:endParaRPr lang="en-US" sz="36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8600" y="13141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5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All about the Natural 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768944"/>
              </p:ext>
            </p:extLst>
          </p:nvPr>
        </p:nvGraphicFramePr>
        <p:xfrm>
          <a:off x="457200" y="1219200"/>
          <a:ext cx="8229600" cy="611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456089">
                <a:tc>
                  <a:txBody>
                    <a:bodyPr/>
                    <a:lstStyle/>
                    <a:p>
                      <a:r>
                        <a:rPr lang="en-US" dirty="0" smtClean="0"/>
                        <a:t>Land</a:t>
                      </a:r>
                    </a:p>
                    <a:p>
                      <a:endParaRPr lang="en-US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Hard</a:t>
                      </a:r>
                      <a:r>
                        <a:rPr lang="en-US" baseline="0" dirty="0" smtClean="0"/>
                        <a:t> wood forests, flat areas and valleys between mountains.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Plants</a:t>
                      </a:r>
                      <a:r>
                        <a:rPr lang="en-US" baseline="0" dirty="0" smtClean="0"/>
                        <a:t> and Animals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Deer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Turkey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Bear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Fish 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Redwood trees  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045551">
                <a:tc>
                  <a:txBody>
                    <a:bodyPr/>
                    <a:lstStyle/>
                    <a:p>
                      <a:r>
                        <a:rPr lang="en-US" dirty="0" smtClean="0"/>
                        <a:t>Bodies of Water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Rivers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Streams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Lakes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ponds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Hot    (in summer)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Breezy (in fall)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Cool   (in winter)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Cold   (rarely happens)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514600"/>
            <a:ext cx="2305050" cy="238125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04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5953"/>
            <a:ext cx="8229600" cy="1143000"/>
          </a:xfrm>
        </p:spPr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89464"/>
            <a:ext cx="8229600" cy="4525963"/>
          </a:xfrm>
        </p:spPr>
        <p:txBody>
          <a:bodyPr/>
          <a:lstStyle/>
          <a:p>
            <a:r>
              <a:rPr lang="en-US" dirty="0" smtClean="0"/>
              <a:t>The Cherokee farmed and harvested their food.</a:t>
            </a:r>
          </a:p>
          <a:p>
            <a:r>
              <a:rPr lang="en-US" dirty="0" smtClean="0"/>
              <a:t>They also ate deer, rabbit and turkey which they hunted.</a:t>
            </a:r>
          </a:p>
          <a:p>
            <a:r>
              <a:rPr lang="en-US" dirty="0" smtClean="0"/>
              <a:t>Also, they ate cake and carrot bread.</a:t>
            </a:r>
          </a:p>
          <a:p>
            <a:r>
              <a:rPr lang="en-US" dirty="0" smtClean="0"/>
              <a:t>They ate corn and soup.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4038600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31111" r="20811" b="33333"/>
          <a:stretch/>
        </p:blipFill>
        <p:spPr>
          <a:xfrm>
            <a:off x="190500" y="4196227"/>
            <a:ext cx="5562600" cy="24384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2682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0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203"/>
            <a:ext cx="8229600" cy="1150352"/>
          </a:xfrm>
        </p:spPr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7060"/>
            <a:ext cx="8229600" cy="4525963"/>
          </a:xfrm>
        </p:spPr>
        <p:txBody>
          <a:bodyPr/>
          <a:lstStyle/>
          <a:p>
            <a:r>
              <a:rPr lang="en-US" dirty="0" smtClean="0"/>
              <a:t>Men and boys wore breechcloth</a:t>
            </a:r>
          </a:p>
          <a:p>
            <a:r>
              <a:rPr lang="en-US" dirty="0" smtClean="0"/>
              <a:t>Men wore deer skin</a:t>
            </a:r>
          </a:p>
          <a:p>
            <a:r>
              <a:rPr lang="en-US" dirty="0" smtClean="0"/>
              <a:t>Women wore skirts and tops</a:t>
            </a:r>
            <a:endParaRPr lang="en-US" dirty="0"/>
          </a:p>
          <a:p>
            <a:r>
              <a:rPr lang="en-US" dirty="0" smtClean="0"/>
              <a:t>Men and women wore traditional clothing</a:t>
            </a:r>
          </a:p>
          <a:p>
            <a:r>
              <a:rPr lang="en-US" dirty="0" smtClean="0"/>
              <a:t>Men and women wore jewelry </a:t>
            </a:r>
          </a:p>
          <a:p>
            <a:r>
              <a:rPr lang="en-US" dirty="0" smtClean="0"/>
              <a:t>Women used calico to make skirts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9" y="195333"/>
            <a:ext cx="1932701" cy="2627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7679" r="15833" b="11908"/>
          <a:stretch/>
        </p:blipFill>
        <p:spPr>
          <a:xfrm>
            <a:off x="6096001" y="3352800"/>
            <a:ext cx="3048000" cy="35052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3141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Cherokee were very religious</a:t>
            </a:r>
          </a:p>
          <a:p>
            <a:r>
              <a:rPr lang="en-US" sz="2000" dirty="0" smtClean="0"/>
              <a:t>The Cherokee asked the spirits for health and food</a:t>
            </a:r>
          </a:p>
          <a:p>
            <a:r>
              <a:rPr lang="en-US" sz="2000" dirty="0" smtClean="0"/>
              <a:t>Priests held festivals</a:t>
            </a:r>
          </a:p>
          <a:p>
            <a:r>
              <a:rPr lang="en-US" sz="2000" dirty="0" smtClean="0"/>
              <a:t>Music and dancing was very important to the Cherokee</a:t>
            </a:r>
          </a:p>
          <a:p>
            <a:r>
              <a:rPr lang="en-US" sz="2000" dirty="0" smtClean="0"/>
              <a:t>There was a big festival called the Green Corn Festival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7281" r="20074" b="37384"/>
          <a:stretch/>
        </p:blipFill>
        <p:spPr>
          <a:xfrm>
            <a:off x="1905000" y="3581400"/>
            <a:ext cx="5715000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5563"/>
            <a:ext cx="2181225" cy="2018868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They b</a:t>
            </a:r>
            <a:r>
              <a:rPr lang="en-US" dirty="0" smtClean="0"/>
              <a:t>uilt </a:t>
            </a:r>
            <a:r>
              <a:rPr lang="en-US" dirty="0" smtClean="0"/>
              <a:t>houses out of grass and </a:t>
            </a:r>
            <a:r>
              <a:rPr lang="en-US" dirty="0" smtClean="0"/>
              <a:t>mud.</a:t>
            </a:r>
            <a:endParaRPr lang="en-US" dirty="0" smtClean="0"/>
          </a:p>
          <a:p>
            <a:r>
              <a:rPr lang="en-US" dirty="0" smtClean="0"/>
              <a:t>Cherokee shelter had no windows or </a:t>
            </a:r>
            <a:r>
              <a:rPr lang="en-US" dirty="0" smtClean="0"/>
              <a:t>doors.</a:t>
            </a:r>
            <a:endParaRPr lang="en-US" dirty="0" smtClean="0"/>
          </a:p>
          <a:p>
            <a:r>
              <a:rPr lang="en-US" dirty="0" smtClean="0"/>
              <a:t>Some houses were called </a:t>
            </a:r>
            <a:r>
              <a:rPr lang="en-US" dirty="0" smtClean="0"/>
              <a:t>lodges. </a:t>
            </a:r>
            <a:endParaRPr lang="en-US" dirty="0" smtClean="0"/>
          </a:p>
          <a:p>
            <a:r>
              <a:rPr lang="en-US" dirty="0" smtClean="0"/>
              <a:t>There was one house called the council house for </a:t>
            </a:r>
            <a:r>
              <a:rPr lang="en-US" dirty="0" smtClean="0"/>
              <a:t>meetings.</a:t>
            </a:r>
            <a:endParaRPr lang="en-US" dirty="0" smtClean="0"/>
          </a:p>
          <a:p>
            <a:r>
              <a:rPr lang="en-US" dirty="0" smtClean="0"/>
              <a:t>Non traveling  houses had a hole in the </a:t>
            </a:r>
            <a:r>
              <a:rPr lang="en-US" dirty="0" smtClean="0"/>
              <a:t>roof.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" r="77500" b="72197"/>
          <a:stretch/>
        </p:blipFill>
        <p:spPr>
          <a:xfrm>
            <a:off x="5638800" y="0"/>
            <a:ext cx="3505200" cy="3475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40" y="5102542"/>
            <a:ext cx="289245" cy="4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981490"/>
            <a:ext cx="1752600" cy="214467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Bibliography </a:t>
            </a:r>
            <a:br>
              <a:rPr lang="en-US" dirty="0" smtClean="0"/>
            </a:br>
            <a:r>
              <a:rPr lang="en-US" dirty="0" smtClean="0"/>
              <a:t>(Work Cited)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E-books and Books we used: </a:t>
            </a:r>
          </a:p>
          <a:p>
            <a:pPr marL="0" indent="0">
              <a:buNone/>
            </a:pPr>
            <a:r>
              <a:rPr lang="en-US" smtClean="0"/>
              <a:t>Gaines</a:t>
            </a:r>
            <a:r>
              <a:rPr lang="en-US" dirty="0" smtClean="0"/>
              <a:t>, Richard. The Cherokee, ABDO Publishing.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Todd, Anne. The Cherokee an independent nation. Capstone, 2003.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77000" y="10132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246</Words>
  <Application>Microsoft Office PowerPoint</Application>
  <PresentationFormat>On-screen Show (4:3)</PresentationFormat>
  <Paragraphs>63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Adobe Fan Heiti Std B</vt:lpstr>
      <vt:lpstr>Arial</vt:lpstr>
      <vt:lpstr>Calibri</vt:lpstr>
      <vt:lpstr>Office Theme</vt:lpstr>
      <vt:lpstr>Southeast Region Cherokee</vt:lpstr>
      <vt:lpstr>All about the Natural Resources</vt:lpstr>
      <vt:lpstr>Food</vt:lpstr>
      <vt:lpstr>Clothing</vt:lpstr>
      <vt:lpstr>Traditions</vt:lpstr>
      <vt:lpstr>Shelter</vt:lpstr>
      <vt:lpstr>Bibliography  (Work Cited)</vt:lpstr>
    </vt:vector>
  </TitlesOfParts>
  <Company>Fairfield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Region  The Pueblo Tribe</dc:title>
  <dc:creator>Windows User</dc:creator>
  <cp:lastModifiedBy>Goldberg, Stephanie</cp:lastModifiedBy>
  <cp:revision>32</cp:revision>
  <dcterms:created xsi:type="dcterms:W3CDTF">2015-11-19T16:16:19Z</dcterms:created>
  <dcterms:modified xsi:type="dcterms:W3CDTF">2015-12-14T18:24:17Z</dcterms:modified>
</cp:coreProperties>
</file>