
<file path=[Content_Types].xml><?xml version="1.0" encoding="utf-8"?>
<Types xmlns="http://schemas.openxmlformats.org/package/2006/content-types">
  <Default Extension="png" ContentType="image/png"/>
  <Default Extension="wma" ContentType="audio/x-ms-wma"/>
  <Default Extension="jpeg" ContentType="image/jpeg"/>
  <Default Extension="m4a" ContentType="audio/mp4"/>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2" r:id="rId4"/>
    <p:sldId id="263" r:id="rId5"/>
    <p:sldId id="261" r:id="rId6"/>
    <p:sldId id="266" r:id="rId7"/>
    <p:sldId id="26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BB0FCC-DE23-49C3-B083-22FCF039E14C}" type="datetimeFigureOut">
              <a:rPr lang="en-US" smtClean="0"/>
              <a:t>12/21/2015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86AB4-0230-49B1-AD43-AB5F4C43E900}" type="slidenum">
              <a:rPr lang="en-US" smtClean="0"/>
              <a:t>‹#›</a:t>
            </a:fld>
            <a:endParaRPr lang="en-US" dirty="0"/>
          </a:p>
        </p:txBody>
      </p:sp>
    </p:spTree>
    <p:extLst>
      <p:ext uri="{BB962C8B-B14F-4D97-AF65-F5344CB8AC3E}">
        <p14:creationId xmlns:p14="http://schemas.microsoft.com/office/powerpoint/2010/main" val="2535107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86AB4-0230-49B1-AD43-AB5F4C43E900}" type="slidenum">
              <a:rPr lang="en-US" smtClean="0"/>
              <a:t>6</a:t>
            </a:fld>
            <a:endParaRPr lang="en-US" dirty="0"/>
          </a:p>
        </p:txBody>
      </p:sp>
    </p:spTree>
    <p:extLst>
      <p:ext uri="{BB962C8B-B14F-4D97-AF65-F5344CB8AC3E}">
        <p14:creationId xmlns:p14="http://schemas.microsoft.com/office/powerpoint/2010/main" val="4089846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E2C3C2-F61F-4FF1-8333-B21E948776BB}" type="datetimeFigureOut">
              <a:rPr lang="en-US" smtClean="0"/>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55F5A5-0016-4DE3-8AC5-D0AA3B43EDF4}" type="slidenum">
              <a:rPr lang="en-US" smtClean="0"/>
              <a:t>‹#›</a:t>
            </a:fld>
            <a:endParaRPr lang="en-US" dirty="0"/>
          </a:p>
        </p:txBody>
      </p:sp>
    </p:spTree>
    <p:extLst>
      <p:ext uri="{BB962C8B-B14F-4D97-AF65-F5344CB8AC3E}">
        <p14:creationId xmlns:p14="http://schemas.microsoft.com/office/powerpoint/2010/main" val="1521232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2C3C2-F61F-4FF1-8333-B21E948776BB}" type="datetimeFigureOut">
              <a:rPr lang="en-US" smtClean="0"/>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55F5A5-0016-4DE3-8AC5-D0AA3B43EDF4}" type="slidenum">
              <a:rPr lang="en-US" smtClean="0"/>
              <a:t>‹#›</a:t>
            </a:fld>
            <a:endParaRPr lang="en-US" dirty="0"/>
          </a:p>
        </p:txBody>
      </p:sp>
    </p:spTree>
    <p:extLst>
      <p:ext uri="{BB962C8B-B14F-4D97-AF65-F5344CB8AC3E}">
        <p14:creationId xmlns:p14="http://schemas.microsoft.com/office/powerpoint/2010/main" val="239654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2C3C2-F61F-4FF1-8333-B21E948776BB}" type="datetimeFigureOut">
              <a:rPr lang="en-US" smtClean="0"/>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55F5A5-0016-4DE3-8AC5-D0AA3B43EDF4}" type="slidenum">
              <a:rPr lang="en-US" smtClean="0"/>
              <a:t>‹#›</a:t>
            </a:fld>
            <a:endParaRPr lang="en-US" dirty="0"/>
          </a:p>
        </p:txBody>
      </p:sp>
    </p:spTree>
    <p:extLst>
      <p:ext uri="{BB962C8B-B14F-4D97-AF65-F5344CB8AC3E}">
        <p14:creationId xmlns:p14="http://schemas.microsoft.com/office/powerpoint/2010/main" val="1752770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2C3C2-F61F-4FF1-8333-B21E948776BB}" type="datetimeFigureOut">
              <a:rPr lang="en-US" smtClean="0"/>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55F5A5-0016-4DE3-8AC5-D0AA3B43EDF4}" type="slidenum">
              <a:rPr lang="en-US" smtClean="0"/>
              <a:t>‹#›</a:t>
            </a:fld>
            <a:endParaRPr lang="en-US" dirty="0"/>
          </a:p>
        </p:txBody>
      </p:sp>
    </p:spTree>
    <p:extLst>
      <p:ext uri="{BB962C8B-B14F-4D97-AF65-F5344CB8AC3E}">
        <p14:creationId xmlns:p14="http://schemas.microsoft.com/office/powerpoint/2010/main" val="1635418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E2C3C2-F61F-4FF1-8333-B21E948776BB}" type="datetimeFigureOut">
              <a:rPr lang="en-US" smtClean="0"/>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55F5A5-0016-4DE3-8AC5-D0AA3B43EDF4}" type="slidenum">
              <a:rPr lang="en-US" smtClean="0"/>
              <a:t>‹#›</a:t>
            </a:fld>
            <a:endParaRPr lang="en-US" dirty="0"/>
          </a:p>
        </p:txBody>
      </p:sp>
    </p:spTree>
    <p:extLst>
      <p:ext uri="{BB962C8B-B14F-4D97-AF65-F5344CB8AC3E}">
        <p14:creationId xmlns:p14="http://schemas.microsoft.com/office/powerpoint/2010/main" val="180177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E2C3C2-F61F-4FF1-8333-B21E948776BB}" type="datetimeFigureOut">
              <a:rPr lang="en-US" smtClean="0"/>
              <a:t>12/21/2015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55F5A5-0016-4DE3-8AC5-D0AA3B43EDF4}" type="slidenum">
              <a:rPr lang="en-US" smtClean="0"/>
              <a:t>‹#›</a:t>
            </a:fld>
            <a:endParaRPr lang="en-US" dirty="0"/>
          </a:p>
        </p:txBody>
      </p:sp>
    </p:spTree>
    <p:extLst>
      <p:ext uri="{BB962C8B-B14F-4D97-AF65-F5344CB8AC3E}">
        <p14:creationId xmlns:p14="http://schemas.microsoft.com/office/powerpoint/2010/main" val="2270357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E2C3C2-F61F-4FF1-8333-B21E948776BB}" type="datetimeFigureOut">
              <a:rPr lang="en-US" smtClean="0"/>
              <a:t>12/21/2015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55F5A5-0016-4DE3-8AC5-D0AA3B43EDF4}" type="slidenum">
              <a:rPr lang="en-US" smtClean="0"/>
              <a:t>‹#›</a:t>
            </a:fld>
            <a:endParaRPr lang="en-US" dirty="0"/>
          </a:p>
        </p:txBody>
      </p:sp>
    </p:spTree>
    <p:extLst>
      <p:ext uri="{BB962C8B-B14F-4D97-AF65-F5344CB8AC3E}">
        <p14:creationId xmlns:p14="http://schemas.microsoft.com/office/powerpoint/2010/main" val="123115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E2C3C2-F61F-4FF1-8333-B21E948776BB}" type="datetimeFigureOut">
              <a:rPr lang="en-US" smtClean="0"/>
              <a:t>12/21/2015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55F5A5-0016-4DE3-8AC5-D0AA3B43EDF4}" type="slidenum">
              <a:rPr lang="en-US" smtClean="0"/>
              <a:t>‹#›</a:t>
            </a:fld>
            <a:endParaRPr lang="en-US" dirty="0"/>
          </a:p>
        </p:txBody>
      </p:sp>
    </p:spTree>
    <p:extLst>
      <p:ext uri="{BB962C8B-B14F-4D97-AF65-F5344CB8AC3E}">
        <p14:creationId xmlns:p14="http://schemas.microsoft.com/office/powerpoint/2010/main" val="2091559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2C3C2-F61F-4FF1-8333-B21E948776BB}" type="datetimeFigureOut">
              <a:rPr lang="en-US" smtClean="0"/>
              <a:t>12/21/2015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55F5A5-0016-4DE3-8AC5-D0AA3B43EDF4}" type="slidenum">
              <a:rPr lang="en-US" smtClean="0"/>
              <a:t>‹#›</a:t>
            </a:fld>
            <a:endParaRPr lang="en-US" dirty="0"/>
          </a:p>
        </p:txBody>
      </p:sp>
    </p:spTree>
    <p:extLst>
      <p:ext uri="{BB962C8B-B14F-4D97-AF65-F5344CB8AC3E}">
        <p14:creationId xmlns:p14="http://schemas.microsoft.com/office/powerpoint/2010/main" val="64853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2C3C2-F61F-4FF1-8333-B21E948776BB}" type="datetimeFigureOut">
              <a:rPr lang="en-US" smtClean="0"/>
              <a:t>12/21/2015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55F5A5-0016-4DE3-8AC5-D0AA3B43EDF4}" type="slidenum">
              <a:rPr lang="en-US" smtClean="0"/>
              <a:t>‹#›</a:t>
            </a:fld>
            <a:endParaRPr lang="en-US" dirty="0"/>
          </a:p>
        </p:txBody>
      </p:sp>
    </p:spTree>
    <p:extLst>
      <p:ext uri="{BB962C8B-B14F-4D97-AF65-F5344CB8AC3E}">
        <p14:creationId xmlns:p14="http://schemas.microsoft.com/office/powerpoint/2010/main" val="752276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2C3C2-F61F-4FF1-8333-B21E948776BB}" type="datetimeFigureOut">
              <a:rPr lang="en-US" smtClean="0"/>
              <a:t>12/21/2015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55F5A5-0016-4DE3-8AC5-D0AA3B43EDF4}" type="slidenum">
              <a:rPr lang="en-US" smtClean="0"/>
              <a:t>‹#›</a:t>
            </a:fld>
            <a:endParaRPr lang="en-US" dirty="0"/>
          </a:p>
        </p:txBody>
      </p:sp>
    </p:spTree>
    <p:extLst>
      <p:ext uri="{BB962C8B-B14F-4D97-AF65-F5344CB8AC3E}">
        <p14:creationId xmlns:p14="http://schemas.microsoft.com/office/powerpoint/2010/main" val="2359240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2C3C2-F61F-4FF1-8333-B21E948776BB}" type="datetimeFigureOut">
              <a:rPr lang="en-US" smtClean="0"/>
              <a:t>12/21/2015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5F5A5-0016-4DE3-8AC5-D0AA3B43EDF4}" type="slidenum">
              <a:rPr lang="en-US" smtClean="0"/>
              <a:t>‹#›</a:t>
            </a:fld>
            <a:endParaRPr lang="en-US" dirty="0"/>
          </a:p>
        </p:txBody>
      </p:sp>
    </p:spTree>
    <p:extLst>
      <p:ext uri="{BB962C8B-B14F-4D97-AF65-F5344CB8AC3E}">
        <p14:creationId xmlns:p14="http://schemas.microsoft.com/office/powerpoint/2010/main" val="2607832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jpe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7.g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9.jpeg"/><Relationship Id="rId5" Type="http://schemas.openxmlformats.org/officeDocument/2006/relationships/image" Target="../media/image1.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11.jpeg"/><Relationship Id="rId5" Type="http://schemas.openxmlformats.org/officeDocument/2006/relationships/image" Target="../media/image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image" Target="../media/image12.gif"/><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12902"/>
            <a:ext cx="7772400" cy="1470025"/>
          </a:xfrm>
        </p:spPr>
        <p:txBody>
          <a:bodyPr>
            <a:normAutofit/>
          </a:bodyPr>
          <a:lstStyle/>
          <a:p>
            <a:r>
              <a:rPr lang="en-US" dirty="0" smtClean="0"/>
              <a:t>Northeast Woodland</a:t>
            </a:r>
            <a:br>
              <a:rPr lang="en-US" dirty="0" smtClean="0"/>
            </a:br>
            <a:r>
              <a:rPr lang="en-US" dirty="0" smtClean="0"/>
              <a:t>Iroquois</a:t>
            </a:r>
            <a:endParaRPr lang="en-US" dirty="0"/>
          </a:p>
        </p:txBody>
      </p:sp>
      <p:sp>
        <p:nvSpPr>
          <p:cNvPr id="3" name="Subtitle 2"/>
          <p:cNvSpPr>
            <a:spLocks noGrp="1"/>
          </p:cNvSpPr>
          <p:nvPr>
            <p:ph type="subTitle" idx="1"/>
          </p:nvPr>
        </p:nvSpPr>
        <p:spPr>
          <a:xfrm>
            <a:off x="1600200" y="4419600"/>
            <a:ext cx="6400800" cy="1752600"/>
          </a:xfrm>
        </p:spPr>
        <p:txBody>
          <a:bodyPr/>
          <a:lstStyle/>
          <a:p>
            <a:r>
              <a:rPr lang="en-US" dirty="0" smtClean="0"/>
              <a:t>Parker, Braeden, Amika, Sophia.D</a:t>
            </a:r>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43400" y="3597214"/>
            <a:ext cx="609600" cy="609600"/>
          </a:xfrm>
          <a:prstGeom prst="rect">
            <a:avLst/>
          </a:prstGeom>
        </p:spPr>
      </p:pic>
      <p:pic>
        <p:nvPicPr>
          <p:cNvPr id="1027" name="Picture 3" descr="C:\Users\sherman\AppData\Local\Microsoft\Windows\Temporary Internet Files\Content.IE5\59S17BI0\thumbnail[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52400"/>
            <a:ext cx="1781175" cy="20631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herman\AppData\Local\Microsoft\Windows\Temporary Internet Files\Content.IE5\KWF6VSE0\york[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03" y="4995333"/>
            <a:ext cx="1726046" cy="149959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sherman\AppData\Local\Microsoft\Windows\Temporary Internet Files\Content.IE5\59S17BI0\iroquois3[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1022" y="1907662"/>
            <a:ext cx="1676400" cy="23301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sherman\AppData\Local\Microsoft\Windows\Temporary Internet Files\Content.IE5\55V26N4W\Iroquois_6_Nations_map_c172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491" y="228600"/>
            <a:ext cx="2736109" cy="198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645556"/>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3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All about the Natural Resources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0477015"/>
              </p:ext>
            </p:extLst>
          </p:nvPr>
        </p:nvGraphicFramePr>
        <p:xfrm>
          <a:off x="457200" y="1219200"/>
          <a:ext cx="8229600" cy="5501640"/>
        </p:xfrm>
        <a:graphic>
          <a:graphicData uri="http://schemas.openxmlformats.org/drawingml/2006/table">
            <a:tbl>
              <a:tblPr firstRow="1" bandRow="1">
                <a:tableStyleId>{5C22544A-7EE6-4342-B048-85BDC9FD1C3A}</a:tableStyleId>
              </a:tblPr>
              <a:tblGrid>
                <a:gridCol w="4114800"/>
                <a:gridCol w="4114800"/>
              </a:tblGrid>
              <a:tr h="2456089">
                <a:tc>
                  <a:txBody>
                    <a:bodyPr/>
                    <a:lstStyle/>
                    <a:p>
                      <a:r>
                        <a:rPr lang="en-US" dirty="0" smtClean="0"/>
                        <a:t>Land</a:t>
                      </a:r>
                    </a:p>
                    <a:p>
                      <a:endParaRPr lang="en-US" dirty="0" smtClean="0"/>
                    </a:p>
                    <a:p>
                      <a:pPr marL="285750" indent="-285750">
                        <a:buFont typeface="Arial" pitchFamily="34" charset="0"/>
                        <a:buChar char="•"/>
                      </a:pPr>
                      <a:r>
                        <a:rPr lang="en-US" dirty="0" smtClean="0"/>
                        <a:t>forests </a:t>
                      </a:r>
                    </a:p>
                    <a:p>
                      <a:pPr marL="285750" indent="-285750">
                        <a:buFont typeface="Arial" pitchFamily="34" charset="0"/>
                        <a:buChar char="•"/>
                      </a:pPr>
                      <a:r>
                        <a:rPr lang="en-US" dirty="0" smtClean="0"/>
                        <a:t>dry/moist  </a:t>
                      </a:r>
                    </a:p>
                    <a:p>
                      <a:endParaRPr lang="en-US" dirty="0" smtClean="0"/>
                    </a:p>
                    <a:p>
                      <a:endParaRPr lang="en-US" dirty="0" smtClean="0"/>
                    </a:p>
                    <a:p>
                      <a:endParaRPr lang="en-US" dirty="0"/>
                    </a:p>
                  </a:txBody>
                  <a:tcPr/>
                </a:tc>
                <a:tc>
                  <a:txBody>
                    <a:bodyPr/>
                    <a:lstStyle/>
                    <a:p>
                      <a:r>
                        <a:rPr lang="en-US" dirty="0" smtClean="0"/>
                        <a:t>Plants</a:t>
                      </a:r>
                      <a:r>
                        <a:rPr lang="en-US" baseline="0" dirty="0" smtClean="0"/>
                        <a:t> and Animals</a:t>
                      </a:r>
                    </a:p>
                    <a:p>
                      <a:pPr marL="285750" indent="-285750">
                        <a:buFont typeface="Arial" pitchFamily="34" charset="0"/>
                        <a:buChar char="•"/>
                      </a:pPr>
                      <a:r>
                        <a:rPr lang="en-US" dirty="0" smtClean="0"/>
                        <a:t>trees </a:t>
                      </a:r>
                    </a:p>
                    <a:p>
                      <a:pPr marL="285750" indent="-285750">
                        <a:buFont typeface="Arial" pitchFamily="34" charset="0"/>
                        <a:buChar char="•"/>
                      </a:pPr>
                      <a:r>
                        <a:rPr lang="en-US" dirty="0" smtClean="0"/>
                        <a:t> bear  </a:t>
                      </a:r>
                    </a:p>
                    <a:p>
                      <a:pPr marL="285750" indent="-285750">
                        <a:buFont typeface="Arial" pitchFamily="34" charset="0"/>
                        <a:buChar char="•"/>
                      </a:pPr>
                      <a:r>
                        <a:rPr lang="en-US" dirty="0" smtClean="0"/>
                        <a:t> turkey </a:t>
                      </a:r>
                      <a:endParaRPr lang="en-US" baseline="0" dirty="0" smtClean="0"/>
                    </a:p>
                  </a:txBody>
                  <a:tcPr/>
                </a:tc>
              </a:tr>
              <a:tr h="3045551">
                <a:tc>
                  <a:txBody>
                    <a:bodyPr/>
                    <a:lstStyle/>
                    <a:p>
                      <a:r>
                        <a:rPr lang="en-US" dirty="0" smtClean="0"/>
                        <a:t>Bodies of Water</a:t>
                      </a:r>
                    </a:p>
                    <a:p>
                      <a:endParaRPr lang="en-US" dirty="0" smtClean="0"/>
                    </a:p>
                    <a:p>
                      <a:endParaRPr lang="en-US" dirty="0" smtClean="0"/>
                    </a:p>
                    <a:p>
                      <a:pPr marL="285750" indent="-285750">
                        <a:buFont typeface="Arial" pitchFamily="34" charset="0"/>
                        <a:buChar char="•"/>
                      </a:pPr>
                      <a:r>
                        <a:rPr lang="en-US" dirty="0" smtClean="0"/>
                        <a:t>Mohawk river </a:t>
                      </a:r>
                    </a:p>
                    <a:p>
                      <a:pPr marL="285750" indent="-285750">
                        <a:buFont typeface="Arial" pitchFamily="34" charset="0"/>
                        <a:buChar char="•"/>
                      </a:pPr>
                      <a:r>
                        <a:rPr lang="en-US" dirty="0" smtClean="0"/>
                        <a:t> lake </a:t>
                      </a:r>
                      <a:r>
                        <a:rPr lang="en-US" dirty="0" err="1" smtClean="0"/>
                        <a:t>ontario</a:t>
                      </a:r>
                      <a:r>
                        <a:rPr lang="en-US" dirty="0" smtClean="0"/>
                        <a:t> </a:t>
                      </a:r>
                    </a:p>
                    <a:p>
                      <a:pPr marL="285750" indent="-285750">
                        <a:buFont typeface="Arial" pitchFamily="34" charset="0"/>
                        <a:buChar char="•"/>
                      </a:pPr>
                      <a:r>
                        <a:rPr lang="en-US" dirty="0" smtClean="0"/>
                        <a:t> Mississippi river </a:t>
                      </a:r>
                    </a:p>
                  </a:txBody>
                  <a:tcPr/>
                </a:tc>
                <a:tc>
                  <a:txBody>
                    <a:bodyPr/>
                    <a:lstStyle/>
                    <a:p>
                      <a:r>
                        <a:rPr lang="en-US" dirty="0" smtClean="0"/>
                        <a:t>Climate </a:t>
                      </a:r>
                    </a:p>
                    <a:p>
                      <a:endParaRPr lang="en-US" dirty="0" smtClean="0"/>
                    </a:p>
                    <a:p>
                      <a:pPr marL="285750" indent="-285750">
                        <a:buFont typeface="Arial" pitchFamily="34" charset="0"/>
                        <a:buChar char="•"/>
                      </a:pPr>
                      <a:r>
                        <a:rPr lang="en-US" dirty="0" smtClean="0"/>
                        <a:t>warm in</a:t>
                      </a:r>
                      <a:r>
                        <a:rPr lang="en-US" baseline="0" dirty="0" smtClean="0"/>
                        <a:t> summer</a:t>
                      </a:r>
                      <a:endParaRPr lang="en-US" dirty="0" smtClean="0"/>
                    </a:p>
                    <a:p>
                      <a:pPr marL="285750" indent="-285750">
                        <a:buFont typeface="Arial" pitchFamily="34" charset="0"/>
                        <a:buChar char="•"/>
                      </a:pPr>
                      <a:r>
                        <a:rPr lang="en-US" dirty="0" smtClean="0"/>
                        <a:t>Cold</a:t>
                      </a:r>
                      <a:r>
                        <a:rPr lang="en-US" baseline="0" dirty="0" smtClean="0"/>
                        <a:t> in the winter</a:t>
                      </a:r>
                      <a:r>
                        <a:rPr lang="en-US" dirty="0" smtClean="0"/>
                        <a:t>   </a:t>
                      </a:r>
                    </a:p>
                    <a:p>
                      <a:pPr marL="285750" indent="-285750">
                        <a:buFont typeface="Arial" pitchFamily="34" charset="0"/>
                        <a:buChar char="•"/>
                      </a:pPr>
                      <a:r>
                        <a:rPr lang="en-US" dirty="0" smtClean="0"/>
                        <a:t>  rain</a:t>
                      </a:r>
                      <a:r>
                        <a:rPr lang="en-US" baseline="0" dirty="0" smtClean="0"/>
                        <a:t> in spring</a:t>
                      </a:r>
                      <a:endParaRPr lang="en-US" dirty="0" smtClean="0"/>
                    </a:p>
                    <a:p>
                      <a:endParaRPr lang="en-US" dirty="0" smtClean="0"/>
                    </a:p>
                    <a:p>
                      <a:endParaRPr lang="en-US" dirty="0" smtClean="0"/>
                    </a:p>
                    <a:p>
                      <a:endParaRPr lang="en-US" dirty="0"/>
                    </a:p>
                  </a:txBody>
                  <a:tcPr/>
                </a:tc>
              </a:tr>
            </a:tbl>
          </a:graphicData>
        </a:graphic>
      </p:graphicFrame>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7157040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54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980" y="26619"/>
            <a:ext cx="8229600" cy="1143000"/>
          </a:xfrm>
        </p:spPr>
        <p:txBody>
          <a:bodyPr/>
          <a:lstStyle/>
          <a:p>
            <a:r>
              <a:rPr lang="en-US" dirty="0" smtClean="0"/>
              <a:t>Food</a:t>
            </a:r>
            <a:endParaRPr lang="en-US" dirty="0"/>
          </a:p>
        </p:txBody>
      </p:sp>
      <p:sp>
        <p:nvSpPr>
          <p:cNvPr id="3" name="Content Placeholder 2"/>
          <p:cNvSpPr>
            <a:spLocks noGrp="1"/>
          </p:cNvSpPr>
          <p:nvPr>
            <p:ph idx="1"/>
          </p:nvPr>
        </p:nvSpPr>
        <p:spPr>
          <a:xfrm>
            <a:off x="450980" y="914400"/>
            <a:ext cx="8229600" cy="4525963"/>
          </a:xfrm>
        </p:spPr>
        <p:txBody>
          <a:bodyPr/>
          <a:lstStyle/>
          <a:p>
            <a:pPr marL="0" indent="0">
              <a:buNone/>
            </a:pPr>
            <a:r>
              <a:rPr lang="en-US" dirty="0" smtClean="0"/>
              <a:t>Women gathered berries and honey, also nuts.</a:t>
            </a:r>
          </a:p>
          <a:p>
            <a:pPr marL="0" indent="0">
              <a:buNone/>
            </a:pPr>
            <a:r>
              <a:rPr lang="en-US" dirty="0" smtClean="0"/>
              <a:t>Men hunted turkey, also bear , and fish.</a:t>
            </a:r>
          </a:p>
          <a:p>
            <a:pPr marL="0" indent="0">
              <a:buNone/>
            </a:pPr>
            <a:r>
              <a:rPr lang="en-US" dirty="0" smtClean="0"/>
              <a:t>Women and men got water from rivers and lakes and also the ocean. Women also got wild rice. and fished trout salmon. Men in the winter would hunt not fish.</a:t>
            </a:r>
            <a:endParaRPr lang="en-US"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500" t="-42918" r="42500" b="42918"/>
          <a:stretch/>
        </p:blipFill>
        <p:spPr>
          <a:xfrm>
            <a:off x="3810000" y="2209800"/>
            <a:ext cx="5029200" cy="4438695"/>
          </a:xfrm>
          <a:prstGeom prst="rect">
            <a:avLst/>
          </a:prstGeom>
        </p:spPr>
      </p:pic>
      <p:sp>
        <p:nvSpPr>
          <p:cNvPr id="7" name="TextBox 6"/>
          <p:cNvSpPr txBox="1"/>
          <p:nvPr/>
        </p:nvSpPr>
        <p:spPr>
          <a:xfrm>
            <a:off x="3810000" y="4648200"/>
            <a:ext cx="2286000" cy="646331"/>
          </a:xfrm>
          <a:prstGeom prst="rect">
            <a:avLst/>
          </a:prstGeom>
          <a:noFill/>
        </p:spPr>
        <p:txBody>
          <a:bodyPr wrap="square" rtlCol="0">
            <a:spAutoFit/>
          </a:bodyPr>
          <a:lstStyle/>
          <a:p>
            <a:r>
              <a:rPr lang="en-US" dirty="0" smtClean="0"/>
              <a:t>Every day they would</a:t>
            </a:r>
          </a:p>
          <a:p>
            <a:r>
              <a:rPr lang="en-US" dirty="0" smtClean="0"/>
              <a:t>Drink strawberry </a:t>
            </a:r>
            <a:r>
              <a:rPr lang="en-US" smtClean="0"/>
              <a:t>jucie</a:t>
            </a:r>
            <a:endParaRPr lang="en-US"/>
          </a:p>
        </p:txBody>
      </p:sp>
      <p:pic>
        <p:nvPicPr>
          <p:cNvPr id="2050" name="Picture 2" descr="C:\Users\sherman\AppData\Local\Microsoft\Windows\Temporary Internet Files\Content.IE5\59S17BI0\haudenosaunee_food[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327898"/>
            <a:ext cx="1585249" cy="2219348"/>
          </a:xfrm>
          <a:prstGeom prst="rect">
            <a:avLst/>
          </a:prstGeom>
          <a:noFill/>
          <a:extLst>
            <a:ext uri="{909E8E84-426E-40DD-AFC4-6F175D3DCCD1}">
              <a14:hiddenFill xmlns:a14="http://schemas.microsoft.com/office/drawing/2010/main">
                <a:solidFill>
                  <a:srgbClr val="FFFFFF"/>
                </a:solidFill>
              </a14:hiddenFill>
            </a:ext>
          </a:extLst>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16915" y="304800"/>
            <a:ext cx="609600" cy="609600"/>
          </a:xfrm>
          <a:prstGeom prst="rect">
            <a:avLst/>
          </a:prstGeom>
        </p:spPr>
      </p:pic>
    </p:spTree>
    <p:extLst>
      <p:ext uri="{BB962C8B-B14F-4D97-AF65-F5344CB8AC3E}">
        <p14:creationId xmlns:p14="http://schemas.microsoft.com/office/powerpoint/2010/main" val="235020188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25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Clothing</a:t>
            </a:r>
            <a:endParaRPr lang="en-US" dirty="0"/>
          </a:p>
        </p:txBody>
      </p:sp>
      <p:sp>
        <p:nvSpPr>
          <p:cNvPr id="3" name="Content Placeholder 2"/>
          <p:cNvSpPr>
            <a:spLocks noGrp="1"/>
          </p:cNvSpPr>
          <p:nvPr>
            <p:ph idx="1"/>
          </p:nvPr>
        </p:nvSpPr>
        <p:spPr>
          <a:xfrm>
            <a:off x="381000" y="1417638"/>
            <a:ext cx="5334000" cy="4525963"/>
          </a:xfrm>
        </p:spPr>
        <p:txBody>
          <a:bodyPr>
            <a:normAutofit/>
          </a:bodyPr>
          <a:lstStyle/>
          <a:p>
            <a:pPr marL="0" indent="0">
              <a:buNone/>
            </a:pPr>
            <a:r>
              <a:rPr lang="en-US" dirty="0" smtClean="0"/>
              <a:t>“Women decorated their clothing with porcupine quills”. The men wore neckless of hawk claws. The women also wore clothing of deer skins. The Iroquois made clothing from natural materials. Men and women had winter robes of bear, buffalo or elk hide. </a:t>
            </a:r>
          </a:p>
          <a:p>
            <a:pPr marL="0" indent="0">
              <a:buNone/>
            </a:pPr>
            <a:endParaRPr lang="en-US"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6256" t="14825" r="37502" b="40881"/>
          <a:stretch/>
        </p:blipFill>
        <p:spPr>
          <a:xfrm>
            <a:off x="5753100" y="2057400"/>
            <a:ext cx="2895600" cy="2590801"/>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91300" y="846138"/>
            <a:ext cx="609600" cy="609600"/>
          </a:xfrm>
          <a:prstGeom prst="rect">
            <a:avLst/>
          </a:prstGeom>
        </p:spPr>
      </p:pic>
      <p:pic>
        <p:nvPicPr>
          <p:cNvPr id="3074" name="Picture 2" descr="C:\Users\sherman\AppData\Local\Microsoft\Windows\Temporary Internet Files\Content.IE5\KWF6VSE0\CZ37-500-7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2600" y="23990"/>
            <a:ext cx="1062075" cy="1443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9115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01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96"/>
            <a:ext cx="8229600" cy="1143000"/>
          </a:xfrm>
        </p:spPr>
        <p:txBody>
          <a:bodyPr/>
          <a:lstStyle/>
          <a:p>
            <a:r>
              <a:rPr lang="en-US" dirty="0" smtClean="0"/>
              <a:t>Traditions</a:t>
            </a:r>
            <a:endParaRPr lang="en-US" dirty="0"/>
          </a:p>
        </p:txBody>
      </p:sp>
      <p:sp>
        <p:nvSpPr>
          <p:cNvPr id="6" name="Content Placeholder 5"/>
          <p:cNvSpPr>
            <a:spLocks noGrp="1"/>
          </p:cNvSpPr>
          <p:nvPr>
            <p:ph idx="1"/>
          </p:nvPr>
        </p:nvSpPr>
        <p:spPr>
          <a:xfrm>
            <a:off x="457200" y="1143000"/>
            <a:ext cx="8229600" cy="4525963"/>
          </a:xfrm>
        </p:spPr>
        <p:txBody>
          <a:bodyPr>
            <a:normAutofit fontScale="92500" lnSpcReduction="10000"/>
          </a:bodyPr>
          <a:lstStyle/>
          <a:p>
            <a:pPr marL="0" indent="0">
              <a:buNone/>
            </a:pPr>
            <a:r>
              <a:rPr lang="en-US" dirty="0" smtClean="0"/>
              <a:t>The Iroquois believed that everything everywhere had a spirit. They held ceremonies to celebrate all the seasons. “They held a ceremony for when the first ear’s of corn were ready to harvest.” “They also believed that Sky </a:t>
            </a:r>
            <a:r>
              <a:rPr lang="en-US" dirty="0"/>
              <a:t>W</a:t>
            </a:r>
            <a:r>
              <a:rPr lang="en-US" dirty="0" smtClean="0"/>
              <a:t>oman fell through a hole in the sky.” “A flock of geese-like spirits saw  Sky Woman falling.” “The geese placed Sky woman on the back of the Great Turtle.   </a:t>
            </a:r>
          </a:p>
          <a:p>
            <a:pPr marL="0" indent="0">
              <a:buNone/>
            </a:pPr>
            <a:endParaRPr lang="en-US" dirty="0"/>
          </a:p>
          <a:p>
            <a:pPr marL="0" indent="0">
              <a:buNone/>
            </a:pPr>
            <a:r>
              <a:rPr lang="en-US" dirty="0" smtClean="0"/>
              <a:t> </a:t>
            </a:r>
            <a:endParaRPr lang="en-US"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5112" t="5373" r="50249" b="47376"/>
          <a:stretch/>
        </p:blipFill>
        <p:spPr>
          <a:xfrm>
            <a:off x="4876800" y="4267200"/>
            <a:ext cx="4081806" cy="2438400"/>
          </a:xfrm>
          <a:prstGeom prst="rect">
            <a:avLst/>
          </a:prstGeom>
        </p:spPr>
      </p:pic>
      <p:sp>
        <p:nvSpPr>
          <p:cNvPr id="4" name="TextBox 3"/>
          <p:cNvSpPr txBox="1"/>
          <p:nvPr/>
        </p:nvSpPr>
        <p:spPr>
          <a:xfrm>
            <a:off x="533400" y="4614054"/>
            <a:ext cx="4572000" cy="1477328"/>
          </a:xfrm>
          <a:prstGeom prst="rect">
            <a:avLst/>
          </a:prstGeom>
          <a:noFill/>
        </p:spPr>
        <p:txBody>
          <a:bodyPr wrap="square" rtlCol="0">
            <a:spAutoFit/>
          </a:bodyPr>
          <a:lstStyle/>
          <a:p>
            <a:r>
              <a:rPr lang="en-US" dirty="0" smtClean="0"/>
              <a:t>This is a picture of a campfire. It was important to my tribe because during the green corn ceremony they used campfires to cook there food to help celebrate. They would dance around the campfire happily. </a:t>
            </a:r>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08103" y="298293"/>
            <a:ext cx="609600" cy="609600"/>
          </a:xfrm>
          <a:prstGeom prst="rect">
            <a:avLst/>
          </a:prstGeom>
        </p:spPr>
      </p:pic>
      <p:pic>
        <p:nvPicPr>
          <p:cNvPr id="4098" name="Picture 2" descr="C:\Users\sherman\AppData\Local\Microsoft\Windows\Temporary Internet Files\Content.IE5\BG2WCMTY\images[1].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5726" y="3998547"/>
            <a:ext cx="762880" cy="148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8585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03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Shelter</a:t>
            </a:r>
            <a:endParaRPr lang="en-US" dirty="0"/>
          </a:p>
        </p:txBody>
      </p:sp>
      <p:sp>
        <p:nvSpPr>
          <p:cNvPr id="3" name="Content Placeholder 2"/>
          <p:cNvSpPr>
            <a:spLocks noGrp="1"/>
          </p:cNvSpPr>
          <p:nvPr>
            <p:ph idx="1"/>
          </p:nvPr>
        </p:nvSpPr>
        <p:spPr/>
        <p:txBody>
          <a:bodyPr/>
          <a:lstStyle/>
          <a:p>
            <a:pPr marL="0" indent="0">
              <a:buNone/>
            </a:pPr>
            <a:r>
              <a:rPr lang="en-US" dirty="0" smtClean="0"/>
              <a:t>The Iroquois used trees to build houses called longhouses or wigwams (sometimes). 2 materials that they used were elm trees and oak trees. “Most people in the Iroquois tribe lived in their villages almost all year.” Longhouses can be even longer than a football field and 20 feet to 6 meters.”</a:t>
            </a:r>
            <a:endParaRPr lang="en-US" dirty="0"/>
          </a:p>
        </p:txBody>
      </p:sp>
      <p:pic>
        <p:nvPicPr>
          <p:cNvPr id="5122" name="Picture 2" descr="C:\Users\sherman\AppData\Local\Microsoft\Windows\Temporary Internet Files\Content.IE5\5GUXXADA\na_woodlands_longhouse[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4343400"/>
            <a:ext cx="70866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72200" y="608806"/>
            <a:ext cx="609600" cy="609600"/>
          </a:xfrm>
          <a:prstGeom prst="rect">
            <a:avLst/>
          </a:prstGeom>
        </p:spPr>
      </p:pic>
    </p:spTree>
    <p:extLst>
      <p:ext uri="{BB962C8B-B14F-4D97-AF65-F5344CB8AC3E}">
        <p14:creationId xmlns:p14="http://schemas.microsoft.com/office/powerpoint/2010/main" val="10250992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48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Bibliography </a:t>
            </a:r>
            <a:br>
              <a:rPr lang="en-US" dirty="0" smtClean="0"/>
            </a:br>
            <a:r>
              <a:rPr lang="en-US" dirty="0" smtClean="0"/>
              <a:t>(Work Cited)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E-books and Books we used:+</a:t>
            </a:r>
          </a:p>
          <a:p>
            <a:pPr marL="0" indent="0">
              <a:buNone/>
            </a:pPr>
            <a:r>
              <a:rPr lang="en-US" dirty="0" err="1" smtClean="0"/>
              <a:t>Englar</a:t>
            </a:r>
            <a:r>
              <a:rPr lang="en-US" dirty="0" smtClean="0"/>
              <a:t>, Mary. The </a:t>
            </a:r>
            <a:r>
              <a:rPr lang="en-US" dirty="0" err="1" smtClean="0"/>
              <a:t>Iroqouis</a:t>
            </a:r>
            <a:r>
              <a:rPr lang="en-US" dirty="0" smtClean="0"/>
              <a:t>, The Six nations. New York: Capstone Press, 2003.</a:t>
            </a:r>
          </a:p>
          <a:p>
            <a:pPr marL="0" indent="0">
              <a:buNone/>
            </a:pPr>
            <a:endParaRPr lang="en-US" dirty="0" smtClean="0"/>
          </a:p>
          <a:p>
            <a:pPr marL="0" indent="0">
              <a:buNone/>
            </a:pPr>
            <a:r>
              <a:rPr lang="en-US" dirty="0" err="1" smtClean="0"/>
              <a:t>Adil</a:t>
            </a:r>
            <a:r>
              <a:rPr lang="en-US" dirty="0" smtClean="0"/>
              <a:t>, </a:t>
            </a:r>
            <a:r>
              <a:rPr lang="en-US" dirty="0" err="1" smtClean="0"/>
              <a:t>Janeen</a:t>
            </a:r>
            <a:r>
              <a:rPr lang="en-US" dirty="0" smtClean="0"/>
              <a:t>. The Northeast Indians. Minnesota: Capstone Press, 2006.</a:t>
            </a:r>
          </a:p>
          <a:p>
            <a:pPr marL="0" indent="0">
              <a:buNone/>
            </a:pPr>
            <a:endParaRPr lang="en-US" dirty="0"/>
          </a:p>
          <a:p>
            <a:pPr marL="0" indent="0">
              <a:buNone/>
            </a:pPr>
            <a:r>
              <a:rPr lang="en-US" dirty="0" smtClean="0"/>
              <a:t>Gainers , Richard. IROQUOIS. </a:t>
            </a:r>
            <a:r>
              <a:rPr lang="en-US" smtClean="0"/>
              <a:t>Minneapolis: ABDO, 2000.</a:t>
            </a:r>
            <a:endParaRPr lang="en-US" dirty="0"/>
          </a:p>
        </p:txBody>
      </p:sp>
    </p:spTree>
    <p:extLst>
      <p:ext uri="{BB962C8B-B14F-4D97-AF65-F5344CB8AC3E}">
        <p14:creationId xmlns:p14="http://schemas.microsoft.com/office/powerpoint/2010/main" val="414906406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387</Words>
  <Application>Microsoft Office PowerPoint</Application>
  <PresentationFormat>On-screen Show (4:3)</PresentationFormat>
  <Paragraphs>47</Paragraphs>
  <Slides>7</Slides>
  <Notes>1</Notes>
  <HiddenSlides>0</HiddenSlides>
  <MMClips>6</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Northeast Woodland Iroquois</vt:lpstr>
      <vt:lpstr>All about the Natural Resources</vt:lpstr>
      <vt:lpstr>Food</vt:lpstr>
      <vt:lpstr>Clothing</vt:lpstr>
      <vt:lpstr>Traditions</vt:lpstr>
      <vt:lpstr>Shelter</vt:lpstr>
      <vt:lpstr>Bibliography  (Work Cited)</vt:lpstr>
    </vt:vector>
  </TitlesOfParts>
  <Company>Fairfield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Southwest Region  The Pueblo Tribe</dc:title>
  <dc:creator>Windows User</dc:creator>
  <cp:lastModifiedBy> </cp:lastModifiedBy>
  <cp:revision>37</cp:revision>
  <dcterms:created xsi:type="dcterms:W3CDTF">2015-11-19T16:16:19Z</dcterms:created>
  <dcterms:modified xsi:type="dcterms:W3CDTF">2015-12-21T22:22:09Z</dcterms:modified>
</cp:coreProperties>
</file>