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3" r:id="rId5"/>
    <p:sldId id="261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AF587-82E3-41DE-8DCF-03C25014EA1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DCD20-76FC-4494-A7D0-EA13DEE30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0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DCD20-76FC-4494-A7D0-EA13DEE302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8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1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7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5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5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6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2C3C2-F61F-4FF1-8333-B21E948776BB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F5A5-0016-4DE3-8AC5-D0AA3B4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North West </a:t>
            </a:r>
            <a:r>
              <a:rPr lang="en-US" dirty="0"/>
              <a:t>C</a:t>
            </a:r>
            <a:r>
              <a:rPr lang="en-US" dirty="0" smtClean="0"/>
              <a:t>oast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/>
              <a:t>N</a:t>
            </a:r>
            <a:r>
              <a:rPr lang="en-US" smtClean="0"/>
              <a:t>ez </a:t>
            </a:r>
            <a:r>
              <a:rPr lang="en-US" dirty="0" err="1"/>
              <a:t>P</a:t>
            </a:r>
            <a:r>
              <a:rPr lang="en-US" smtClean="0"/>
              <a:t>erce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19600"/>
            <a:ext cx="6400800" cy="1752600"/>
          </a:xfrm>
        </p:spPr>
        <p:txBody>
          <a:bodyPr/>
          <a:lstStyle/>
          <a:p>
            <a:r>
              <a:rPr lang="en-US" dirty="0" err="1" smtClean="0"/>
              <a:t>Riley,Bowie,Jenna,Lucia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8413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To insert your paint picture: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Click insert</a:t>
            </a:r>
          </a:p>
          <a:p>
            <a:pPr marL="342900" indent="-342900">
              <a:buAutoNum type="arabicParenR"/>
            </a:pPr>
            <a:r>
              <a:rPr lang="en-US" dirty="0"/>
              <a:t>Click Picture</a:t>
            </a:r>
          </a:p>
          <a:p>
            <a:pPr marL="342900" indent="-342900">
              <a:buAutoNum type="arabicParenR"/>
            </a:pPr>
            <a:r>
              <a:rPr lang="en-US" dirty="0"/>
              <a:t>Go to P:// drive and click your picture</a:t>
            </a:r>
          </a:p>
          <a:p>
            <a:pPr marL="342900" indent="-342900">
              <a:buAutoNum type="arabicParenR"/>
            </a:pPr>
            <a:r>
              <a:rPr lang="en-US" dirty="0"/>
              <a:t>Click insert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/>
              <a:t>Then, to add more pictures, click insert online pictures, and type in your tribe name 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73015"/>
            <a:ext cx="2524125" cy="181927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2560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4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All about the Natural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173576"/>
              </p:ext>
            </p:extLst>
          </p:nvPr>
        </p:nvGraphicFramePr>
        <p:xfrm>
          <a:off x="457200" y="1219200"/>
          <a:ext cx="82296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456089">
                <a:tc>
                  <a:txBody>
                    <a:bodyPr/>
                    <a:lstStyle/>
                    <a:p>
                      <a:r>
                        <a:rPr lang="en-US" dirty="0" smtClean="0"/>
                        <a:t>Land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Had hills and mountains,</a:t>
                      </a:r>
                      <a:r>
                        <a:rPr lang="en-US" baseline="0" dirty="0" smtClean="0"/>
                        <a:t> mainly the Rocky Mountains</a:t>
                      </a:r>
                      <a:r>
                        <a:rPr lang="en-US" dirty="0" smtClean="0"/>
                        <a:t>.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Mostly the land was green.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Plants</a:t>
                      </a:r>
                      <a:r>
                        <a:rPr lang="en-US" baseline="0" dirty="0" smtClean="0"/>
                        <a:t> and Animals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walruses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seals 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Whales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Snakes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halibut( (fish)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samen</a:t>
                      </a:r>
                      <a:r>
                        <a:rPr lang="en-US" dirty="0" smtClean="0"/>
                        <a:t>  </a:t>
                      </a:r>
                      <a:endParaRPr lang="en-US" baseline="0" dirty="0" smtClean="0"/>
                    </a:p>
                    <a:p>
                      <a:r>
                        <a:rPr lang="en-US" dirty="0" smtClean="0"/>
                        <a:t>Bird eggs ,fish,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045551">
                <a:tc>
                  <a:txBody>
                    <a:bodyPr/>
                    <a:lstStyle/>
                    <a:p>
                      <a:r>
                        <a:rPr lang="en-US" dirty="0" smtClean="0"/>
                        <a:t>Bodies of Water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rivers like the Columbia river.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Streams.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roof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Rock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b="1" smtClean="0">
                        <a:solidFill>
                          <a:srgbClr val="FF0000"/>
                        </a:solidFill>
                      </a:endParaRP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Climate </a:t>
                      </a:r>
                    </a:p>
                    <a:p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Hot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Cold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Ocean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Rain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Mist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</a:t>
                      </a:r>
                      <a:endParaRPr lang="en-US" dirty="0" smtClean="0"/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 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US" dirty="0" smtClean="0"/>
                        <a:t> 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04087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465"/>
            <a:ext cx="8229600" cy="1143000"/>
          </a:xfrm>
        </p:spPr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5416" y="1417638"/>
            <a:ext cx="4953000" cy="38401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They</a:t>
            </a:r>
            <a:r>
              <a:rPr lang="en-US" dirty="0"/>
              <a:t> </a:t>
            </a:r>
            <a:r>
              <a:rPr lang="en-US" dirty="0" smtClean="0"/>
              <a:t>eat fish to stay a live.</a:t>
            </a:r>
          </a:p>
          <a:p>
            <a:r>
              <a:rPr lang="en-US" dirty="0" smtClean="0"/>
              <a:t>They feast on whales, catch fish, and eat them. They also eat seals since they lived by the coast. </a:t>
            </a:r>
          </a:p>
          <a:p>
            <a:r>
              <a:rPr lang="en-US" dirty="0" smtClean="0"/>
              <a:t>Salmon </a:t>
            </a:r>
            <a:r>
              <a:rPr lang="en-US" dirty="0" smtClean="0"/>
              <a:t>is a fish that </a:t>
            </a:r>
            <a:r>
              <a:rPr lang="en-US" dirty="0" smtClean="0"/>
              <a:t>they ate </a:t>
            </a:r>
            <a:r>
              <a:rPr lang="en-US" dirty="0" smtClean="0"/>
              <a:t>or traded. </a:t>
            </a:r>
          </a:p>
          <a:p>
            <a:r>
              <a:rPr lang="en-US" dirty="0" smtClean="0"/>
              <a:t>They used spears to catch fish and whales in the ocean.</a:t>
            </a:r>
          </a:p>
          <a:p>
            <a:r>
              <a:rPr lang="en-US" dirty="0" smtClean="0"/>
              <a:t>It </a:t>
            </a:r>
            <a:r>
              <a:rPr lang="en-US" dirty="0"/>
              <a:t>was the women's job to skin and butcher the buffalo and preserve the meat and tan the hides. 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1271" r="13985" b="22490"/>
          <a:stretch/>
        </p:blipFill>
        <p:spPr>
          <a:xfrm>
            <a:off x="4892895" y="1752600"/>
            <a:ext cx="4254622" cy="425462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 flipV="1">
            <a:off x="7068065" y="2817341"/>
            <a:ext cx="18535" cy="2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068065" y="2057400"/>
            <a:ext cx="323335" cy="759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0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7384"/>
            <a:ext cx="6019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Girls wear mostly deer skin.</a:t>
            </a:r>
          </a:p>
          <a:p>
            <a:r>
              <a:rPr lang="en-US" dirty="0" smtClean="0"/>
              <a:t>Boys wear buffalo and elk skin.</a:t>
            </a:r>
          </a:p>
          <a:p>
            <a:r>
              <a:rPr lang="en-US" dirty="0" smtClean="0"/>
              <a:t>And made out of tanned deer skin</a:t>
            </a:r>
          </a:p>
          <a:p>
            <a:r>
              <a:rPr lang="en-US" dirty="0" smtClean="0"/>
              <a:t>They hunt buffalo to make their clothes.</a:t>
            </a:r>
          </a:p>
          <a:p>
            <a:r>
              <a:rPr lang="en-US" dirty="0" smtClean="0"/>
              <a:t>The women wore long dresses. </a:t>
            </a:r>
          </a:p>
          <a:p>
            <a:r>
              <a:rPr lang="en-US" dirty="0" smtClean="0"/>
              <a:t>The baby cradles were on card board.</a:t>
            </a:r>
          </a:p>
          <a:p>
            <a:r>
              <a:rPr lang="en-US" dirty="0" smtClean="0"/>
              <a:t>They hunted crow for leather waistband.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8889" r="29547" b="22222"/>
          <a:stretch/>
        </p:blipFill>
        <p:spPr>
          <a:xfrm>
            <a:off x="5715000" y="1620788"/>
            <a:ext cx="3581400" cy="458230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53200" y="297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Traditions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76400"/>
            <a:ext cx="5791200" cy="4525963"/>
          </a:xfrm>
        </p:spPr>
        <p:txBody>
          <a:bodyPr/>
          <a:lstStyle/>
          <a:p>
            <a:r>
              <a:rPr lang="en-US" dirty="0" smtClean="0"/>
              <a:t>The Nez Perce trade to get goods to survive.</a:t>
            </a:r>
          </a:p>
          <a:p>
            <a:r>
              <a:rPr lang="en-US" dirty="0" smtClean="0"/>
              <a:t>The Nez Perce painted pictures of totems everywhere.</a:t>
            </a:r>
          </a:p>
          <a:p>
            <a:r>
              <a:rPr lang="en-US" dirty="0" smtClean="0"/>
              <a:t>Every year Native Americans feasted on whales.</a:t>
            </a:r>
          </a:p>
          <a:p>
            <a:r>
              <a:rPr lang="en-US" dirty="0" smtClean="0"/>
              <a:t>Native Americans told stories every year.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31650" r="9166" b="2815"/>
          <a:stretch/>
        </p:blipFill>
        <p:spPr>
          <a:xfrm>
            <a:off x="5257800" y="342900"/>
            <a:ext cx="3581400" cy="25527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3700" y="36345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9" y="1417638"/>
            <a:ext cx="5715000" cy="52117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Some native </a:t>
            </a:r>
            <a:r>
              <a:rPr lang="en-US" dirty="0"/>
              <a:t>A</a:t>
            </a:r>
            <a:r>
              <a:rPr lang="en-US" dirty="0" smtClean="0"/>
              <a:t>mericans lived in huge plank houses made out of </a:t>
            </a:r>
            <a:r>
              <a:rPr lang="en-US" smtClean="0"/>
              <a:t>wood from cedar </a:t>
            </a:r>
            <a:r>
              <a:rPr lang="en-US" dirty="0" smtClean="0"/>
              <a:t>trees.</a:t>
            </a:r>
          </a:p>
          <a:p>
            <a:r>
              <a:rPr lang="en-US" dirty="0" smtClean="0"/>
              <a:t>Each family had a different living area in the house.</a:t>
            </a:r>
          </a:p>
          <a:p>
            <a:r>
              <a:rPr lang="en-US" dirty="0" smtClean="0"/>
              <a:t>They made them out of stone and bone. </a:t>
            </a:r>
          </a:p>
          <a:p>
            <a:r>
              <a:rPr lang="en-US" dirty="0" smtClean="0"/>
              <a:t>Some don’t have windows and the only way to enter was the front door.</a:t>
            </a:r>
          </a:p>
          <a:p>
            <a:r>
              <a:rPr lang="en-US" dirty="0" smtClean="0"/>
              <a:t>Some other houses are wider and they have windows they paint drawings on their houses.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7000" r="19351" b="30000"/>
          <a:stretch/>
        </p:blipFill>
        <p:spPr>
          <a:xfrm>
            <a:off x="5396420" y="2895600"/>
            <a:ext cx="3595180" cy="35052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Bibliography </a:t>
            </a:r>
            <a:br>
              <a:rPr lang="en-US" dirty="0" smtClean="0"/>
            </a:br>
            <a:r>
              <a:rPr lang="en-US" dirty="0" smtClean="0"/>
              <a:t>(Work Cited)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E-books and Books we used:</a:t>
            </a:r>
          </a:p>
          <a:p>
            <a:pPr marL="0" indent="0">
              <a:buNone/>
            </a:pPr>
            <a:r>
              <a:rPr lang="en-US" dirty="0" smtClean="0"/>
              <a:t>A book that we used was Nez Perce and we also used  North </a:t>
            </a:r>
            <a:r>
              <a:rPr lang="en-US" dirty="0"/>
              <a:t>W</a:t>
            </a:r>
            <a:r>
              <a:rPr lang="en-US" dirty="0" smtClean="0"/>
              <a:t>est Coast and The Northwest Indians.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64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360</Words>
  <Application>Microsoft Office PowerPoint</Application>
  <PresentationFormat>On-screen Show (4:3)</PresentationFormat>
  <Paragraphs>77</Paragraphs>
  <Slides>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North West Coast  Nez Perce</vt:lpstr>
      <vt:lpstr>All about the Natural Resources</vt:lpstr>
      <vt:lpstr>Food</vt:lpstr>
      <vt:lpstr>Clothing</vt:lpstr>
      <vt:lpstr>Traditions</vt:lpstr>
      <vt:lpstr>Shelter</vt:lpstr>
      <vt:lpstr>Bibliography  (Work Cited)</vt:lpstr>
    </vt:vector>
  </TitlesOfParts>
  <Company>Fairfield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Southwest Region  The Pueblo Tribe</dc:title>
  <dc:creator>Windows User</dc:creator>
  <cp:lastModifiedBy> </cp:lastModifiedBy>
  <cp:revision>34</cp:revision>
  <dcterms:created xsi:type="dcterms:W3CDTF">2015-11-19T16:16:19Z</dcterms:created>
  <dcterms:modified xsi:type="dcterms:W3CDTF">2015-12-16T18:09:06Z</dcterms:modified>
</cp:coreProperties>
</file>