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C3C2-F61F-4FF1-8333-B21E948776BB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Great Plains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Sioux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7244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Sophia S , Jarratt , Owen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00400"/>
            <a:ext cx="2590800" cy="2013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29000"/>
            <a:ext cx="1524000" cy="1828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1023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All about the Natural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205407"/>
              </p:ext>
            </p:extLst>
          </p:nvPr>
        </p:nvGraphicFramePr>
        <p:xfrm>
          <a:off x="457200" y="1219200"/>
          <a:ext cx="8229600" cy="588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56089">
                <a:tc>
                  <a:txBody>
                    <a:bodyPr/>
                    <a:lstStyle/>
                    <a:p>
                      <a:r>
                        <a:rPr lang="en-US" dirty="0" smtClean="0"/>
                        <a:t>Land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They lived in the Black Hills of South</a:t>
                      </a:r>
                      <a:r>
                        <a:rPr lang="en-US" baseline="0" dirty="0" smtClean="0"/>
                        <a:t> Dakota and the woodlands and flat prairies. 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They also lived in the forests</a:t>
                      </a:r>
                      <a:r>
                        <a:rPr lang="en-US" baseline="0" dirty="0" smtClean="0"/>
                        <a:t> in the mountains. 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r>
                        <a:rPr lang="en-US" baseline="0" dirty="0" smtClean="0"/>
                        <a:t> and Animals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They</a:t>
                      </a:r>
                      <a:r>
                        <a:rPr lang="en-US" baseline="0" dirty="0" smtClean="0"/>
                        <a:t> had deer and wild turkey but also they had wild horses, buffalo,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      wolfs , coyotes ,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They</a:t>
                      </a:r>
                      <a:r>
                        <a:rPr lang="en-US" baseline="0" dirty="0" smtClean="0"/>
                        <a:t> had daises</a:t>
                      </a:r>
                      <a:r>
                        <a:rPr lang="en-US" dirty="0" smtClean="0"/>
                        <a:t>, sunflowers ,  wild</a:t>
                      </a:r>
                      <a:r>
                        <a:rPr lang="en-US" baseline="0" dirty="0" smtClean="0"/>
                        <a:t> berries, corn crops,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045551">
                <a:tc>
                  <a:txBody>
                    <a:bodyPr/>
                    <a:lstStyle/>
                    <a:p>
                      <a:r>
                        <a:rPr lang="en-US" dirty="0" smtClean="0"/>
                        <a:t>Bodies of Water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streams,</a:t>
                      </a:r>
                      <a:r>
                        <a:rPr lang="en-US" baseline="0" dirty="0" smtClean="0"/>
                        <a:t> rivers, ponds</a:t>
                      </a: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</a:t>
                      </a:r>
                    </a:p>
                    <a:p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They had cold winters in the plains.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Some of the foods they ate were buffalo sausage, dried meat into powder, jerky pemmican, berries, moose, elk , deer, rabbit, pronghorn, quail, bison,  corn , beans, squash, sunflowers, and fish. They hunted with bows and arrows and spears.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0" t="-17144" r="-15754" b="-8570"/>
          <a:stretch/>
        </p:blipFill>
        <p:spPr>
          <a:xfrm>
            <a:off x="404812" y="2971800"/>
            <a:ext cx="8382000" cy="3581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62484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en wore short leggings made out of buffalo skins , Also with bird feathers in their hair.</a:t>
            </a:r>
          </a:p>
          <a:p>
            <a:r>
              <a:rPr lang="en-US" dirty="0" smtClean="0"/>
              <a:t>They made clothes from different animals in their home land.</a:t>
            </a:r>
          </a:p>
          <a:p>
            <a:r>
              <a:rPr lang="en-US" dirty="0" smtClean="0"/>
              <a:t>Young women wore short skirts made out of deer skins and buffalo skins. </a:t>
            </a:r>
          </a:p>
          <a:p>
            <a:r>
              <a:rPr lang="en-US" dirty="0" smtClean="0"/>
              <a:t>Also for shirts they wore deer skin shirts and glass beads attached to their shirts. The animal skins kept them warm in the cold winters. </a:t>
            </a:r>
          </a:p>
          <a:p>
            <a:r>
              <a:rPr lang="en-US" dirty="0" smtClean="0"/>
              <a:t>They wore paint from smeared berries.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r="10553" b="25248"/>
          <a:stretch/>
        </p:blipFill>
        <p:spPr>
          <a:xfrm>
            <a:off x="5943600" y="1143000"/>
            <a:ext cx="3200400" cy="3276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2800" y="50673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97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8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2" y="-14288"/>
            <a:ext cx="8229600" cy="1143000"/>
          </a:xfrm>
        </p:spPr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0600"/>
            <a:ext cx="5319713" cy="56388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Sioux believed that the earth, sun, and sky had spirits. They believed that they needed to protect nature and keep peace with nature. </a:t>
            </a:r>
          </a:p>
          <a:p>
            <a:r>
              <a:rPr lang="en-US" dirty="0" smtClean="0"/>
              <a:t>Some men danced to honor their promises to the spirits.</a:t>
            </a:r>
          </a:p>
          <a:p>
            <a:r>
              <a:rPr lang="en-US" dirty="0" smtClean="0"/>
              <a:t>Most Sioux tribes hold a sun dance.</a:t>
            </a:r>
          </a:p>
          <a:p>
            <a:r>
              <a:rPr lang="en-US" dirty="0" smtClean="0"/>
              <a:t>Singers and drummers performed as people danced.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1303" r="21886" b="27046"/>
          <a:stretch/>
        </p:blipFill>
        <p:spPr>
          <a:xfrm>
            <a:off x="4786312" y="2438400"/>
            <a:ext cx="4343400" cy="419100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5112" y="11739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Bibliography </a:t>
            </a:r>
            <a:br>
              <a:rPr lang="en-US" dirty="0" smtClean="0"/>
            </a:br>
            <a:r>
              <a:rPr lang="en-US" dirty="0" smtClean="0"/>
              <a:t>(Work Cited)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E-books and Books we used:</a:t>
            </a:r>
          </a:p>
          <a:p>
            <a:pPr marL="0" indent="0">
              <a:buNone/>
            </a:pPr>
            <a:r>
              <a:rPr lang="en-US" dirty="0" err="1" smtClean="0"/>
              <a:t>Englar</a:t>
            </a:r>
            <a:r>
              <a:rPr lang="en-US" dirty="0" smtClean="0"/>
              <a:t>, Mary. The Great Plains Indians. Minnesota: Capstone Press. 2006.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6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310</Words>
  <Application>Microsoft Office PowerPoint</Application>
  <PresentationFormat>On-screen Show (4:3)</PresentationFormat>
  <Paragraphs>38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Great Plains  Sioux</vt:lpstr>
      <vt:lpstr>All about the Natural Resources</vt:lpstr>
      <vt:lpstr>Food</vt:lpstr>
      <vt:lpstr>Clothing</vt:lpstr>
      <vt:lpstr>Traditions</vt:lpstr>
      <vt:lpstr>Bibliography  (Work Cited)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Region  The Pueblo Tribe</dc:title>
  <dc:creator>Windows User</dc:creator>
  <cp:lastModifiedBy> </cp:lastModifiedBy>
  <cp:revision>34</cp:revision>
  <dcterms:created xsi:type="dcterms:W3CDTF">2015-11-19T16:16:19Z</dcterms:created>
  <dcterms:modified xsi:type="dcterms:W3CDTF">2015-12-23T15:45:59Z</dcterms:modified>
</cp:coreProperties>
</file>