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54" autoAdjust="0"/>
    <p:restoredTop sz="95884" autoAdjust="0"/>
  </p:normalViewPr>
  <p:slideViewPr>
    <p:cSldViewPr>
      <p:cViewPr varScale="1">
        <p:scale>
          <a:sx n="78" d="100"/>
          <a:sy n="78" d="100"/>
        </p:scale>
        <p:origin x="4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69A4-51DA-4A53-9D21-C6208BEF307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342D2-CC64-4EC1-9122-41EB15F15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2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342D2-CC64-4EC1-9122-41EB15F156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2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016" y="2362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Southwest Region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</a:t>
            </a:r>
            <a:r>
              <a:rPr lang="en-US" dirty="0" smtClean="0"/>
              <a:t>ueblo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/>
          <a:p>
            <a:r>
              <a:rPr lang="en-US" dirty="0" smtClean="0"/>
              <a:t>Harry, Maggie, Annie, Bradley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93" y="468313"/>
            <a:ext cx="2957623" cy="16002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788945"/>
              </p:ext>
            </p:extLst>
          </p:nvPr>
        </p:nvGraphicFramePr>
        <p:xfrm>
          <a:off x="457200" y="1219200"/>
          <a:ext cx="8229600" cy="5605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56089"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They had canyons,</a:t>
                      </a:r>
                      <a:r>
                        <a:rPr lang="en-US" baseline="0" dirty="0" smtClean="0"/>
                        <a:t> deserts, and mountains. 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They also had mesas</a:t>
                      </a:r>
                      <a:r>
                        <a:rPr lang="en-US" baseline="0" dirty="0" smtClean="0"/>
                        <a:t> which were flat land on top of a hill. 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</a:t>
                      </a:r>
                      <a:r>
                        <a:rPr lang="en-US" baseline="0" dirty="0" smtClean="0"/>
                        <a:t>Animals</a:t>
                      </a:r>
                    </a:p>
                    <a:p>
                      <a:endParaRPr lang="en-US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Plants </a:t>
                      </a:r>
                      <a:r>
                        <a:rPr lang="en-US" dirty="0" smtClean="0"/>
                        <a:t>where very scarce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and it was dry so there weren’t very many.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They </a:t>
                      </a:r>
                      <a:r>
                        <a:rPr lang="en-US" dirty="0" smtClean="0"/>
                        <a:t>had</a:t>
                      </a:r>
                      <a:r>
                        <a:rPr lang="en-US" baseline="0" dirty="0" smtClean="0"/>
                        <a:t> deer, buffalo, rabbit, and </a:t>
                      </a:r>
                      <a:r>
                        <a:rPr lang="en-US" baseline="0" dirty="0" smtClean="0"/>
                        <a:t>bear.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They</a:t>
                      </a:r>
                      <a:r>
                        <a:rPr lang="en-US" baseline="0" dirty="0" smtClean="0"/>
                        <a:t> also had wild nuts and </a:t>
                      </a:r>
                      <a:r>
                        <a:rPr lang="en-US" baseline="0" dirty="0" smtClean="0"/>
                        <a:t>berries.</a:t>
                      </a:r>
                      <a:r>
                        <a:rPr lang="en-US" dirty="0" smtClean="0"/>
                        <a:t>  </a:t>
                      </a:r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The had the Rio Grande River but</a:t>
                      </a:r>
                      <a:r>
                        <a:rPr lang="en-US" baseline="0" dirty="0" smtClean="0"/>
                        <a:t> not many others.</a:t>
                      </a: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</a:t>
                      </a:r>
                      <a:r>
                        <a:rPr lang="en-US" dirty="0" smtClean="0"/>
                        <a:t>They were in a mostly dry region.</a:t>
                      </a: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It was hot because it was the desert.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Summer temperatures</a:t>
                      </a:r>
                      <a:r>
                        <a:rPr lang="en-US" baseline="0" dirty="0" smtClean="0"/>
                        <a:t> reaching over 100 </a:t>
                      </a:r>
                      <a:r>
                        <a:rPr lang="en-US" baseline="0" dirty="0" smtClean="0"/>
                        <a:t>degrees.</a:t>
                      </a:r>
                      <a:endParaRPr lang="en-US" baseline="0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6106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They hunt deer, rabbit, buffalo and other furry animals.</a:t>
            </a:r>
          </a:p>
          <a:p>
            <a:r>
              <a:rPr lang="en-US" dirty="0" smtClean="0"/>
              <a:t>Some vegetables they ate are  corn and beans also squash. </a:t>
            </a:r>
          </a:p>
          <a:p>
            <a:r>
              <a:rPr lang="en-US" dirty="0" smtClean="0"/>
              <a:t>Some other foods they ate are wild nuts and  berries</a:t>
            </a:r>
          </a:p>
          <a:p>
            <a:r>
              <a:rPr lang="en-US" dirty="0" smtClean="0"/>
              <a:t>The pueblo used stone knifes to kill there food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43400"/>
            <a:ext cx="3295961" cy="2345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62335"/>
            <a:ext cx="2895600" cy="26098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made there clothing out of cotton.                   </a:t>
            </a:r>
          </a:p>
          <a:p>
            <a:r>
              <a:rPr lang="en-US" dirty="0" smtClean="0"/>
              <a:t>They wore beaded necklaces.</a:t>
            </a:r>
          </a:p>
          <a:p>
            <a:r>
              <a:rPr lang="en-US" dirty="0" smtClean="0"/>
              <a:t>The women did the weaving.</a:t>
            </a:r>
          </a:p>
          <a:p>
            <a:r>
              <a:rPr lang="en-US" dirty="0" smtClean="0"/>
              <a:t>They also made there clothing out of deerskin and cloth.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912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0" y="413580"/>
            <a:ext cx="1295400" cy="195778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6362" y="5219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Pueblo believe that spirits live in everything, even rocks.</a:t>
            </a:r>
          </a:p>
          <a:p>
            <a:r>
              <a:rPr lang="en-US" dirty="0" smtClean="0"/>
              <a:t>One dance is called the kasha rainbow dance.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kachina</a:t>
            </a:r>
            <a:r>
              <a:rPr lang="en-US" dirty="0" smtClean="0"/>
              <a:t> was the living spirit form of a certain thing.</a:t>
            </a:r>
          </a:p>
          <a:p>
            <a:r>
              <a:rPr lang="en-US" dirty="0" smtClean="0"/>
              <a:t>The Pueblo babies were carried on cradleboards.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876800"/>
            <a:ext cx="47244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685800"/>
            <a:ext cx="1885950" cy="182165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4525963"/>
          </a:xfrm>
        </p:spPr>
        <p:txBody>
          <a:bodyPr/>
          <a:lstStyle/>
          <a:p>
            <a:r>
              <a:rPr lang="en-US" dirty="0" smtClean="0"/>
              <a:t>Mud held bricks and blocks in place. They also used stone covered with think mud and clay fro the earth. </a:t>
            </a:r>
          </a:p>
          <a:p>
            <a:r>
              <a:rPr lang="en-US" dirty="0" smtClean="0"/>
              <a:t>Pueblo houses were simple homes.</a:t>
            </a:r>
          </a:p>
          <a:p>
            <a:r>
              <a:rPr lang="en-US" dirty="0" smtClean="0"/>
              <a:t>Pueblo people often used ponderosa pines to hold kiva roofs.</a:t>
            </a:r>
          </a:p>
          <a:p>
            <a:r>
              <a:rPr lang="en-US" dirty="0" smtClean="0"/>
              <a:t>The Pueblo Indians made good use of the small space that they had in there  homes.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76800"/>
            <a:ext cx="3139364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952999"/>
            <a:ext cx="1975896" cy="1828801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43400" y="3352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3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E-books and Books we used:</a:t>
            </a:r>
          </a:p>
          <a:p>
            <a:pPr marL="0" indent="0">
              <a:buNone/>
            </a:pPr>
            <a:r>
              <a:rPr lang="en-US" dirty="0" smtClean="0"/>
              <a:t>Press, Petra. The </a:t>
            </a:r>
            <a:r>
              <a:rPr lang="en-US" dirty="0" smtClean="0"/>
              <a:t>Pueblo. Compass Point Books. 2001.</a:t>
            </a:r>
          </a:p>
          <a:p>
            <a:pPr marL="0" indent="0">
              <a:buNone/>
            </a:pPr>
            <a:r>
              <a:rPr lang="en-US" dirty="0" err="1" smtClean="0"/>
              <a:t>Prezzler</a:t>
            </a:r>
            <a:r>
              <a:rPr lang="en-US" dirty="0" smtClean="0"/>
              <a:t>, June. Pueblos, USA. Capstone Press. 2005.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325</Words>
  <Application>Microsoft Office PowerPoint</Application>
  <PresentationFormat>On-screen Show (4:3)</PresentationFormat>
  <Paragraphs>50</Paragraphs>
  <Slides>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 Southwest Region  Pueblo</vt:lpstr>
      <vt:lpstr>All about the Natural Resources</vt:lpstr>
      <vt:lpstr>Food</vt:lpstr>
      <vt:lpstr>Clothing</vt:lpstr>
      <vt:lpstr>Traditions</vt:lpstr>
      <vt:lpstr>Shelter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Goldberg, Stephanie</cp:lastModifiedBy>
  <cp:revision>35</cp:revision>
  <dcterms:created xsi:type="dcterms:W3CDTF">2015-11-19T16:16:19Z</dcterms:created>
  <dcterms:modified xsi:type="dcterms:W3CDTF">2015-12-14T18:14:45Z</dcterms:modified>
</cp:coreProperties>
</file>