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101" d="100"/>
          <a:sy n="101" d="100"/>
        </p:scale>
        <p:origin x="1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C3C2-F61F-4FF1-8333-B21E948776BB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Northeast Woodland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Iroquois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6400800" cy="1752600"/>
          </a:xfrm>
        </p:spPr>
        <p:txBody>
          <a:bodyPr/>
          <a:lstStyle/>
          <a:p>
            <a:r>
              <a:rPr lang="en-US" dirty="0" smtClean="0"/>
              <a:t>By: Addison, Devin, Olivia, Jacob, and A.J.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567" y="2606642"/>
            <a:ext cx="1580465" cy="182245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2573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All about the Natural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184447"/>
              </p:ext>
            </p:extLst>
          </p:nvPr>
        </p:nvGraphicFramePr>
        <p:xfrm>
          <a:off x="457200" y="1219200"/>
          <a:ext cx="8229600" cy="5758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56089">
                <a:tc>
                  <a:txBody>
                    <a:bodyPr/>
                    <a:lstStyle/>
                    <a:p>
                      <a:r>
                        <a:rPr lang="en-US" dirty="0" smtClean="0"/>
                        <a:t>Land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Plenty  of rain fell on their land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Some land</a:t>
                      </a:r>
                      <a:r>
                        <a:rPr lang="en-US" baseline="0" dirty="0" smtClean="0"/>
                        <a:t> is flat and some hills and mountains. 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r>
                        <a:rPr lang="en-US" baseline="0" dirty="0" smtClean="0"/>
                        <a:t> and Animals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Deer , bear, turkey, rabbit, beaver, squirrel, and porcupine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Maple, beech, elm,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ash, oak, chestnut, birch, pine,</a:t>
                      </a:r>
                      <a:r>
                        <a:rPr lang="en-US" baseline="0" dirty="0" smtClean="0"/>
                        <a:t> and hemlock trees covered their land.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Lots of bushes and shrubs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045551">
                <a:tc>
                  <a:txBody>
                    <a:bodyPr/>
                    <a:lstStyle/>
                    <a:p>
                      <a:r>
                        <a:rPr lang="en-US" dirty="0" smtClean="0"/>
                        <a:t>Bodies of Water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Many of streams and  rivers flow into lakes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 Lake Ontario there are trout, pike, perch, bass, salmon, turtles,</a:t>
                      </a:r>
                      <a:r>
                        <a:rPr lang="en-US" baseline="0" dirty="0" smtClean="0"/>
                        <a:t> and eels</a:t>
                      </a:r>
                      <a:r>
                        <a:rPr lang="en-US" dirty="0" smtClean="0"/>
                        <a:t>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 the winter</a:t>
                      </a:r>
                      <a:r>
                        <a:rPr lang="en-US" baseline="0" dirty="0" smtClean="0"/>
                        <a:t> there are heavy snowstorms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the summer it is very hot</a:t>
                      </a:r>
                      <a:r>
                        <a:rPr lang="en-US" dirty="0" smtClean="0"/>
                        <a:t> 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They have seasons</a:t>
                      </a:r>
                      <a:r>
                        <a:rPr lang="en-US" baseline="0" dirty="0" smtClean="0"/>
                        <a:t> like us</a:t>
                      </a:r>
                      <a:r>
                        <a:rPr lang="en-US" dirty="0" smtClean="0"/>
                        <a:t>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84" y="792779"/>
            <a:ext cx="8229600" cy="4525963"/>
          </a:xfrm>
        </p:spPr>
        <p:txBody>
          <a:bodyPr/>
          <a:lstStyle/>
          <a:p>
            <a:r>
              <a:rPr lang="en-US" dirty="0" smtClean="0"/>
              <a:t>The Iroquois set snares (trap) to catch rabbits,   squirrels, beavers, ducks, and geese.</a:t>
            </a:r>
          </a:p>
          <a:p>
            <a:r>
              <a:rPr lang="en-US" dirty="0" smtClean="0"/>
              <a:t>The Iroquois gathered wild leeks, berries, nuts, and squash.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72200" y="4572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84" y="3261813"/>
            <a:ext cx="4364431" cy="3489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7" t="28082" r="14954" b="18820"/>
          <a:stretch/>
        </p:blipFill>
        <p:spPr>
          <a:xfrm>
            <a:off x="484784" y="3672949"/>
            <a:ext cx="3319078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63" y="1349053"/>
            <a:ext cx="1421368" cy="1706708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113444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9563" y="3134981"/>
            <a:ext cx="289560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a picture of a bow and arrow. </a:t>
            </a:r>
            <a:r>
              <a:rPr lang="en-US" sz="1400" dirty="0" smtClean="0"/>
              <a:t>A bow and arrow is used for hunting animals for food.</a:t>
            </a:r>
            <a:r>
              <a:rPr lang="en-US" sz="1400" dirty="0" smtClean="0"/>
              <a:t>   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0437" y="4701414"/>
            <a:ext cx="1714563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a picture of a bow and arrow. It was very important to the tribe because they killed a lot of different animals with bow and arrows to survive. </a:t>
            </a:r>
          </a:p>
        </p:txBody>
      </p:sp>
    </p:spTree>
    <p:extLst>
      <p:ext uri="{BB962C8B-B14F-4D97-AF65-F5344CB8AC3E}">
        <p14:creationId xmlns:p14="http://schemas.microsoft.com/office/powerpoint/2010/main" val="23502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2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61" y="457200"/>
            <a:ext cx="3200400" cy="5677709"/>
          </a:xfrm>
        </p:spPr>
        <p:txBody>
          <a:bodyPr>
            <a:noAutofit/>
          </a:bodyPr>
          <a:lstStyle/>
          <a:p>
            <a:r>
              <a:rPr lang="en-US" sz="2000" dirty="0" smtClean="0"/>
              <a:t>Iroquois made clothing from natural materials like furs, elk, and deer hides.</a:t>
            </a:r>
          </a:p>
          <a:p>
            <a:r>
              <a:rPr lang="en-US" sz="2000" dirty="0" smtClean="0"/>
              <a:t>Women wore deerskin, dresses, or long deerskin blouse with a skirt or knee high leggings and moccasins.</a:t>
            </a:r>
          </a:p>
          <a:p>
            <a:r>
              <a:rPr lang="en-US" sz="2000" dirty="0" smtClean="0"/>
              <a:t>Men wore a tanned leather breechcloth. It wrapped around their waist and hung down in the front and back. They also wore deerskin leggings.</a:t>
            </a:r>
          </a:p>
          <a:p>
            <a:r>
              <a:rPr lang="en-US" sz="2000" dirty="0" smtClean="0"/>
              <a:t>Children wore clothes similar to adults. Babies wore a diaper made from the fat end of a cattail.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r="13333"/>
          <a:stretch/>
        </p:blipFill>
        <p:spPr>
          <a:xfrm>
            <a:off x="3656045" y="762000"/>
            <a:ext cx="5181600" cy="581368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5330" y="1942806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1752600"/>
            <a:ext cx="2286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Addison Michael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7267" y="5410200"/>
            <a:ext cx="122075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Deerskin </a:t>
            </a:r>
          </a:p>
          <a:p>
            <a:r>
              <a:rPr lang="en-US" dirty="0" smtClean="0"/>
              <a:t>Leggings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61" y="-46807"/>
            <a:ext cx="8229600" cy="1143000"/>
          </a:xfrm>
        </p:spPr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5861" y="762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Iroquois made Wampum which was used as money. </a:t>
            </a:r>
            <a:r>
              <a:rPr lang="en-US" sz="2800" dirty="0"/>
              <a:t>T</a:t>
            </a:r>
            <a:r>
              <a:rPr lang="en-US" sz="2800" dirty="0" smtClean="0"/>
              <a:t>hey traded it with other tribes to get things they didn’t have.</a:t>
            </a:r>
          </a:p>
          <a:p>
            <a:r>
              <a:rPr lang="en-US" sz="2800" dirty="0" smtClean="0"/>
              <a:t>Men and women were called keepers </a:t>
            </a:r>
            <a:r>
              <a:rPr lang="en-US" sz="2800" dirty="0" smtClean="0"/>
              <a:t>of </a:t>
            </a:r>
            <a:r>
              <a:rPr lang="en-US" sz="2800" dirty="0" smtClean="0"/>
              <a:t>the </a:t>
            </a:r>
            <a:r>
              <a:rPr lang="en-US" sz="2800" dirty="0" smtClean="0"/>
              <a:t>Faith</a:t>
            </a:r>
            <a:r>
              <a:rPr lang="en-US" sz="28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9389" r="40833" b="7448"/>
          <a:stretch/>
        </p:blipFill>
        <p:spPr>
          <a:xfrm>
            <a:off x="4684253" y="2560946"/>
            <a:ext cx="4459747" cy="4320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105400"/>
            <a:ext cx="1388852" cy="1752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7800" y="2286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6852" y="4419600"/>
            <a:ext cx="4707148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a wampum. It was important to the tribe because it was used for money. They traded it with other tribes for things they needed.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78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longhouse is made from the bark of </a:t>
            </a:r>
            <a:r>
              <a:rPr lang="en-US" sz="2800" dirty="0"/>
              <a:t>e</a:t>
            </a:r>
            <a:r>
              <a:rPr lang="en-US" sz="2800" dirty="0" smtClean="0"/>
              <a:t>lm trees.</a:t>
            </a:r>
          </a:p>
          <a:p>
            <a:pPr marL="0" indent="0">
              <a:buNone/>
            </a:pPr>
            <a:r>
              <a:rPr lang="en-US" sz="2800" dirty="0" smtClean="0"/>
              <a:t>A longhouse is 15 to 25 feet high</a:t>
            </a:r>
          </a:p>
          <a:p>
            <a:pPr marL="0" indent="0">
              <a:buNone/>
            </a:pPr>
            <a:r>
              <a:rPr lang="en-US" sz="2800" dirty="0" smtClean="0"/>
              <a:t>A longhouse  can hold 100 people at one time.</a:t>
            </a:r>
          </a:p>
          <a:p>
            <a:pPr marL="0" indent="0">
              <a:buNone/>
            </a:pPr>
            <a:r>
              <a:rPr lang="en-US" sz="2800" dirty="0" smtClean="0"/>
              <a:t>A long house is as big as</a:t>
            </a:r>
            <a:r>
              <a:rPr lang="en-US" sz="2800" dirty="0"/>
              <a:t> </a:t>
            </a:r>
            <a:r>
              <a:rPr lang="en-US" sz="2800" dirty="0" smtClean="0"/>
              <a:t>two foot ball fields.</a:t>
            </a:r>
          </a:p>
          <a:p>
            <a:pPr marL="0" indent="0">
              <a:buNone/>
            </a:pPr>
            <a:r>
              <a:rPr lang="en-US" sz="2800" dirty="0" smtClean="0"/>
              <a:t> A longhouse has two doors                                                                                                                 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7010" r="3131" b="30458"/>
          <a:stretch/>
        </p:blipFill>
        <p:spPr>
          <a:xfrm>
            <a:off x="4267200" y="3706904"/>
            <a:ext cx="4819650" cy="3118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4" y="4343400"/>
            <a:ext cx="3657600" cy="228335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2225" y="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Bibliography </a:t>
            </a:r>
            <a:br>
              <a:rPr lang="en-US" dirty="0" smtClean="0"/>
            </a:br>
            <a:r>
              <a:rPr lang="en-US" dirty="0" smtClean="0"/>
              <a:t>(Work Cited)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E-books and Books we used: The Iroquois by Richard Gaines. City of Publication: USA . Publishing Company: ABDO Publishing. Copyright Date: 2000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6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450</Words>
  <Application>Microsoft Office PowerPoint</Application>
  <PresentationFormat>On-screen Show (4:3)</PresentationFormat>
  <Paragraphs>79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Northeast Woodland  Iroquois </vt:lpstr>
      <vt:lpstr>All about the Natural Resources</vt:lpstr>
      <vt:lpstr>Food</vt:lpstr>
      <vt:lpstr>Clothing</vt:lpstr>
      <vt:lpstr>Traditions</vt:lpstr>
      <vt:lpstr>Shelter</vt:lpstr>
      <vt:lpstr>Bibliography  (Work Cited)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Region  The Pueblo Tribe</dc:title>
  <dc:creator>Windows User</dc:creator>
  <cp:lastModifiedBy>Windows User</cp:lastModifiedBy>
  <cp:revision>38</cp:revision>
  <dcterms:created xsi:type="dcterms:W3CDTF">2015-11-19T16:16:19Z</dcterms:created>
  <dcterms:modified xsi:type="dcterms:W3CDTF">2016-02-03T19:23:28Z</dcterms:modified>
</cp:coreProperties>
</file>