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Northeast Woodland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Iroquois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By: Addison, Devin, Olivia, Jacob, and A.J.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514600"/>
            <a:ext cx="1580465" cy="18224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2573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184447"/>
              </p:ext>
            </p:extLst>
          </p:nvPr>
        </p:nvGraphicFramePr>
        <p:xfrm>
          <a:off x="457200" y="1219200"/>
          <a:ext cx="8229600" cy="575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Plenty  of rain fell on their land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Some land</a:t>
                      </a:r>
                      <a:r>
                        <a:rPr lang="en-US" baseline="0" dirty="0" smtClean="0"/>
                        <a:t> is flat and some hills and mountains.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Deer , bear, turkey, rabbit, beaver, squirrel, and porcupine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Maple, beech, elm,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ash, oak, chestnut, birch, pine,</a:t>
                      </a:r>
                      <a:r>
                        <a:rPr lang="en-US" baseline="0" dirty="0" smtClean="0"/>
                        <a:t> and hemlock trees covered their land.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Lots of bushes and shrubs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Many of streams and  rivers flow into lakes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 Lake Ontario there are trout, pike, perch, bass, salmon, turtles,</a:t>
                      </a:r>
                      <a:r>
                        <a:rPr lang="en-US" baseline="0" dirty="0" smtClean="0"/>
                        <a:t> and eels</a:t>
                      </a:r>
                      <a:r>
                        <a:rPr lang="en-US" dirty="0" smtClean="0"/>
                        <a:t>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 the winter</a:t>
                      </a:r>
                      <a:r>
                        <a:rPr lang="en-US" baseline="0" dirty="0" smtClean="0"/>
                        <a:t> there are heavy snowstorms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the summer it is very hot</a:t>
                      </a:r>
                      <a:r>
                        <a:rPr lang="en-US" dirty="0" smtClean="0"/>
                        <a:t>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 have seasons</a:t>
                      </a:r>
                      <a:r>
                        <a:rPr lang="en-US" baseline="0" dirty="0" smtClean="0"/>
                        <a:t> like us</a:t>
                      </a: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84" y="733425"/>
            <a:ext cx="8229600" cy="4525963"/>
          </a:xfrm>
        </p:spPr>
        <p:txBody>
          <a:bodyPr/>
          <a:lstStyle/>
          <a:p>
            <a:r>
              <a:rPr lang="en-US" dirty="0" smtClean="0"/>
              <a:t>The Iroquois set snares (trap) to catch rabbits,   squirrels, beavers, ducks, and geese.</a:t>
            </a:r>
          </a:p>
          <a:p>
            <a:r>
              <a:rPr lang="en-US" dirty="0" smtClean="0"/>
              <a:t>The Iroquois gathered wild leeks, berries, nuts, and squash.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2200" y="457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4" y="3200400"/>
            <a:ext cx="4364431" cy="3489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t="28082" r="14954"/>
          <a:stretch/>
        </p:blipFill>
        <p:spPr>
          <a:xfrm>
            <a:off x="176789" y="3352800"/>
            <a:ext cx="4144589" cy="361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63" y="1349053"/>
            <a:ext cx="1421368" cy="170670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2584" y="46497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9291"/>
            <a:ext cx="3200400" cy="5677709"/>
          </a:xfrm>
        </p:spPr>
        <p:txBody>
          <a:bodyPr>
            <a:noAutofit/>
          </a:bodyPr>
          <a:lstStyle/>
          <a:p>
            <a:r>
              <a:rPr lang="en-US" sz="2000" dirty="0" smtClean="0"/>
              <a:t>Iroquois made clothing from natural materials like furs, elk, and deer hides.</a:t>
            </a:r>
          </a:p>
          <a:p>
            <a:r>
              <a:rPr lang="en-US" sz="2000" dirty="0" smtClean="0"/>
              <a:t>Women wore deerskin, dresses, or long deerskin blouse with a skirt or knee high leggings and moccasins.</a:t>
            </a:r>
          </a:p>
          <a:p>
            <a:r>
              <a:rPr lang="en-US" sz="2000" dirty="0" smtClean="0"/>
              <a:t>Men wore a tanned leather breechcloth. It hung down in the front and back and they  wore deerskin leggings.</a:t>
            </a:r>
          </a:p>
          <a:p>
            <a:r>
              <a:rPr lang="en-US" sz="2000" dirty="0" smtClean="0"/>
              <a:t>Children wore clothes similar to adults. Babies wore a diaper made from the fat end of a cattail.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r="13333"/>
          <a:stretch/>
        </p:blipFill>
        <p:spPr>
          <a:xfrm>
            <a:off x="3810000" y="818341"/>
            <a:ext cx="5181600" cy="581368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5330" y="1942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6"/>
            <a:ext cx="8229600" cy="1143000"/>
          </a:xfrm>
        </p:spPr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Iroquois made Wampum is used as money, they gave it to other tribes to get things they don’t have.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and women were called keepers of         the  Faith.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9389" r="40833" b="7448"/>
          <a:stretch/>
        </p:blipFill>
        <p:spPr>
          <a:xfrm>
            <a:off x="4572000" y="2895600"/>
            <a:ext cx="4459747" cy="4320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05400"/>
            <a:ext cx="1388852" cy="1752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Longhouse is made from Elm tree.</a:t>
            </a:r>
          </a:p>
          <a:p>
            <a:pPr marL="0" indent="0">
              <a:buNone/>
            </a:pPr>
            <a:r>
              <a:rPr lang="en-US" sz="2800" dirty="0" smtClean="0"/>
              <a:t>A Longhouse is 15 to 25 feet high</a:t>
            </a:r>
          </a:p>
          <a:p>
            <a:pPr marL="0" indent="0">
              <a:buNone/>
            </a:pPr>
            <a:r>
              <a:rPr lang="en-US" sz="2800" dirty="0" smtClean="0"/>
              <a:t>A Longhouse  can hold 100 people at one time.</a:t>
            </a:r>
          </a:p>
          <a:p>
            <a:pPr marL="0" indent="0">
              <a:buNone/>
            </a:pPr>
            <a:r>
              <a:rPr lang="en-US" sz="2800" dirty="0" smtClean="0"/>
              <a:t>A Long house is as big as</a:t>
            </a:r>
            <a:r>
              <a:rPr lang="en-US" sz="2800" dirty="0"/>
              <a:t> </a:t>
            </a:r>
            <a:r>
              <a:rPr lang="en-US" sz="2800" dirty="0" smtClean="0"/>
              <a:t>two foot ball fields.</a:t>
            </a:r>
          </a:p>
          <a:p>
            <a:pPr marL="0" indent="0">
              <a:buNone/>
            </a:pPr>
            <a:r>
              <a:rPr lang="en-US" sz="2800" dirty="0" smtClean="0"/>
              <a:t> A Longhouse has two doors                                                                                                                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7" t="7010" r="3131" b="30458"/>
          <a:stretch/>
        </p:blipFill>
        <p:spPr>
          <a:xfrm>
            <a:off x="4267200" y="3706904"/>
            <a:ext cx="4819650" cy="3118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4" y="4343400"/>
            <a:ext cx="3657600" cy="228335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2225" y="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 The Iroquois by Richard Gaines. City of Publication: USA . Publishing Company: ABDO Publishing. Copyright Date: 2000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353</Words>
  <Application>Microsoft Office PowerPoint</Application>
  <PresentationFormat>On-screen Show (4:3)</PresentationFormat>
  <Paragraphs>73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Northeast Woodland  Iroquois 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Goldberg, Stephanie</cp:lastModifiedBy>
  <cp:revision>29</cp:revision>
  <dcterms:created xsi:type="dcterms:W3CDTF">2015-11-19T16:16:19Z</dcterms:created>
  <dcterms:modified xsi:type="dcterms:W3CDTF">2015-12-17T18:08:40Z</dcterms:modified>
</cp:coreProperties>
</file>