
<file path=[Content_Types].xml><?xml version="1.0" encoding="utf-8"?>
<Types xmlns="http://schemas.openxmlformats.org/package/2006/content-types">
  <Default Extension="png" ContentType="image/png"/>
  <Default Extension="wma" ContentType="audio/x-ms-wma"/>
  <Default Extension="jpeg" ContentType="image/jpeg"/>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2" r:id="rId4"/>
    <p:sldId id="263" r:id="rId5"/>
    <p:sldId id="261" r:id="rId6"/>
    <p:sldId id="264" r:id="rId7"/>
    <p:sldId id="265"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8AD2E8"/>
    <a:srgbClr val="858AED"/>
    <a:srgbClr val="A52577"/>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14"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BF5104-ACCF-4AE3-B57C-34FA1437B54D}" type="datetimeFigureOut">
              <a:rPr lang="en-US" smtClean="0"/>
              <a:t>2/3/2016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4710E9-80C8-4CF1-80D4-81ED52C81A07}" type="slidenum">
              <a:rPr lang="en-US" smtClean="0"/>
              <a:t>‹#›</a:t>
            </a:fld>
            <a:endParaRPr lang="en-US"/>
          </a:p>
        </p:txBody>
      </p:sp>
    </p:spTree>
    <p:extLst>
      <p:ext uri="{BB962C8B-B14F-4D97-AF65-F5344CB8AC3E}">
        <p14:creationId xmlns:p14="http://schemas.microsoft.com/office/powerpoint/2010/main" val="3804776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4710E9-80C8-4CF1-80D4-81ED52C81A07}" type="slidenum">
              <a:rPr lang="en-US" smtClean="0"/>
              <a:t>2</a:t>
            </a:fld>
            <a:endParaRPr lang="en-US"/>
          </a:p>
        </p:txBody>
      </p:sp>
    </p:spTree>
    <p:extLst>
      <p:ext uri="{BB962C8B-B14F-4D97-AF65-F5344CB8AC3E}">
        <p14:creationId xmlns:p14="http://schemas.microsoft.com/office/powerpoint/2010/main" val="339009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E2C3C2-F61F-4FF1-8333-B21E948776BB}"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1521232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2C3C2-F61F-4FF1-8333-B21E948776BB}"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239654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2C3C2-F61F-4FF1-8333-B21E948776BB}"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175277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2C3C2-F61F-4FF1-8333-B21E948776BB}"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163541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E2C3C2-F61F-4FF1-8333-B21E948776BB}"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180177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E2C3C2-F61F-4FF1-8333-B21E948776BB}"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227035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E2C3C2-F61F-4FF1-8333-B21E948776BB}" type="datetimeFigureOut">
              <a:rPr lang="en-US" smtClean="0"/>
              <a:t>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123115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E2C3C2-F61F-4FF1-8333-B21E948776BB}" type="datetimeFigureOut">
              <a:rPr lang="en-US" smtClean="0"/>
              <a:t>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209155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2C3C2-F61F-4FF1-8333-B21E948776BB}" type="datetimeFigureOut">
              <a:rPr lang="en-US" smtClean="0"/>
              <a:t>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6485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2C3C2-F61F-4FF1-8333-B21E948776BB}"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75227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2C3C2-F61F-4FF1-8333-B21E948776BB}"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235924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2C3C2-F61F-4FF1-8333-B21E948776BB}" type="datetimeFigureOut">
              <a:rPr lang="en-US" smtClean="0"/>
              <a:t>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5F5A5-0016-4DE3-8AC5-D0AA3B43EDF4}" type="slidenum">
              <a:rPr lang="en-US" smtClean="0"/>
              <a:t>‹#›</a:t>
            </a:fld>
            <a:endParaRPr lang="en-US"/>
          </a:p>
        </p:txBody>
      </p:sp>
    </p:spTree>
    <p:extLst>
      <p:ext uri="{BB962C8B-B14F-4D97-AF65-F5344CB8AC3E}">
        <p14:creationId xmlns:p14="http://schemas.microsoft.com/office/powerpoint/2010/main" val="2607832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gif"/><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47" y="1702624"/>
            <a:ext cx="7772400" cy="1470025"/>
          </a:xfrm>
        </p:spPr>
        <p:txBody>
          <a:bodyPr>
            <a:normAutofit fontScale="90000"/>
          </a:bodyPr>
          <a:lstStyle/>
          <a:p>
            <a:r>
              <a:rPr lang="en-US" u="sng" dirty="0" smtClean="0">
                <a:solidFill>
                  <a:schemeClr val="accent1">
                    <a:lumMod val="75000"/>
                  </a:schemeClr>
                </a:solidFill>
              </a:rPr>
              <a:t>North West Coast</a:t>
            </a:r>
            <a:r>
              <a:rPr lang="en-US" dirty="0" smtClean="0"/>
              <a:t/>
            </a:r>
            <a:br>
              <a:rPr lang="en-US" dirty="0" smtClean="0"/>
            </a:br>
            <a:r>
              <a:rPr lang="en-US" dirty="0"/>
              <a:t/>
            </a:r>
            <a:br>
              <a:rPr lang="en-US" dirty="0"/>
            </a:br>
            <a:r>
              <a:rPr lang="en-US" dirty="0" smtClean="0">
                <a:solidFill>
                  <a:srgbClr val="000099"/>
                </a:solidFill>
              </a:rPr>
              <a:t>Nez Perce</a:t>
            </a:r>
            <a:endParaRPr lang="en-US" dirty="0">
              <a:solidFill>
                <a:srgbClr val="000099"/>
              </a:solidFill>
            </a:endParaRPr>
          </a:p>
        </p:txBody>
      </p:sp>
      <p:sp>
        <p:nvSpPr>
          <p:cNvPr id="3" name="Subtitle 2"/>
          <p:cNvSpPr>
            <a:spLocks noGrp="1"/>
          </p:cNvSpPr>
          <p:nvPr>
            <p:ph type="subTitle" idx="1"/>
          </p:nvPr>
        </p:nvSpPr>
        <p:spPr>
          <a:xfrm>
            <a:off x="1447800" y="4419600"/>
            <a:ext cx="6400800" cy="1752600"/>
          </a:xfrm>
        </p:spPr>
        <p:txBody>
          <a:bodyPr/>
          <a:lstStyle/>
          <a:p>
            <a:r>
              <a:rPr lang="en-US" dirty="0" smtClean="0"/>
              <a:t>By  Mikayla, Natalie, Cole and  Steven</a:t>
            </a:r>
            <a:endParaRPr lang="en-US" dirty="0"/>
          </a:p>
        </p:txBody>
      </p:sp>
      <p:pic>
        <p:nvPicPr>
          <p:cNvPr id="5" name="Picture 4"/>
          <p:cNvPicPr>
            <a:picLocks noChangeAspect="1"/>
          </p:cNvPicPr>
          <p:nvPr/>
        </p:nvPicPr>
        <p:blipFill>
          <a:blip r:embed="rId4"/>
          <a:stretch>
            <a:fillRect/>
          </a:stretch>
        </p:blipFill>
        <p:spPr>
          <a:xfrm>
            <a:off x="6400800" y="4665"/>
            <a:ext cx="2524125" cy="1819275"/>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77000" y="2786122"/>
            <a:ext cx="609600" cy="609600"/>
          </a:xfrm>
          <a:prstGeom prst="rect">
            <a:avLst/>
          </a:prstGeom>
        </p:spPr>
      </p:pic>
    </p:spTree>
    <p:extLst>
      <p:ext uri="{BB962C8B-B14F-4D97-AF65-F5344CB8AC3E}">
        <p14:creationId xmlns:p14="http://schemas.microsoft.com/office/powerpoint/2010/main" val="2728645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4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u="sng" dirty="0" smtClean="0"/>
              <a:t>All about the Natural Resources</a:t>
            </a:r>
            <a:endParaRPr lang="en-US"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9960877"/>
              </p:ext>
            </p:extLst>
          </p:nvPr>
        </p:nvGraphicFramePr>
        <p:xfrm>
          <a:off x="457200" y="1219200"/>
          <a:ext cx="8229600" cy="6657431"/>
        </p:xfrm>
        <a:graphic>
          <a:graphicData uri="http://schemas.openxmlformats.org/drawingml/2006/table">
            <a:tbl>
              <a:tblPr firstRow="1" bandRow="1">
                <a:tableStyleId>{5C22544A-7EE6-4342-B048-85BDC9FD1C3A}</a:tableStyleId>
              </a:tblPr>
              <a:tblGrid>
                <a:gridCol w="4114800"/>
                <a:gridCol w="4114800"/>
              </a:tblGrid>
              <a:tr h="2456089">
                <a:tc>
                  <a:txBody>
                    <a:bodyPr/>
                    <a:lstStyle/>
                    <a:p>
                      <a:r>
                        <a:rPr lang="en-US" sz="1400" dirty="0" smtClean="0"/>
                        <a:t>Land</a:t>
                      </a:r>
                    </a:p>
                    <a:p>
                      <a:endParaRPr lang="en-US" sz="1400" dirty="0" smtClean="0"/>
                    </a:p>
                    <a:p>
                      <a:pPr marL="285750" indent="-285750">
                        <a:buFont typeface="Arial" pitchFamily="34" charset="0"/>
                        <a:buChar char="•"/>
                      </a:pPr>
                      <a:r>
                        <a:rPr lang="en-US" sz="1400" dirty="0" smtClean="0"/>
                        <a:t>Rocky</a:t>
                      </a:r>
                      <a:r>
                        <a:rPr lang="en-US" sz="1400" baseline="0" dirty="0" smtClean="0"/>
                        <a:t> mountains</a:t>
                      </a:r>
                    </a:p>
                    <a:p>
                      <a:pPr marL="285750" indent="-285750">
                        <a:buFont typeface="Arial" pitchFamily="34" charset="0"/>
                        <a:buChar char="•"/>
                      </a:pPr>
                      <a:r>
                        <a:rPr lang="en-US" sz="1400" baseline="0" dirty="0" smtClean="0"/>
                        <a:t>Forested Mountains</a:t>
                      </a:r>
                    </a:p>
                    <a:p>
                      <a:pPr marL="285750" indent="-285750">
                        <a:buFont typeface="Arial" pitchFamily="34" charset="0"/>
                        <a:buChar char="•"/>
                      </a:pPr>
                      <a:r>
                        <a:rPr lang="en-US" sz="1400" baseline="0" dirty="0" smtClean="0"/>
                        <a:t>Grassy fields</a:t>
                      </a:r>
                    </a:p>
                    <a:p>
                      <a:pPr marL="285750" indent="-285750">
                        <a:buFont typeface="Arial" pitchFamily="34" charset="0"/>
                        <a:buChar char="•"/>
                      </a:pPr>
                      <a:r>
                        <a:rPr lang="en-US" sz="1400" baseline="0" dirty="0" smtClean="0"/>
                        <a:t>Lots of plants</a:t>
                      </a:r>
                      <a:r>
                        <a:rPr lang="en-US" sz="1400" dirty="0" smtClean="0"/>
                        <a:t>  </a:t>
                      </a:r>
                    </a:p>
                    <a:p>
                      <a:pPr marL="285750" indent="-285750">
                        <a:buFont typeface="Arial" pitchFamily="34" charset="0"/>
                        <a:buChar char="•"/>
                      </a:pPr>
                      <a:r>
                        <a:rPr lang="en-US" sz="1400" baseline="0" dirty="0" smtClean="0"/>
                        <a:t>canyons</a:t>
                      </a:r>
                    </a:p>
                    <a:p>
                      <a:pPr marL="285750" indent="-285750">
                        <a:buFont typeface="Arial" pitchFamily="34" charset="0"/>
                        <a:buChar char="•"/>
                      </a:pPr>
                      <a:endParaRPr lang="en-US" sz="1400" dirty="0" smtClean="0"/>
                    </a:p>
                  </a:txBody>
                  <a:tcPr/>
                </a:tc>
                <a:tc>
                  <a:txBody>
                    <a:bodyPr/>
                    <a:lstStyle/>
                    <a:p>
                      <a:r>
                        <a:rPr lang="en-US" sz="1050" dirty="0" smtClean="0"/>
                        <a:t>Plants</a:t>
                      </a:r>
                      <a:r>
                        <a:rPr lang="en-US" sz="1050" baseline="0" dirty="0" smtClean="0"/>
                        <a:t> and Animals</a:t>
                      </a:r>
                    </a:p>
                    <a:p>
                      <a:pPr marL="285750" indent="-285750">
                        <a:buFont typeface="Arial" pitchFamily="34" charset="0"/>
                        <a:buChar char="•"/>
                      </a:pPr>
                      <a:r>
                        <a:rPr lang="en-US" sz="1050" dirty="0" smtClean="0"/>
                        <a:t>Sock eye salon </a:t>
                      </a:r>
                    </a:p>
                    <a:p>
                      <a:pPr marL="285750" indent="-285750">
                        <a:buFont typeface="Arial" pitchFamily="34" charset="0"/>
                        <a:buChar char="•"/>
                      </a:pPr>
                      <a:r>
                        <a:rPr lang="en-US" sz="1050" dirty="0" smtClean="0"/>
                        <a:t>Killer</a:t>
                      </a:r>
                      <a:r>
                        <a:rPr lang="en-US" sz="1050" baseline="0" dirty="0" smtClean="0"/>
                        <a:t> whales</a:t>
                      </a:r>
                    </a:p>
                    <a:p>
                      <a:pPr marL="285750" indent="-285750">
                        <a:buFont typeface="Arial" pitchFamily="34" charset="0"/>
                        <a:buChar char="•"/>
                      </a:pPr>
                      <a:r>
                        <a:rPr lang="en-US" sz="1050" baseline="0" dirty="0" smtClean="0"/>
                        <a:t>Strawberries</a:t>
                      </a:r>
                    </a:p>
                    <a:p>
                      <a:pPr marL="285750" indent="-285750">
                        <a:buFont typeface="Arial" pitchFamily="34" charset="0"/>
                        <a:buChar char="•"/>
                      </a:pPr>
                      <a:r>
                        <a:rPr lang="en-US" sz="1050" baseline="0" dirty="0" smtClean="0"/>
                        <a:t>Elderberries</a:t>
                      </a:r>
                    </a:p>
                    <a:p>
                      <a:pPr marL="285750" indent="-285750">
                        <a:buFont typeface="Arial" pitchFamily="34" charset="0"/>
                        <a:buChar char="•"/>
                      </a:pPr>
                      <a:r>
                        <a:rPr lang="en-US" sz="1050" baseline="0" dirty="0" smtClean="0"/>
                        <a:t>Black berries</a:t>
                      </a:r>
                    </a:p>
                    <a:p>
                      <a:pPr marL="285750" indent="-285750">
                        <a:buFont typeface="Arial" pitchFamily="34" charset="0"/>
                        <a:buChar char="•"/>
                      </a:pPr>
                      <a:r>
                        <a:rPr lang="en-US" sz="1050" baseline="0" dirty="0" smtClean="0"/>
                        <a:t>Wild carrot</a:t>
                      </a:r>
                    </a:p>
                    <a:p>
                      <a:pPr marL="285750" indent="-285750">
                        <a:buFont typeface="Arial" pitchFamily="34" charset="0"/>
                        <a:buChar char="•"/>
                      </a:pPr>
                      <a:r>
                        <a:rPr lang="en-US" sz="1050" baseline="0" dirty="0" smtClean="0"/>
                        <a:t>Huckleberries</a:t>
                      </a:r>
                    </a:p>
                    <a:p>
                      <a:pPr marL="285750" indent="-285750">
                        <a:buFont typeface="Arial" pitchFamily="34" charset="0"/>
                        <a:buChar char="•"/>
                      </a:pPr>
                      <a:r>
                        <a:rPr lang="en-US" sz="1050" baseline="0" dirty="0" smtClean="0"/>
                        <a:t>Wild potato</a:t>
                      </a:r>
                    </a:p>
                    <a:p>
                      <a:pPr marL="285750" indent="-285750">
                        <a:buFont typeface="Arial" pitchFamily="34" charset="0"/>
                        <a:buChar char="•"/>
                      </a:pPr>
                      <a:r>
                        <a:rPr lang="en-US" sz="1050" baseline="0" dirty="0" smtClean="0"/>
                        <a:t>Camas</a:t>
                      </a:r>
                    </a:p>
                    <a:p>
                      <a:pPr marL="285750" indent="-285750">
                        <a:buFont typeface="Arial" pitchFamily="34" charset="0"/>
                        <a:buChar char="•"/>
                      </a:pPr>
                      <a:r>
                        <a:rPr lang="en-US" sz="1050" baseline="0" dirty="0" smtClean="0"/>
                        <a:t>Deer</a:t>
                      </a:r>
                    </a:p>
                    <a:p>
                      <a:pPr marL="285750" indent="-285750">
                        <a:buFont typeface="Arial" pitchFamily="34" charset="0"/>
                        <a:buChar char="•"/>
                      </a:pPr>
                      <a:r>
                        <a:rPr lang="en-US" sz="1050" baseline="0" dirty="0" smtClean="0"/>
                        <a:t>Elk</a:t>
                      </a:r>
                    </a:p>
                    <a:p>
                      <a:pPr marL="285750" indent="-285750">
                        <a:buFont typeface="Arial" pitchFamily="34" charset="0"/>
                        <a:buChar char="•"/>
                      </a:pPr>
                      <a:r>
                        <a:rPr lang="en-US" sz="1050" baseline="0" dirty="0" smtClean="0"/>
                        <a:t>Bear</a:t>
                      </a:r>
                    </a:p>
                    <a:p>
                      <a:pPr marL="285750" indent="-285750">
                        <a:buFont typeface="Arial" pitchFamily="34" charset="0"/>
                        <a:buChar char="•"/>
                      </a:pPr>
                      <a:r>
                        <a:rPr lang="en-US" sz="1050" baseline="0" dirty="0" smtClean="0"/>
                        <a:t>Mountain goats</a:t>
                      </a:r>
                    </a:p>
                    <a:p>
                      <a:pPr marL="285750" indent="-285750">
                        <a:buFont typeface="Arial" pitchFamily="34" charset="0"/>
                        <a:buChar char="•"/>
                      </a:pPr>
                      <a:r>
                        <a:rPr lang="en-US" sz="1050" baseline="0" dirty="0" smtClean="0"/>
                        <a:t>Buffalo</a:t>
                      </a:r>
                    </a:p>
                    <a:p>
                      <a:pPr marL="285750" indent="-285750">
                        <a:buFont typeface="Arial" pitchFamily="34" charset="0"/>
                        <a:buChar char="•"/>
                      </a:pPr>
                      <a:r>
                        <a:rPr lang="en-US" sz="1050" baseline="0" dirty="0" smtClean="0"/>
                        <a:t>Snake</a:t>
                      </a:r>
                    </a:p>
                    <a:p>
                      <a:pPr marL="285750" indent="-285750">
                        <a:buFont typeface="Arial" pitchFamily="34" charset="0"/>
                        <a:buChar char="•"/>
                      </a:pPr>
                      <a:r>
                        <a:rPr lang="en-US" sz="1050" baseline="0" dirty="0" smtClean="0"/>
                        <a:t>Birds</a:t>
                      </a:r>
                    </a:p>
                    <a:p>
                      <a:pPr marL="285750" indent="-285750">
                        <a:buFont typeface="Arial" pitchFamily="34" charset="0"/>
                        <a:buChar char="•"/>
                      </a:pPr>
                      <a:r>
                        <a:rPr lang="en-US" sz="1050" baseline="0" dirty="0" smtClean="0"/>
                        <a:t>Fish</a:t>
                      </a:r>
                    </a:p>
                    <a:p>
                      <a:pPr marL="285750" indent="-285750">
                        <a:buFont typeface="Arial" pitchFamily="34" charset="0"/>
                        <a:buChar char="•"/>
                      </a:pPr>
                      <a:r>
                        <a:rPr lang="en-US" sz="1050" baseline="0" dirty="0" smtClean="0"/>
                        <a:t>Bison</a:t>
                      </a:r>
                    </a:p>
                    <a:p>
                      <a:pPr marL="285750" indent="-285750">
                        <a:buFont typeface="Arial" pitchFamily="34" charset="0"/>
                        <a:buChar char="•"/>
                      </a:pPr>
                      <a:r>
                        <a:rPr lang="en-US" sz="1050" baseline="0" dirty="0" smtClean="0"/>
                        <a:t>Rabbits</a:t>
                      </a:r>
                    </a:p>
                    <a:p>
                      <a:pPr marL="285750" indent="-285750">
                        <a:buFont typeface="Arial" pitchFamily="34" charset="0"/>
                        <a:buChar char="•"/>
                      </a:pPr>
                      <a:r>
                        <a:rPr lang="en-US" sz="1050" baseline="0" dirty="0" smtClean="0"/>
                        <a:t>Squirrels</a:t>
                      </a:r>
                    </a:p>
                    <a:p>
                      <a:pPr marL="285750" indent="-285750">
                        <a:buFont typeface="Arial" pitchFamily="34" charset="0"/>
                        <a:buChar char="•"/>
                      </a:pPr>
                      <a:r>
                        <a:rPr lang="en-US" sz="1050" baseline="0" dirty="0" smtClean="0"/>
                        <a:t>And later horses</a:t>
                      </a:r>
                    </a:p>
                  </a:txBody>
                  <a:tcPr/>
                </a:tc>
              </a:tr>
              <a:tr h="3045551">
                <a:tc>
                  <a:txBody>
                    <a:bodyPr/>
                    <a:lstStyle/>
                    <a:p>
                      <a:r>
                        <a:rPr lang="en-US" sz="1400" dirty="0" smtClean="0"/>
                        <a:t>Bodies of Water</a:t>
                      </a:r>
                    </a:p>
                    <a:p>
                      <a:endParaRPr lang="en-US" sz="1400" dirty="0" smtClean="0"/>
                    </a:p>
                    <a:p>
                      <a:endParaRPr lang="en-US" sz="1400" dirty="0" smtClean="0"/>
                    </a:p>
                    <a:p>
                      <a:pPr marL="285750" indent="-285750">
                        <a:buFont typeface="Arial" pitchFamily="34" charset="0"/>
                        <a:buChar char="•"/>
                      </a:pPr>
                      <a:r>
                        <a:rPr lang="en-US" sz="1400" dirty="0" smtClean="0"/>
                        <a:t>River </a:t>
                      </a:r>
                    </a:p>
                    <a:p>
                      <a:pPr marL="285750" indent="-285750">
                        <a:buFont typeface="Arial" pitchFamily="34" charset="0"/>
                        <a:buChar char="•"/>
                      </a:pPr>
                      <a:r>
                        <a:rPr lang="en-US" sz="1400" dirty="0" smtClean="0"/>
                        <a:t>Lake  </a:t>
                      </a:r>
                    </a:p>
                    <a:p>
                      <a:pPr marL="285750" indent="-285750">
                        <a:buFont typeface="Arial" pitchFamily="34" charset="0"/>
                        <a:buChar char="•"/>
                      </a:pPr>
                      <a:r>
                        <a:rPr lang="en-US" sz="1400" dirty="0" smtClean="0"/>
                        <a:t>Streams </a:t>
                      </a:r>
                    </a:p>
                  </a:txBody>
                  <a:tcPr/>
                </a:tc>
                <a:tc>
                  <a:txBody>
                    <a:bodyPr/>
                    <a:lstStyle/>
                    <a:p>
                      <a:r>
                        <a:rPr lang="en-US" sz="1400" dirty="0" smtClean="0"/>
                        <a:t>Climate </a:t>
                      </a:r>
                    </a:p>
                    <a:p>
                      <a:endParaRPr lang="en-US" sz="1400" dirty="0" smtClean="0"/>
                    </a:p>
                    <a:p>
                      <a:pPr marL="285750" indent="-285750">
                        <a:buFont typeface="Arial" pitchFamily="34" charset="0"/>
                        <a:buChar char="•"/>
                      </a:pPr>
                      <a:r>
                        <a:rPr lang="en-US" sz="1400" dirty="0" smtClean="0"/>
                        <a:t>Warm in summer </a:t>
                      </a:r>
                    </a:p>
                    <a:p>
                      <a:pPr marL="285750" indent="-285750">
                        <a:buFont typeface="Arial" pitchFamily="34" charset="0"/>
                        <a:buChar char="•"/>
                      </a:pPr>
                      <a:r>
                        <a:rPr lang="en-US" sz="1400" dirty="0" smtClean="0"/>
                        <a:t>Cold in winter which made it hard to travel  </a:t>
                      </a:r>
                    </a:p>
                    <a:p>
                      <a:pPr marL="0" indent="0">
                        <a:buFont typeface="Arial" pitchFamily="34" charset="0"/>
                        <a:buNone/>
                      </a:pPr>
                      <a:endParaRPr lang="en-US" sz="1400" dirty="0" smtClean="0"/>
                    </a:p>
                    <a:p>
                      <a:endParaRPr lang="en-US" sz="1400" dirty="0" smtClean="0"/>
                    </a:p>
                    <a:p>
                      <a:endParaRPr lang="en-US" sz="1400" dirty="0"/>
                    </a:p>
                  </a:txBody>
                  <a:tcPr/>
                </a:tc>
              </a:tr>
            </a:tbl>
          </a:graphicData>
        </a:graphic>
      </p:graphicFrame>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15704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3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lstStyle/>
          <a:p>
            <a:r>
              <a:rPr lang="en-US" i="1" u="sng" dirty="0" smtClean="0">
                <a:solidFill>
                  <a:srgbClr val="FF00FF"/>
                </a:solidFill>
              </a:rPr>
              <a:t>Food</a:t>
            </a:r>
            <a:endParaRPr lang="en-US" i="1" u="sng" dirty="0">
              <a:solidFill>
                <a:srgbClr val="FF00FF"/>
              </a:solidFill>
            </a:endParaRPr>
          </a:p>
        </p:txBody>
      </p:sp>
      <p:sp>
        <p:nvSpPr>
          <p:cNvPr id="3" name="Content Placeholder 2"/>
          <p:cNvSpPr>
            <a:spLocks noGrp="1"/>
          </p:cNvSpPr>
          <p:nvPr>
            <p:ph idx="1"/>
          </p:nvPr>
        </p:nvSpPr>
        <p:spPr>
          <a:xfrm>
            <a:off x="76200" y="1524000"/>
            <a:ext cx="4942114" cy="4525963"/>
          </a:xfrm>
        </p:spPr>
        <p:txBody>
          <a:bodyPr>
            <a:normAutofit fontScale="85000" lnSpcReduction="20000"/>
          </a:bodyPr>
          <a:lstStyle/>
          <a:p>
            <a:pPr marL="0" indent="0">
              <a:buNone/>
            </a:pPr>
            <a:r>
              <a:rPr lang="en-US" dirty="0" smtClean="0"/>
              <a:t>	Some of the food </a:t>
            </a:r>
            <a:r>
              <a:rPr lang="en-US" dirty="0" smtClean="0"/>
              <a:t>the Nez Perce </a:t>
            </a:r>
            <a:r>
              <a:rPr lang="en-US" dirty="0" smtClean="0"/>
              <a:t>ate was </a:t>
            </a:r>
            <a:r>
              <a:rPr lang="en-US" dirty="0"/>
              <a:t>s</a:t>
            </a:r>
            <a:r>
              <a:rPr lang="en-US" dirty="0" smtClean="0"/>
              <a:t>almon, strawberries, elderberries, blackberries, huckleberries, gooseberries, bitterroot, wild carrots, wild potato, camas, deer, elk, bear, mountain goats, buffalo, snake, birds, killer whales, fish, snake river sock eye salmon. These foods all came from the land or rivers. They also trapped rabbits, and squirrels</a:t>
            </a:r>
            <a:r>
              <a:rPr lang="en-US" dirty="0" smtClean="0"/>
              <a:t>.	</a:t>
            </a:r>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2920" t="18734" r="6256" b="26551"/>
          <a:stretch/>
        </p:blipFill>
        <p:spPr>
          <a:xfrm>
            <a:off x="4903237" y="274638"/>
            <a:ext cx="3947887" cy="365760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15000" y="3938416"/>
            <a:ext cx="609600" cy="609600"/>
          </a:xfrm>
          <a:prstGeom prst="rect">
            <a:avLst/>
          </a:prstGeom>
        </p:spPr>
      </p:pic>
    </p:spTree>
    <p:extLst>
      <p:ext uri="{BB962C8B-B14F-4D97-AF65-F5344CB8AC3E}">
        <p14:creationId xmlns:p14="http://schemas.microsoft.com/office/powerpoint/2010/main" val="235020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03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FF00FF"/>
                </a:solidFill>
              </a:rPr>
              <a:t>Clothing</a:t>
            </a:r>
            <a:endParaRPr lang="en-US" b="1" i="1" u="sng" dirty="0">
              <a:solidFill>
                <a:srgbClr val="FF00FF"/>
              </a:solidFill>
            </a:endParaRPr>
          </a:p>
        </p:txBody>
      </p:sp>
      <p:sp>
        <p:nvSpPr>
          <p:cNvPr id="3" name="Content Placeholder 2"/>
          <p:cNvSpPr>
            <a:spLocks noGrp="1"/>
          </p:cNvSpPr>
          <p:nvPr>
            <p:ph idx="1"/>
          </p:nvPr>
        </p:nvSpPr>
        <p:spPr>
          <a:xfrm>
            <a:off x="61427" y="1263134"/>
            <a:ext cx="5249247" cy="4419600"/>
          </a:xfrm>
        </p:spPr>
        <p:txBody>
          <a:bodyPr>
            <a:normAutofit fontScale="92500" lnSpcReduction="10000"/>
          </a:bodyPr>
          <a:lstStyle/>
          <a:p>
            <a:r>
              <a:rPr lang="en-US" dirty="0" smtClean="0"/>
              <a:t>Some of the clothing they wore were buckskin fringed shirts, breech cloths, leggings, gloves, and moccasins, which were  often decorated with rosettes, porcupine quills, elk teeth,  shells ,glass beads. They also wore sea otter coats. They made </a:t>
            </a:r>
            <a:r>
              <a:rPr lang="en-US" dirty="0" smtClean="0"/>
              <a:t> </a:t>
            </a:r>
            <a:r>
              <a:rPr lang="en-US" dirty="0" smtClean="0"/>
              <a:t>blankets with geometric designs. </a:t>
            </a:r>
          </a:p>
          <a:p>
            <a:pPr marL="0" indent="0">
              <a:buNone/>
            </a:pPr>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5555" t="24444" r="9074" b="25556"/>
          <a:stretch/>
        </p:blipFill>
        <p:spPr>
          <a:xfrm>
            <a:off x="5342554" y="2106693"/>
            <a:ext cx="3505200" cy="342900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72400" y="494992"/>
            <a:ext cx="609600" cy="6096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769384" y="350199"/>
            <a:ext cx="1200493" cy="1144588"/>
          </a:xfrm>
          <a:prstGeom prst="rect">
            <a:avLst/>
          </a:prstGeom>
        </p:spPr>
      </p:pic>
      <p:sp>
        <p:nvSpPr>
          <p:cNvPr id="7" name="TextBox 6"/>
          <p:cNvSpPr txBox="1"/>
          <p:nvPr/>
        </p:nvSpPr>
        <p:spPr>
          <a:xfrm>
            <a:off x="7391400" y="5185022"/>
            <a:ext cx="184731" cy="369332"/>
          </a:xfrm>
          <a:prstGeom prst="rect">
            <a:avLst/>
          </a:prstGeom>
          <a:noFill/>
        </p:spPr>
        <p:txBody>
          <a:bodyPr wrap="none" rtlCol="0">
            <a:spAutoFit/>
          </a:bodyPr>
          <a:lstStyle/>
          <a:p>
            <a:endParaRPr lang="en-US" dirty="0"/>
          </a:p>
        </p:txBody>
      </p:sp>
      <p:sp>
        <p:nvSpPr>
          <p:cNvPr id="8" name="TextBox 7"/>
          <p:cNvSpPr txBox="1"/>
          <p:nvPr/>
        </p:nvSpPr>
        <p:spPr>
          <a:xfrm>
            <a:off x="6629400" y="5821363"/>
            <a:ext cx="184731" cy="369332"/>
          </a:xfrm>
          <a:prstGeom prst="rect">
            <a:avLst/>
          </a:prstGeom>
          <a:noFill/>
        </p:spPr>
        <p:txBody>
          <a:bodyPr wrap="none" rtlCol="0">
            <a:spAutoFit/>
          </a:bodyPr>
          <a:lstStyle/>
          <a:p>
            <a:endParaRPr lang="en-US" dirty="0"/>
          </a:p>
        </p:txBody>
      </p:sp>
      <p:sp>
        <p:nvSpPr>
          <p:cNvPr id="9" name="TextBox 8"/>
          <p:cNvSpPr txBox="1"/>
          <p:nvPr/>
        </p:nvSpPr>
        <p:spPr>
          <a:xfrm>
            <a:off x="5647354" y="3472934"/>
            <a:ext cx="3200400" cy="2031325"/>
          </a:xfrm>
          <a:prstGeom prst="rect">
            <a:avLst/>
          </a:prstGeom>
          <a:solidFill>
            <a:schemeClr val="bg1">
              <a:lumMod val="95000"/>
            </a:schemeClr>
          </a:solidFill>
        </p:spPr>
        <p:txBody>
          <a:bodyPr wrap="square" rtlCol="0">
            <a:spAutoFit/>
          </a:bodyPr>
          <a:lstStyle/>
          <a:p>
            <a:r>
              <a:rPr lang="en-US" dirty="0" smtClean="0"/>
              <a:t>This is a picture of moccasins. It was very important to the tribe because they covered and protected their feet.</a:t>
            </a:r>
          </a:p>
          <a:p>
            <a:endParaRPr lang="en-US" dirty="0"/>
          </a:p>
          <a:p>
            <a:endParaRPr lang="en-US" smtClean="0"/>
          </a:p>
          <a:p>
            <a:endParaRPr lang="en-US" dirty="0" smtClean="0"/>
          </a:p>
        </p:txBody>
      </p:sp>
      <p:sp>
        <p:nvSpPr>
          <p:cNvPr id="10" name="TextBox 9"/>
          <p:cNvSpPr txBox="1"/>
          <p:nvPr/>
        </p:nvSpPr>
        <p:spPr>
          <a:xfrm>
            <a:off x="6721765" y="1879789"/>
            <a:ext cx="1295547"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3537911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53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solidFill>
                  <a:schemeClr val="tx2">
                    <a:lumMod val="60000"/>
                    <a:lumOff val="40000"/>
                  </a:schemeClr>
                </a:solidFill>
              </a:rPr>
              <a:t>Traditions</a:t>
            </a:r>
            <a:endParaRPr lang="en-US" i="1" u="sng" dirty="0">
              <a:solidFill>
                <a:schemeClr val="tx2">
                  <a:lumMod val="60000"/>
                  <a:lumOff val="40000"/>
                </a:schemeClr>
              </a:solidFill>
            </a:endParaRPr>
          </a:p>
        </p:txBody>
      </p:sp>
      <p:sp>
        <p:nvSpPr>
          <p:cNvPr id="6" name="Content Placeholder 5"/>
          <p:cNvSpPr>
            <a:spLocks noGrp="1"/>
          </p:cNvSpPr>
          <p:nvPr>
            <p:ph idx="1"/>
          </p:nvPr>
        </p:nvSpPr>
        <p:spPr>
          <a:xfrm>
            <a:off x="34212" y="1417638"/>
            <a:ext cx="6400800" cy="4876800"/>
          </a:xfrm>
        </p:spPr>
        <p:txBody>
          <a:bodyPr>
            <a:normAutofit fontScale="85000" lnSpcReduction="20000"/>
          </a:bodyPr>
          <a:lstStyle/>
          <a:p>
            <a:pPr marL="0" indent="0">
              <a:buNone/>
            </a:pPr>
            <a:r>
              <a:rPr lang="en-US" dirty="0" smtClean="0"/>
              <a:t>These are the traditions of the Nez Perce</a:t>
            </a:r>
          </a:p>
          <a:p>
            <a:r>
              <a:rPr lang="en-US" dirty="0" smtClean="0"/>
              <a:t>Men and woman often painted their faces bright red and yellow before ceremonies.</a:t>
            </a:r>
          </a:p>
          <a:p>
            <a:r>
              <a:rPr lang="en-US" dirty="0" smtClean="0"/>
              <a:t>They named their villages after rivers.</a:t>
            </a:r>
          </a:p>
          <a:p>
            <a:r>
              <a:rPr lang="en-US" dirty="0" smtClean="0"/>
              <a:t>They played games that are kind of like tag.</a:t>
            </a:r>
          </a:p>
          <a:p>
            <a:r>
              <a:rPr lang="en-US" dirty="0" smtClean="0"/>
              <a:t>The head was an elder.</a:t>
            </a:r>
          </a:p>
          <a:p>
            <a:r>
              <a:rPr lang="en-US" dirty="0" smtClean="0"/>
              <a:t>They selected three or four members to sit on the village council along with the leaders.</a:t>
            </a:r>
          </a:p>
          <a:p>
            <a:r>
              <a:rPr lang="en-US" dirty="0" smtClean="0"/>
              <a:t>The dancers wore beautifully decorated clothes at ceremonies. </a:t>
            </a:r>
          </a:p>
          <a:p>
            <a:endParaRPr lang="en-US" dirty="0" smtClean="0"/>
          </a:p>
          <a:p>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33309"/>
          <a:stretch/>
        </p:blipFill>
        <p:spPr>
          <a:xfrm>
            <a:off x="6553200" y="959511"/>
            <a:ext cx="2286000" cy="4744112"/>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53200" y="487427"/>
            <a:ext cx="609600" cy="6096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1000" y="5334000"/>
            <a:ext cx="936673" cy="12954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633" y="5422504"/>
            <a:ext cx="1218938" cy="1459123"/>
          </a:xfrm>
          <a:prstGeom prst="rect">
            <a:avLst/>
          </a:prstGeom>
        </p:spPr>
      </p:pic>
      <p:sp>
        <p:nvSpPr>
          <p:cNvPr id="15" name="TextBox 14"/>
          <p:cNvSpPr txBox="1"/>
          <p:nvPr/>
        </p:nvSpPr>
        <p:spPr>
          <a:xfrm>
            <a:off x="6442286" y="1516094"/>
            <a:ext cx="2027050" cy="369332"/>
          </a:xfrm>
          <a:prstGeom prst="rect">
            <a:avLst/>
          </a:prstGeom>
          <a:noFill/>
        </p:spPr>
        <p:txBody>
          <a:bodyPr wrap="square" rtlCol="0">
            <a:spAutoFit/>
          </a:bodyPr>
          <a:lstStyle/>
          <a:p>
            <a:endParaRPr lang="en-US" dirty="0">
              <a:solidFill>
                <a:schemeClr val="bg1">
                  <a:lumMod val="95000"/>
                </a:schemeClr>
              </a:solidFill>
            </a:endParaRPr>
          </a:p>
        </p:txBody>
      </p:sp>
      <p:sp>
        <p:nvSpPr>
          <p:cNvPr id="16" name="TextBox 15"/>
          <p:cNvSpPr txBox="1"/>
          <p:nvPr/>
        </p:nvSpPr>
        <p:spPr>
          <a:xfrm>
            <a:off x="6629400" y="1309816"/>
            <a:ext cx="2209800" cy="671384"/>
          </a:xfrm>
          <a:prstGeom prst="rect">
            <a:avLst/>
          </a:prstGeom>
          <a:noFill/>
        </p:spPr>
        <p:txBody>
          <a:bodyPr wrap="square" rtlCol="0">
            <a:spAutoFit/>
          </a:bodyPr>
          <a:lstStyle/>
          <a:p>
            <a:endParaRPr lang="en-US" dirty="0"/>
          </a:p>
        </p:txBody>
      </p:sp>
      <p:sp>
        <p:nvSpPr>
          <p:cNvPr id="17" name="TextBox 16"/>
          <p:cNvSpPr txBox="1"/>
          <p:nvPr/>
        </p:nvSpPr>
        <p:spPr>
          <a:xfrm>
            <a:off x="6575102" y="1059549"/>
            <a:ext cx="2438400" cy="1754326"/>
          </a:xfrm>
          <a:prstGeom prst="rect">
            <a:avLst/>
          </a:prstGeom>
          <a:solidFill>
            <a:schemeClr val="bg1">
              <a:lumMod val="95000"/>
            </a:schemeClr>
          </a:solidFill>
        </p:spPr>
        <p:txBody>
          <a:bodyPr wrap="square" rtlCol="0">
            <a:spAutoFit/>
          </a:bodyPr>
          <a:lstStyle/>
          <a:p>
            <a:r>
              <a:rPr lang="en-US" dirty="0" smtClean="0"/>
              <a:t>This is a picture of a drum. It was important to the tribe because  they used them to celebrate and have ceremonies.</a:t>
            </a:r>
            <a:endParaRPr lang="en-US" dirty="0"/>
          </a:p>
        </p:txBody>
      </p:sp>
    </p:spTree>
    <p:extLst>
      <p:ext uri="{BB962C8B-B14F-4D97-AF65-F5344CB8AC3E}">
        <p14:creationId xmlns:p14="http://schemas.microsoft.com/office/powerpoint/2010/main" val="957858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1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Shelter</a:t>
            </a:r>
            <a:endParaRPr lang="en-US" dirty="0"/>
          </a:p>
        </p:txBody>
      </p:sp>
      <p:sp>
        <p:nvSpPr>
          <p:cNvPr id="3" name="Content Placeholder 2"/>
          <p:cNvSpPr>
            <a:spLocks noGrp="1"/>
          </p:cNvSpPr>
          <p:nvPr>
            <p:ph idx="1"/>
          </p:nvPr>
        </p:nvSpPr>
        <p:spPr>
          <a:xfrm>
            <a:off x="476250" y="1295400"/>
            <a:ext cx="8229600" cy="4525963"/>
          </a:xfrm>
        </p:spPr>
        <p:txBody>
          <a:bodyPr/>
          <a:lstStyle/>
          <a:p>
            <a:pPr marL="0" indent="0">
              <a:buNone/>
            </a:pPr>
            <a:r>
              <a:rPr lang="en-US" dirty="0" smtClean="0"/>
              <a:t>The Nez Perce lived in long houses , tipis and pit houses. They were made mostly of wood.  They lived in villages. A tribe mostly had two villages, one for the winter and one for the summer. </a:t>
            </a:r>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5004" t="8980" r="12505" b="10262"/>
          <a:stretch/>
        </p:blipFill>
        <p:spPr>
          <a:xfrm>
            <a:off x="3048000" y="3352800"/>
            <a:ext cx="2514600" cy="2640331"/>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48400" y="496926"/>
            <a:ext cx="609600" cy="609600"/>
          </a:xfrm>
          <a:prstGeom prst="rect">
            <a:avLst/>
          </a:prstGeom>
        </p:spPr>
      </p:pic>
    </p:spTree>
    <p:extLst>
      <p:ext uri="{BB962C8B-B14F-4D97-AF65-F5344CB8AC3E}">
        <p14:creationId xmlns:p14="http://schemas.microsoft.com/office/powerpoint/2010/main" val="9928536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0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Bibliography </a:t>
            </a:r>
            <a:br>
              <a:rPr lang="en-US" dirty="0" smtClean="0"/>
            </a:br>
            <a:r>
              <a:rPr lang="en-US" dirty="0" smtClean="0"/>
              <a:t>(Work Cited)</a:t>
            </a:r>
            <a:endParaRPr lang="en-US" dirty="0"/>
          </a:p>
        </p:txBody>
      </p:sp>
      <p:sp>
        <p:nvSpPr>
          <p:cNvPr id="3" name="Content Placeholder 2"/>
          <p:cNvSpPr>
            <a:spLocks noGrp="1"/>
          </p:cNvSpPr>
          <p:nvPr>
            <p:ph idx="1"/>
          </p:nvPr>
        </p:nvSpPr>
        <p:spPr/>
        <p:txBody>
          <a:bodyPr/>
          <a:lstStyle/>
          <a:p>
            <a:pPr marL="0" indent="0">
              <a:buNone/>
            </a:pPr>
            <a:r>
              <a:rPr lang="en-US" dirty="0" smtClean="0"/>
              <a:t>E-books and Books we used:</a:t>
            </a:r>
          </a:p>
          <a:p>
            <a:pPr marL="0" indent="0">
              <a:buNone/>
            </a:pPr>
            <a:endParaRPr lang="en-US" dirty="0"/>
          </a:p>
          <a:p>
            <a:pPr marL="0" indent="0">
              <a:buNone/>
            </a:pPr>
            <a:r>
              <a:rPr lang="en-US" dirty="0" smtClean="0"/>
              <a:t>Gaines, Richard. Nez Perce. </a:t>
            </a:r>
            <a:r>
              <a:rPr lang="en-US" smtClean="0"/>
              <a:t>USA:ABDO Publishing,2000.</a:t>
            </a:r>
            <a:endParaRPr lang="en-US" dirty="0" smtClean="0"/>
          </a:p>
          <a:p>
            <a:pPr marL="0" indent="0">
              <a:buNone/>
            </a:pPr>
            <a:endParaRPr lang="en-US" dirty="0"/>
          </a:p>
        </p:txBody>
      </p:sp>
    </p:spTree>
    <p:extLst>
      <p:ext uri="{BB962C8B-B14F-4D97-AF65-F5344CB8AC3E}">
        <p14:creationId xmlns:p14="http://schemas.microsoft.com/office/powerpoint/2010/main" val="414906406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314</Words>
  <Application>Microsoft Office PowerPoint</Application>
  <PresentationFormat>On-screen Show (4:3)</PresentationFormat>
  <Paragraphs>66</Paragraphs>
  <Slides>7</Slides>
  <Notes>1</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North West Coast  Nez Perce</vt:lpstr>
      <vt:lpstr>All about the Natural Resources</vt:lpstr>
      <vt:lpstr>Food</vt:lpstr>
      <vt:lpstr>Clothing</vt:lpstr>
      <vt:lpstr>Traditions</vt:lpstr>
      <vt:lpstr>Shelter</vt:lpstr>
      <vt:lpstr>Bibliography  (Work Cited)</vt:lpstr>
    </vt:vector>
  </TitlesOfParts>
  <Company>Fairfield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Southwest Region  The Pueblo Tribe</dc:title>
  <dc:creator>Windows User</dc:creator>
  <cp:lastModifiedBy> </cp:lastModifiedBy>
  <cp:revision>56</cp:revision>
  <cp:lastPrinted>2015-12-22T19:06:43Z</cp:lastPrinted>
  <dcterms:created xsi:type="dcterms:W3CDTF">2015-11-19T16:16:19Z</dcterms:created>
  <dcterms:modified xsi:type="dcterms:W3CDTF">2016-02-03T19:32:37Z</dcterms:modified>
</cp:coreProperties>
</file>