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6" r:id="rId4"/>
    <p:sldId id="262" r:id="rId5"/>
    <p:sldId id="263" r:id="rId6"/>
    <p:sldId id="261" r:id="rId7"/>
    <p:sldId id="264" r:id="rId8"/>
    <p:sldId id="267" r:id="rId9"/>
    <p:sldId id="265"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3" d="100"/>
          <a:sy n="103" d="100"/>
        </p:scale>
        <p:origin x="234" y="10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8E2C3C2-F61F-4FF1-8333-B21E948776BB}" type="datetimeFigureOut">
              <a:rPr lang="en-US" smtClean="0"/>
              <a:t>12/10/2015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55F5A5-0016-4DE3-8AC5-D0AA3B43EDF4}" type="slidenum">
              <a:rPr lang="en-US" smtClean="0"/>
              <a:t>‹#›</a:t>
            </a:fld>
            <a:endParaRPr lang="en-US"/>
          </a:p>
        </p:txBody>
      </p:sp>
    </p:spTree>
    <p:extLst>
      <p:ext uri="{BB962C8B-B14F-4D97-AF65-F5344CB8AC3E}">
        <p14:creationId xmlns:p14="http://schemas.microsoft.com/office/powerpoint/2010/main" val="15212322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8E2C3C2-F61F-4FF1-8333-B21E948776BB}" type="datetimeFigureOut">
              <a:rPr lang="en-US" smtClean="0"/>
              <a:t>12/10/2015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55F5A5-0016-4DE3-8AC5-D0AA3B43EDF4}" type="slidenum">
              <a:rPr lang="en-US" smtClean="0"/>
              <a:t>‹#›</a:t>
            </a:fld>
            <a:endParaRPr lang="en-US"/>
          </a:p>
        </p:txBody>
      </p:sp>
    </p:spTree>
    <p:extLst>
      <p:ext uri="{BB962C8B-B14F-4D97-AF65-F5344CB8AC3E}">
        <p14:creationId xmlns:p14="http://schemas.microsoft.com/office/powerpoint/2010/main" val="23965486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8E2C3C2-F61F-4FF1-8333-B21E948776BB}" type="datetimeFigureOut">
              <a:rPr lang="en-US" smtClean="0"/>
              <a:t>12/10/2015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55F5A5-0016-4DE3-8AC5-D0AA3B43EDF4}" type="slidenum">
              <a:rPr lang="en-US" smtClean="0"/>
              <a:t>‹#›</a:t>
            </a:fld>
            <a:endParaRPr lang="en-US"/>
          </a:p>
        </p:txBody>
      </p:sp>
    </p:spTree>
    <p:extLst>
      <p:ext uri="{BB962C8B-B14F-4D97-AF65-F5344CB8AC3E}">
        <p14:creationId xmlns:p14="http://schemas.microsoft.com/office/powerpoint/2010/main" val="17527706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8E2C3C2-F61F-4FF1-8333-B21E948776BB}" type="datetimeFigureOut">
              <a:rPr lang="en-US" smtClean="0"/>
              <a:t>12/10/2015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55F5A5-0016-4DE3-8AC5-D0AA3B43EDF4}" type="slidenum">
              <a:rPr lang="en-US" smtClean="0"/>
              <a:t>‹#›</a:t>
            </a:fld>
            <a:endParaRPr lang="en-US"/>
          </a:p>
        </p:txBody>
      </p:sp>
    </p:spTree>
    <p:extLst>
      <p:ext uri="{BB962C8B-B14F-4D97-AF65-F5344CB8AC3E}">
        <p14:creationId xmlns:p14="http://schemas.microsoft.com/office/powerpoint/2010/main" val="16354180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8E2C3C2-F61F-4FF1-8333-B21E948776BB}" type="datetimeFigureOut">
              <a:rPr lang="en-US" smtClean="0"/>
              <a:t>12/10/2015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55F5A5-0016-4DE3-8AC5-D0AA3B43EDF4}" type="slidenum">
              <a:rPr lang="en-US" smtClean="0"/>
              <a:t>‹#›</a:t>
            </a:fld>
            <a:endParaRPr lang="en-US"/>
          </a:p>
        </p:txBody>
      </p:sp>
    </p:spTree>
    <p:extLst>
      <p:ext uri="{BB962C8B-B14F-4D97-AF65-F5344CB8AC3E}">
        <p14:creationId xmlns:p14="http://schemas.microsoft.com/office/powerpoint/2010/main" val="18017781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8E2C3C2-F61F-4FF1-8333-B21E948776BB}" type="datetimeFigureOut">
              <a:rPr lang="en-US" smtClean="0"/>
              <a:t>12/10/2015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B55F5A5-0016-4DE3-8AC5-D0AA3B43EDF4}" type="slidenum">
              <a:rPr lang="en-US" smtClean="0"/>
              <a:t>‹#›</a:t>
            </a:fld>
            <a:endParaRPr lang="en-US"/>
          </a:p>
        </p:txBody>
      </p:sp>
    </p:spTree>
    <p:extLst>
      <p:ext uri="{BB962C8B-B14F-4D97-AF65-F5344CB8AC3E}">
        <p14:creationId xmlns:p14="http://schemas.microsoft.com/office/powerpoint/2010/main" val="22703577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8E2C3C2-F61F-4FF1-8333-B21E948776BB}" type="datetimeFigureOut">
              <a:rPr lang="en-US" smtClean="0"/>
              <a:t>12/10/2015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B55F5A5-0016-4DE3-8AC5-D0AA3B43EDF4}" type="slidenum">
              <a:rPr lang="en-US" smtClean="0"/>
              <a:t>‹#›</a:t>
            </a:fld>
            <a:endParaRPr lang="en-US"/>
          </a:p>
        </p:txBody>
      </p:sp>
    </p:spTree>
    <p:extLst>
      <p:ext uri="{BB962C8B-B14F-4D97-AF65-F5344CB8AC3E}">
        <p14:creationId xmlns:p14="http://schemas.microsoft.com/office/powerpoint/2010/main" val="1231155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8E2C3C2-F61F-4FF1-8333-B21E948776BB}" type="datetimeFigureOut">
              <a:rPr lang="en-US" smtClean="0"/>
              <a:t>12/10/2015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B55F5A5-0016-4DE3-8AC5-D0AA3B43EDF4}" type="slidenum">
              <a:rPr lang="en-US" smtClean="0"/>
              <a:t>‹#›</a:t>
            </a:fld>
            <a:endParaRPr lang="en-US"/>
          </a:p>
        </p:txBody>
      </p:sp>
    </p:spTree>
    <p:extLst>
      <p:ext uri="{BB962C8B-B14F-4D97-AF65-F5344CB8AC3E}">
        <p14:creationId xmlns:p14="http://schemas.microsoft.com/office/powerpoint/2010/main" val="20915594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8E2C3C2-F61F-4FF1-8333-B21E948776BB}" type="datetimeFigureOut">
              <a:rPr lang="en-US" smtClean="0"/>
              <a:t>12/10/2015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B55F5A5-0016-4DE3-8AC5-D0AA3B43EDF4}" type="slidenum">
              <a:rPr lang="en-US" smtClean="0"/>
              <a:t>‹#›</a:t>
            </a:fld>
            <a:endParaRPr lang="en-US"/>
          </a:p>
        </p:txBody>
      </p:sp>
    </p:spTree>
    <p:extLst>
      <p:ext uri="{BB962C8B-B14F-4D97-AF65-F5344CB8AC3E}">
        <p14:creationId xmlns:p14="http://schemas.microsoft.com/office/powerpoint/2010/main" val="648534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8E2C3C2-F61F-4FF1-8333-B21E948776BB}" type="datetimeFigureOut">
              <a:rPr lang="en-US" smtClean="0"/>
              <a:t>12/10/2015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B55F5A5-0016-4DE3-8AC5-D0AA3B43EDF4}" type="slidenum">
              <a:rPr lang="en-US" smtClean="0"/>
              <a:t>‹#›</a:t>
            </a:fld>
            <a:endParaRPr lang="en-US"/>
          </a:p>
        </p:txBody>
      </p:sp>
    </p:spTree>
    <p:extLst>
      <p:ext uri="{BB962C8B-B14F-4D97-AF65-F5344CB8AC3E}">
        <p14:creationId xmlns:p14="http://schemas.microsoft.com/office/powerpoint/2010/main" val="7522762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8E2C3C2-F61F-4FF1-8333-B21E948776BB}" type="datetimeFigureOut">
              <a:rPr lang="en-US" smtClean="0"/>
              <a:t>12/10/2015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B55F5A5-0016-4DE3-8AC5-D0AA3B43EDF4}" type="slidenum">
              <a:rPr lang="en-US" smtClean="0"/>
              <a:t>‹#›</a:t>
            </a:fld>
            <a:endParaRPr lang="en-US"/>
          </a:p>
        </p:txBody>
      </p:sp>
    </p:spTree>
    <p:extLst>
      <p:ext uri="{BB962C8B-B14F-4D97-AF65-F5344CB8AC3E}">
        <p14:creationId xmlns:p14="http://schemas.microsoft.com/office/powerpoint/2010/main" val="23592404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8E2C3C2-F61F-4FF1-8333-B21E948776BB}" type="datetimeFigureOut">
              <a:rPr lang="en-US" smtClean="0"/>
              <a:t>12/10/2015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B55F5A5-0016-4DE3-8AC5-D0AA3B43EDF4}" type="slidenum">
              <a:rPr lang="en-US" smtClean="0"/>
              <a:t>‹#›</a:t>
            </a:fld>
            <a:endParaRPr lang="en-US"/>
          </a:p>
        </p:txBody>
      </p:sp>
    </p:spTree>
    <p:extLst>
      <p:ext uri="{BB962C8B-B14F-4D97-AF65-F5344CB8AC3E}">
        <p14:creationId xmlns:p14="http://schemas.microsoft.com/office/powerpoint/2010/main" val="26078322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3600"/>
            <a:ext cx="7772400" cy="1470025"/>
          </a:xfrm>
        </p:spPr>
        <p:txBody>
          <a:bodyPr>
            <a:normAutofit fontScale="90000"/>
          </a:bodyPr>
          <a:lstStyle/>
          <a:p>
            <a:r>
              <a:rPr lang="en-US" dirty="0" smtClean="0"/>
              <a:t>North West Coast</a:t>
            </a:r>
            <a:br>
              <a:rPr lang="en-US" dirty="0" smtClean="0"/>
            </a:br>
            <a:r>
              <a:rPr lang="en-US" dirty="0"/>
              <a:t/>
            </a:r>
            <a:br>
              <a:rPr lang="en-US" dirty="0"/>
            </a:br>
            <a:r>
              <a:rPr lang="en-US" dirty="0" smtClean="0"/>
              <a:t>Nez Perce</a:t>
            </a:r>
            <a:endParaRPr lang="en-US" dirty="0"/>
          </a:p>
        </p:txBody>
      </p:sp>
      <p:sp>
        <p:nvSpPr>
          <p:cNvPr id="3" name="Subtitle 2"/>
          <p:cNvSpPr>
            <a:spLocks noGrp="1"/>
          </p:cNvSpPr>
          <p:nvPr>
            <p:ph type="subTitle" idx="1"/>
          </p:nvPr>
        </p:nvSpPr>
        <p:spPr>
          <a:xfrm>
            <a:off x="1447800" y="4419600"/>
            <a:ext cx="6400800" cy="1752600"/>
          </a:xfrm>
        </p:spPr>
        <p:txBody>
          <a:bodyPr/>
          <a:lstStyle/>
          <a:p>
            <a:r>
              <a:rPr lang="en-US" dirty="0" smtClean="0"/>
              <a:t>By  Mikayla, Natalie, Cole and  Steven</a:t>
            </a:r>
            <a:endParaRPr lang="en-US" dirty="0"/>
          </a:p>
        </p:txBody>
      </p:sp>
    </p:spTree>
    <p:extLst>
      <p:ext uri="{BB962C8B-B14F-4D97-AF65-F5344CB8AC3E}">
        <p14:creationId xmlns:p14="http://schemas.microsoft.com/office/powerpoint/2010/main" val="27286455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r>
              <a:rPr lang="en-US" dirty="0" smtClean="0"/>
              <a:t>All about the Natural Resources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274970786"/>
              </p:ext>
            </p:extLst>
          </p:nvPr>
        </p:nvGraphicFramePr>
        <p:xfrm>
          <a:off x="457200" y="1219200"/>
          <a:ext cx="8229600" cy="6931751"/>
        </p:xfrm>
        <a:graphic>
          <a:graphicData uri="http://schemas.openxmlformats.org/drawingml/2006/table">
            <a:tbl>
              <a:tblPr firstRow="1" bandRow="1">
                <a:tableStyleId>{5C22544A-7EE6-4342-B048-85BDC9FD1C3A}</a:tableStyleId>
              </a:tblPr>
              <a:tblGrid>
                <a:gridCol w="4114800"/>
                <a:gridCol w="4114800"/>
              </a:tblGrid>
              <a:tr h="2456089">
                <a:tc>
                  <a:txBody>
                    <a:bodyPr/>
                    <a:lstStyle/>
                    <a:p>
                      <a:r>
                        <a:rPr lang="en-US" sz="1100" dirty="0" smtClean="0"/>
                        <a:t>Land</a:t>
                      </a:r>
                    </a:p>
                    <a:p>
                      <a:endParaRPr lang="en-US" sz="1100" dirty="0" smtClean="0"/>
                    </a:p>
                    <a:p>
                      <a:pPr marL="285750" indent="-285750">
                        <a:buFont typeface="Arial" pitchFamily="34" charset="0"/>
                        <a:buChar char="•"/>
                      </a:pPr>
                      <a:r>
                        <a:rPr lang="en-US" sz="1100" dirty="0" smtClean="0"/>
                        <a:t>Rocky</a:t>
                      </a:r>
                      <a:r>
                        <a:rPr lang="en-US" sz="1100" baseline="0" dirty="0" smtClean="0"/>
                        <a:t> mountains</a:t>
                      </a:r>
                    </a:p>
                    <a:p>
                      <a:pPr marL="285750" indent="-285750">
                        <a:buFont typeface="Arial" pitchFamily="34" charset="0"/>
                        <a:buChar char="•"/>
                      </a:pPr>
                      <a:r>
                        <a:rPr lang="en-US" sz="1100" baseline="0" dirty="0" smtClean="0"/>
                        <a:t>Grassy fields</a:t>
                      </a:r>
                    </a:p>
                    <a:p>
                      <a:pPr marL="285750" indent="-285750">
                        <a:buFont typeface="Arial" pitchFamily="34" charset="0"/>
                        <a:buChar char="•"/>
                      </a:pPr>
                      <a:r>
                        <a:rPr lang="en-US" sz="1100" baseline="0" dirty="0" smtClean="0"/>
                        <a:t>Lots of plants</a:t>
                      </a:r>
                      <a:r>
                        <a:rPr lang="en-US" sz="1100" dirty="0" smtClean="0"/>
                        <a:t>  </a:t>
                      </a:r>
                    </a:p>
                    <a:p>
                      <a:pPr marL="285750" indent="-285750">
                        <a:buFont typeface="Arial" pitchFamily="34" charset="0"/>
                        <a:buChar char="•"/>
                      </a:pPr>
                      <a:r>
                        <a:rPr lang="en-US" sz="1100" dirty="0" smtClean="0"/>
                        <a:t>Warm</a:t>
                      </a:r>
                      <a:r>
                        <a:rPr lang="en-US" sz="1100" baseline="0" dirty="0" smtClean="0"/>
                        <a:t> canyons</a:t>
                      </a:r>
                    </a:p>
                    <a:p>
                      <a:pPr marL="285750" indent="-285750">
                        <a:buFont typeface="Arial" pitchFamily="34" charset="0"/>
                        <a:buChar char="•"/>
                      </a:pPr>
                      <a:endParaRPr lang="en-US" sz="1100" dirty="0" smtClean="0"/>
                    </a:p>
                    <a:p>
                      <a:endParaRPr lang="en-US" sz="1100" dirty="0" smtClean="0"/>
                    </a:p>
                    <a:p>
                      <a:endParaRPr lang="en-US" sz="1100" dirty="0" smtClean="0"/>
                    </a:p>
                    <a:p>
                      <a:endParaRPr lang="en-US" sz="1100" dirty="0"/>
                    </a:p>
                  </a:txBody>
                  <a:tcPr/>
                </a:tc>
                <a:tc>
                  <a:txBody>
                    <a:bodyPr/>
                    <a:lstStyle/>
                    <a:p>
                      <a:r>
                        <a:rPr lang="en-US" sz="900" dirty="0" smtClean="0"/>
                        <a:t>Plants</a:t>
                      </a:r>
                      <a:r>
                        <a:rPr lang="en-US" sz="900" baseline="0" dirty="0" smtClean="0"/>
                        <a:t> and Animals</a:t>
                      </a:r>
                    </a:p>
                    <a:p>
                      <a:pPr marL="285750" indent="-285750">
                        <a:buFont typeface="Arial" pitchFamily="34" charset="0"/>
                        <a:buChar char="•"/>
                      </a:pPr>
                      <a:r>
                        <a:rPr lang="en-US" sz="900" dirty="0" smtClean="0"/>
                        <a:t>Sock eye salon </a:t>
                      </a:r>
                    </a:p>
                    <a:p>
                      <a:pPr marL="285750" indent="-285750">
                        <a:buFont typeface="Arial" pitchFamily="34" charset="0"/>
                        <a:buChar char="•"/>
                      </a:pPr>
                      <a:r>
                        <a:rPr lang="en-US" sz="900" dirty="0" smtClean="0"/>
                        <a:t>Killer</a:t>
                      </a:r>
                      <a:r>
                        <a:rPr lang="en-US" sz="900" baseline="0" dirty="0" smtClean="0"/>
                        <a:t> whales</a:t>
                      </a:r>
                    </a:p>
                    <a:p>
                      <a:pPr marL="285750" indent="-285750">
                        <a:buFont typeface="Arial" pitchFamily="34" charset="0"/>
                        <a:buChar char="•"/>
                      </a:pPr>
                      <a:r>
                        <a:rPr lang="en-US" sz="900" baseline="0" dirty="0" smtClean="0"/>
                        <a:t>Strawberries</a:t>
                      </a:r>
                    </a:p>
                    <a:p>
                      <a:pPr marL="285750" indent="-285750">
                        <a:buFont typeface="Arial" pitchFamily="34" charset="0"/>
                        <a:buChar char="•"/>
                      </a:pPr>
                      <a:r>
                        <a:rPr lang="en-US" sz="900" baseline="0" dirty="0" smtClean="0"/>
                        <a:t>Elderberries</a:t>
                      </a:r>
                    </a:p>
                    <a:p>
                      <a:pPr marL="285750" indent="-285750">
                        <a:buFont typeface="Arial" pitchFamily="34" charset="0"/>
                        <a:buChar char="•"/>
                      </a:pPr>
                      <a:r>
                        <a:rPr lang="en-US" sz="900" baseline="0" dirty="0" smtClean="0"/>
                        <a:t>Black berries</a:t>
                      </a:r>
                    </a:p>
                    <a:p>
                      <a:pPr marL="285750" indent="-285750">
                        <a:buFont typeface="Arial" pitchFamily="34" charset="0"/>
                        <a:buChar char="•"/>
                      </a:pPr>
                      <a:r>
                        <a:rPr lang="en-US" sz="900" baseline="0" dirty="0" smtClean="0"/>
                        <a:t>Wild carrot</a:t>
                      </a:r>
                    </a:p>
                    <a:p>
                      <a:pPr marL="285750" indent="-285750">
                        <a:buFont typeface="Arial" pitchFamily="34" charset="0"/>
                        <a:buChar char="•"/>
                      </a:pPr>
                      <a:r>
                        <a:rPr lang="en-US" sz="900" baseline="0" dirty="0" smtClean="0"/>
                        <a:t>Bitter root</a:t>
                      </a:r>
                    </a:p>
                    <a:p>
                      <a:pPr marL="285750" indent="-285750">
                        <a:buFont typeface="Arial" pitchFamily="34" charset="0"/>
                        <a:buChar char="•"/>
                      </a:pPr>
                      <a:r>
                        <a:rPr lang="en-US" sz="900" baseline="0" dirty="0" smtClean="0"/>
                        <a:t>Goose berries</a:t>
                      </a:r>
                    </a:p>
                    <a:p>
                      <a:pPr marL="285750" indent="-285750">
                        <a:buFont typeface="Arial" pitchFamily="34" charset="0"/>
                        <a:buChar char="•"/>
                      </a:pPr>
                      <a:r>
                        <a:rPr lang="en-US" sz="900" baseline="0" dirty="0" smtClean="0"/>
                        <a:t>Huckleberries</a:t>
                      </a:r>
                    </a:p>
                    <a:p>
                      <a:pPr marL="285750" indent="-285750">
                        <a:buFont typeface="Arial" pitchFamily="34" charset="0"/>
                        <a:buChar char="•"/>
                      </a:pPr>
                      <a:r>
                        <a:rPr lang="en-US" sz="900" baseline="0" dirty="0" smtClean="0"/>
                        <a:t>Wild potato</a:t>
                      </a:r>
                    </a:p>
                    <a:p>
                      <a:pPr marL="285750" indent="-285750">
                        <a:buFont typeface="Arial" pitchFamily="34" charset="0"/>
                        <a:buChar char="•"/>
                      </a:pPr>
                      <a:r>
                        <a:rPr lang="en-US" sz="900" baseline="0" dirty="0" smtClean="0"/>
                        <a:t>Camas</a:t>
                      </a:r>
                    </a:p>
                    <a:p>
                      <a:pPr marL="285750" indent="-285750">
                        <a:buFont typeface="Arial" pitchFamily="34" charset="0"/>
                        <a:buChar char="•"/>
                      </a:pPr>
                      <a:r>
                        <a:rPr lang="en-US" sz="900" baseline="0" dirty="0" smtClean="0"/>
                        <a:t>Deer</a:t>
                      </a:r>
                    </a:p>
                    <a:p>
                      <a:pPr marL="285750" indent="-285750">
                        <a:buFont typeface="Arial" pitchFamily="34" charset="0"/>
                        <a:buChar char="•"/>
                      </a:pPr>
                      <a:r>
                        <a:rPr lang="en-US" sz="900" baseline="0" dirty="0" smtClean="0"/>
                        <a:t>Elk</a:t>
                      </a:r>
                    </a:p>
                    <a:p>
                      <a:pPr marL="285750" indent="-285750">
                        <a:buFont typeface="Arial" pitchFamily="34" charset="0"/>
                        <a:buChar char="•"/>
                      </a:pPr>
                      <a:r>
                        <a:rPr lang="en-US" sz="900" baseline="0" dirty="0" smtClean="0"/>
                        <a:t>Bear</a:t>
                      </a:r>
                    </a:p>
                    <a:p>
                      <a:pPr marL="285750" indent="-285750">
                        <a:buFont typeface="Arial" pitchFamily="34" charset="0"/>
                        <a:buChar char="•"/>
                      </a:pPr>
                      <a:r>
                        <a:rPr lang="en-US" sz="900" baseline="0" dirty="0" smtClean="0"/>
                        <a:t>Mountain goats</a:t>
                      </a:r>
                    </a:p>
                    <a:p>
                      <a:pPr marL="285750" indent="-285750">
                        <a:buFont typeface="Arial" pitchFamily="34" charset="0"/>
                        <a:buChar char="•"/>
                      </a:pPr>
                      <a:r>
                        <a:rPr lang="en-US" sz="900" baseline="0" dirty="0" smtClean="0"/>
                        <a:t>Buffalo</a:t>
                      </a:r>
                    </a:p>
                    <a:p>
                      <a:pPr marL="285750" indent="-285750">
                        <a:buFont typeface="Arial" pitchFamily="34" charset="0"/>
                        <a:buChar char="•"/>
                      </a:pPr>
                      <a:r>
                        <a:rPr lang="en-US" sz="900" baseline="0" dirty="0" smtClean="0"/>
                        <a:t>Snake</a:t>
                      </a:r>
                    </a:p>
                    <a:p>
                      <a:pPr marL="285750" indent="-285750">
                        <a:buFont typeface="Arial" pitchFamily="34" charset="0"/>
                        <a:buChar char="•"/>
                      </a:pPr>
                      <a:r>
                        <a:rPr lang="en-US" sz="900" baseline="0" dirty="0" smtClean="0"/>
                        <a:t>Birds</a:t>
                      </a:r>
                    </a:p>
                    <a:p>
                      <a:pPr marL="285750" indent="-285750">
                        <a:buFont typeface="Arial" pitchFamily="34" charset="0"/>
                        <a:buChar char="•"/>
                      </a:pPr>
                      <a:r>
                        <a:rPr lang="en-US" sz="900" baseline="0" dirty="0" smtClean="0"/>
                        <a:t>Fish</a:t>
                      </a:r>
                    </a:p>
                    <a:p>
                      <a:pPr marL="285750" indent="-285750">
                        <a:buFont typeface="Arial" pitchFamily="34" charset="0"/>
                        <a:buChar char="•"/>
                      </a:pPr>
                      <a:r>
                        <a:rPr lang="en-US" sz="900" baseline="0" dirty="0" smtClean="0"/>
                        <a:t>Bison</a:t>
                      </a:r>
                    </a:p>
                    <a:p>
                      <a:pPr marL="285750" indent="-285750">
                        <a:buFont typeface="Arial" pitchFamily="34" charset="0"/>
                        <a:buChar char="•"/>
                      </a:pPr>
                      <a:r>
                        <a:rPr lang="en-US" sz="900" baseline="0" dirty="0" smtClean="0"/>
                        <a:t>Rabbits</a:t>
                      </a:r>
                    </a:p>
                    <a:p>
                      <a:pPr marL="285750" indent="-285750">
                        <a:buFont typeface="Arial" pitchFamily="34" charset="0"/>
                        <a:buChar char="•"/>
                      </a:pPr>
                      <a:r>
                        <a:rPr lang="en-US" sz="900" baseline="0" dirty="0" smtClean="0"/>
                        <a:t>Squirrels</a:t>
                      </a:r>
                    </a:p>
                    <a:p>
                      <a:pPr marL="285750" indent="-285750">
                        <a:buFont typeface="Arial" pitchFamily="34" charset="0"/>
                        <a:buChar char="•"/>
                      </a:pPr>
                      <a:r>
                        <a:rPr lang="en-US" sz="900" baseline="0" dirty="0" smtClean="0"/>
                        <a:t>And later </a:t>
                      </a:r>
                      <a:r>
                        <a:rPr lang="en-US" sz="900" baseline="0" smtClean="0"/>
                        <a:t>hores</a:t>
                      </a:r>
                      <a:endParaRPr lang="en-US" sz="900" baseline="0" dirty="0" smtClean="0"/>
                    </a:p>
                    <a:p>
                      <a:pPr marL="285750" indent="-285750">
                        <a:buFont typeface="Arial" pitchFamily="34" charset="0"/>
                        <a:buChar char="•"/>
                      </a:pPr>
                      <a:endParaRPr lang="en-US" sz="1100" dirty="0" smtClean="0"/>
                    </a:p>
                    <a:p>
                      <a:pPr marL="0" indent="0">
                        <a:buFont typeface="Arial" pitchFamily="34" charset="0"/>
                        <a:buNone/>
                      </a:pPr>
                      <a:r>
                        <a:rPr lang="en-US" sz="1100" dirty="0" smtClean="0"/>
                        <a:t>  </a:t>
                      </a:r>
                      <a:endParaRPr lang="en-US" sz="1100" baseline="0" dirty="0" smtClean="0"/>
                    </a:p>
                    <a:p>
                      <a:endParaRPr lang="en-US" sz="1100" dirty="0"/>
                    </a:p>
                  </a:txBody>
                  <a:tcPr/>
                </a:tc>
              </a:tr>
              <a:tr h="3045551">
                <a:tc>
                  <a:txBody>
                    <a:bodyPr/>
                    <a:lstStyle/>
                    <a:p>
                      <a:r>
                        <a:rPr lang="en-US" sz="1100" dirty="0" smtClean="0"/>
                        <a:t>Bodies of Water</a:t>
                      </a:r>
                    </a:p>
                    <a:p>
                      <a:endParaRPr lang="en-US" sz="1100" dirty="0" smtClean="0"/>
                    </a:p>
                    <a:p>
                      <a:endParaRPr lang="en-US" sz="1100" dirty="0" smtClean="0"/>
                    </a:p>
                    <a:p>
                      <a:pPr marL="171450" indent="-171450">
                        <a:buFont typeface="Arial" pitchFamily="34" charset="0"/>
                        <a:buChar char="•"/>
                      </a:pPr>
                      <a:r>
                        <a:rPr lang="en-US" sz="1100" dirty="0" smtClean="0"/>
                        <a:t>Rivers </a:t>
                      </a:r>
                    </a:p>
                    <a:p>
                      <a:pPr marL="171450" indent="-171450">
                        <a:buFont typeface="Arial" pitchFamily="34" charset="0"/>
                        <a:buChar char="•"/>
                      </a:pPr>
                      <a:r>
                        <a:rPr lang="en-US" sz="1100" dirty="0" smtClean="0"/>
                        <a:t>Lakes  </a:t>
                      </a:r>
                    </a:p>
                    <a:p>
                      <a:pPr marL="171450" indent="-171450">
                        <a:buFont typeface="Arial" pitchFamily="34" charset="0"/>
                        <a:buChar char="•"/>
                      </a:pPr>
                      <a:r>
                        <a:rPr lang="en-US" sz="1100" dirty="0" smtClean="0"/>
                        <a:t>Oceans </a:t>
                      </a:r>
                    </a:p>
                    <a:p>
                      <a:pPr marL="171450" indent="-171450">
                        <a:buFont typeface="Arial" pitchFamily="34" charset="0"/>
                        <a:buChar char="•"/>
                      </a:pPr>
                      <a:r>
                        <a:rPr lang="en-US" sz="1100" dirty="0" smtClean="0"/>
                        <a:t>And</a:t>
                      </a:r>
                      <a:r>
                        <a:rPr lang="en-US" sz="1100" baseline="0" dirty="0" smtClean="0"/>
                        <a:t> swift flowing streams</a:t>
                      </a:r>
                      <a:r>
                        <a:rPr lang="en-US" sz="1100" dirty="0" smtClean="0"/>
                        <a:t> </a:t>
                      </a:r>
                    </a:p>
                    <a:p>
                      <a:pPr marL="0" indent="0">
                        <a:buFont typeface="Arial" pitchFamily="34" charset="0"/>
                        <a:buNone/>
                      </a:pPr>
                      <a:r>
                        <a:rPr lang="en-US" sz="1100" dirty="0" smtClean="0"/>
                        <a:t>  </a:t>
                      </a:r>
                    </a:p>
                  </a:txBody>
                  <a:tcPr/>
                </a:tc>
                <a:tc>
                  <a:txBody>
                    <a:bodyPr/>
                    <a:lstStyle/>
                    <a:p>
                      <a:r>
                        <a:rPr lang="en-US" sz="1100" dirty="0" smtClean="0"/>
                        <a:t>Climate </a:t>
                      </a:r>
                    </a:p>
                    <a:p>
                      <a:endParaRPr lang="en-US" sz="1100" dirty="0" smtClean="0"/>
                    </a:p>
                    <a:p>
                      <a:pPr marL="171450" indent="-171450">
                        <a:buFont typeface="Arial" pitchFamily="34" charset="0"/>
                        <a:buChar char="•"/>
                      </a:pPr>
                      <a:r>
                        <a:rPr lang="en-US" sz="1100" dirty="0" smtClean="0"/>
                        <a:t>Warm in the</a:t>
                      </a:r>
                      <a:r>
                        <a:rPr lang="en-US" sz="1100" baseline="0" dirty="0" smtClean="0"/>
                        <a:t> summer</a:t>
                      </a:r>
                      <a:r>
                        <a:rPr lang="en-US" sz="1100" dirty="0" smtClean="0"/>
                        <a:t> </a:t>
                      </a:r>
                    </a:p>
                    <a:p>
                      <a:pPr marL="285750" indent="-285750">
                        <a:buFont typeface="Arial" pitchFamily="34" charset="0"/>
                        <a:buChar char="•"/>
                      </a:pPr>
                      <a:r>
                        <a:rPr lang="en-US" sz="1100" dirty="0" smtClean="0"/>
                        <a:t>And FREEZING</a:t>
                      </a:r>
                      <a:r>
                        <a:rPr lang="en-US" sz="1100" baseline="0" dirty="0" smtClean="0"/>
                        <a:t> in the winter.</a:t>
                      </a:r>
                    </a:p>
                    <a:p>
                      <a:pPr marL="0" indent="0">
                        <a:buFont typeface="Arial" pitchFamily="34" charset="0"/>
                        <a:buNone/>
                      </a:pPr>
                      <a:r>
                        <a:rPr lang="en-US" sz="1100" baseline="0" dirty="0" smtClean="0"/>
                        <a:t>But it was not like here in C.T. It was</a:t>
                      </a:r>
                      <a:r>
                        <a:rPr lang="en-US" sz="1100" dirty="0" smtClean="0"/>
                        <a:t> so cold that it was hard for the Nez Perce</a:t>
                      </a:r>
                      <a:r>
                        <a:rPr lang="en-US" sz="1100" baseline="0" dirty="0" smtClean="0"/>
                        <a:t> to travel.</a:t>
                      </a:r>
                      <a:r>
                        <a:rPr lang="en-US" sz="1100" dirty="0" smtClean="0"/>
                        <a:t> </a:t>
                      </a:r>
                    </a:p>
                    <a:p>
                      <a:endParaRPr lang="en-US" sz="1100" dirty="0" smtClean="0"/>
                    </a:p>
                    <a:p>
                      <a:endParaRPr lang="en-US" sz="1100" dirty="0" smtClean="0"/>
                    </a:p>
                    <a:p>
                      <a:endParaRPr lang="en-US" sz="1100" dirty="0"/>
                    </a:p>
                  </a:txBody>
                  <a:tcPr/>
                </a:tc>
              </a:tr>
            </a:tbl>
          </a:graphicData>
        </a:graphic>
      </p:graphicFrame>
    </p:spTree>
    <p:extLst>
      <p:ext uri="{BB962C8B-B14F-4D97-AF65-F5344CB8AC3E}">
        <p14:creationId xmlns:p14="http://schemas.microsoft.com/office/powerpoint/2010/main" val="7157040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5007465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4038600" cy="1143000"/>
          </a:xfrm>
        </p:spPr>
        <p:txBody>
          <a:bodyPr/>
          <a:lstStyle/>
          <a:p>
            <a:r>
              <a:rPr lang="en-US" dirty="0" smtClean="0"/>
              <a:t>Food</a:t>
            </a:r>
            <a:endParaRPr lang="en-US" dirty="0"/>
          </a:p>
        </p:txBody>
      </p:sp>
      <p:sp>
        <p:nvSpPr>
          <p:cNvPr id="3" name="Content Placeholder 2"/>
          <p:cNvSpPr>
            <a:spLocks noGrp="1"/>
          </p:cNvSpPr>
          <p:nvPr>
            <p:ph idx="1"/>
          </p:nvPr>
        </p:nvSpPr>
        <p:spPr>
          <a:xfrm>
            <a:off x="457200" y="1066800"/>
            <a:ext cx="4724400" cy="5638800"/>
          </a:xfrm>
        </p:spPr>
        <p:txBody>
          <a:bodyPr>
            <a:normAutofit fontScale="92500"/>
          </a:bodyPr>
          <a:lstStyle/>
          <a:p>
            <a:r>
              <a:rPr lang="en-US" dirty="0" smtClean="0"/>
              <a:t>Salmon ,strawberries ,elderberries ,blackberries ,huckleberries ,gooseberries ,bitterroot ,wild carrots ,wild potato ,camas ,deer ,elk ,bear ,mountain goats ,buffalo ,snake ,birds ,killer whales ,fish ,snake river sock eye salmon ,they trapped rabbits ,and squirrels.</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05400" y="1219200"/>
            <a:ext cx="3905560" cy="3122414"/>
          </a:xfrm>
          <a:prstGeom prst="rect">
            <a:avLst/>
          </a:prstGeom>
        </p:spPr>
      </p:pic>
    </p:spTree>
    <p:extLst>
      <p:ext uri="{BB962C8B-B14F-4D97-AF65-F5344CB8AC3E}">
        <p14:creationId xmlns:p14="http://schemas.microsoft.com/office/powerpoint/2010/main" val="23502018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Clothing</a:t>
            </a:r>
            <a:endParaRPr lang="en-US" dirty="0"/>
          </a:p>
        </p:txBody>
      </p:sp>
      <p:sp>
        <p:nvSpPr>
          <p:cNvPr id="3" name="Content Placeholder 2"/>
          <p:cNvSpPr>
            <a:spLocks noGrp="1"/>
          </p:cNvSpPr>
          <p:nvPr>
            <p:ph idx="1"/>
          </p:nvPr>
        </p:nvSpPr>
        <p:spPr/>
        <p:txBody>
          <a:bodyPr/>
          <a:lstStyle/>
          <a:p>
            <a:r>
              <a:rPr lang="en-US" dirty="0" smtClean="0"/>
              <a:t>Fringed shirts, breech cloth, leggings, gloves, moccasins, rosette, porcupine quills, elk teeth , buck skin, woven hats, belts, tusk shells ,glass beads, sea otter coats , geometric designs, </a:t>
            </a:r>
            <a:r>
              <a:rPr lang="en-US" dirty="0" err="1" smtClean="0"/>
              <a:t>chickat</a:t>
            </a:r>
            <a:r>
              <a:rPr lang="en-US" dirty="0" smtClean="0"/>
              <a:t> blankets. </a:t>
            </a:r>
            <a:endParaRPr lang="en-US" dirty="0"/>
          </a:p>
        </p:txBody>
      </p:sp>
    </p:spTree>
    <p:extLst>
      <p:ext uri="{BB962C8B-B14F-4D97-AF65-F5344CB8AC3E}">
        <p14:creationId xmlns:p14="http://schemas.microsoft.com/office/powerpoint/2010/main" val="35379115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Traditions</a:t>
            </a:r>
            <a:endParaRPr lang="en-US" dirty="0"/>
          </a:p>
        </p:txBody>
      </p:sp>
      <p:sp>
        <p:nvSpPr>
          <p:cNvPr id="6" name="Content Placeholder 5"/>
          <p:cNvSpPr>
            <a:spLocks noGrp="1"/>
          </p:cNvSpPr>
          <p:nvPr>
            <p:ph idx="1"/>
          </p:nvPr>
        </p:nvSpPr>
        <p:spPr>
          <a:xfrm>
            <a:off x="457200" y="1600200"/>
            <a:ext cx="8229600" cy="4876800"/>
          </a:xfrm>
        </p:spPr>
        <p:txBody>
          <a:bodyPr>
            <a:normAutofit fontScale="92500"/>
          </a:bodyPr>
          <a:lstStyle/>
          <a:p>
            <a:pPr marL="0" indent="0">
              <a:buNone/>
            </a:pPr>
            <a:r>
              <a:rPr lang="en-US" dirty="0" smtClean="0"/>
              <a:t>These are the traditions of the Nez Perce</a:t>
            </a:r>
          </a:p>
          <a:p>
            <a:r>
              <a:rPr lang="en-US" dirty="0" smtClean="0"/>
              <a:t>Men and woman often painted their faces bright red and yellow before ceremonies.</a:t>
            </a:r>
          </a:p>
          <a:p>
            <a:r>
              <a:rPr lang="en-US" dirty="0" smtClean="0"/>
              <a:t>They named their villages after rivers.</a:t>
            </a:r>
          </a:p>
          <a:p>
            <a:r>
              <a:rPr lang="en-US" dirty="0" smtClean="0"/>
              <a:t>They played games that are kind of like tag.</a:t>
            </a:r>
          </a:p>
          <a:p>
            <a:r>
              <a:rPr lang="en-US" dirty="0" smtClean="0"/>
              <a:t>The head was an elder.</a:t>
            </a:r>
          </a:p>
          <a:p>
            <a:r>
              <a:rPr lang="en-US" dirty="0" smtClean="0"/>
              <a:t>They selected three or four members to sit on the village council along with the leaders.</a:t>
            </a:r>
          </a:p>
          <a:p>
            <a:r>
              <a:rPr lang="en-US" dirty="0" smtClean="0"/>
              <a:t>The dancers wore beautifully decorated cloths. </a:t>
            </a:r>
          </a:p>
          <a:p>
            <a:endParaRPr lang="en-US" dirty="0" smtClean="0"/>
          </a:p>
          <a:p>
            <a:endParaRPr lang="en-US" dirty="0"/>
          </a:p>
        </p:txBody>
      </p:sp>
    </p:spTree>
    <p:extLst>
      <p:ext uri="{BB962C8B-B14F-4D97-AF65-F5344CB8AC3E}">
        <p14:creationId xmlns:p14="http://schemas.microsoft.com/office/powerpoint/2010/main" val="9578585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Shelter</a:t>
            </a:r>
            <a:endParaRPr lang="en-US" dirty="0"/>
          </a:p>
        </p:txBody>
      </p:sp>
      <p:sp>
        <p:nvSpPr>
          <p:cNvPr id="3" name="Content Placeholder 2"/>
          <p:cNvSpPr>
            <a:spLocks noGrp="1"/>
          </p:cNvSpPr>
          <p:nvPr>
            <p:ph idx="1"/>
          </p:nvPr>
        </p:nvSpPr>
        <p:spPr/>
        <p:txBody>
          <a:bodyPr/>
          <a:lstStyle/>
          <a:p>
            <a:r>
              <a:rPr lang="en-US" dirty="0" smtClean="0"/>
              <a:t>Plank houses, pit house and tipis gave the </a:t>
            </a:r>
            <a:r>
              <a:rPr lang="en-US" dirty="0"/>
              <a:t>N</a:t>
            </a:r>
            <a:r>
              <a:rPr lang="en-US" dirty="0" smtClean="0"/>
              <a:t>ez   </a:t>
            </a:r>
            <a:r>
              <a:rPr lang="en-US" dirty="0"/>
              <a:t>P</a:t>
            </a:r>
            <a:r>
              <a:rPr lang="en-US" dirty="0" smtClean="0"/>
              <a:t>erce  shelter </a:t>
            </a:r>
          </a:p>
          <a:p>
            <a:pPr marL="0" indent="0">
              <a:buNone/>
            </a:pPr>
            <a:r>
              <a:rPr lang="en-US" dirty="0"/>
              <a:t>a</a:t>
            </a:r>
            <a:r>
              <a:rPr lang="en-US" dirty="0" smtClean="0"/>
              <a:t>nd warmth on long cold nights.</a:t>
            </a:r>
            <a:endParaRPr lang="en-US" dirty="0"/>
          </a:p>
        </p:txBody>
      </p:sp>
    </p:spTree>
    <p:extLst>
      <p:ext uri="{BB962C8B-B14F-4D97-AF65-F5344CB8AC3E}">
        <p14:creationId xmlns:p14="http://schemas.microsoft.com/office/powerpoint/2010/main" val="9928536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7829268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Bibliography </a:t>
            </a:r>
            <a:br>
              <a:rPr lang="en-US" dirty="0" smtClean="0"/>
            </a:br>
            <a:r>
              <a:rPr lang="en-US" dirty="0" smtClean="0"/>
              <a:t>(Work Cited)</a:t>
            </a:r>
            <a:endParaRPr lang="en-US" dirty="0"/>
          </a:p>
        </p:txBody>
      </p:sp>
      <p:sp>
        <p:nvSpPr>
          <p:cNvPr id="3" name="Content Placeholder 2"/>
          <p:cNvSpPr>
            <a:spLocks noGrp="1"/>
          </p:cNvSpPr>
          <p:nvPr>
            <p:ph idx="1"/>
          </p:nvPr>
        </p:nvSpPr>
        <p:spPr/>
        <p:txBody>
          <a:bodyPr/>
          <a:lstStyle/>
          <a:p>
            <a:pPr marL="0" indent="0">
              <a:buNone/>
            </a:pPr>
            <a:endParaRPr lang="en-US" dirty="0"/>
          </a:p>
        </p:txBody>
      </p:sp>
    </p:spTree>
    <p:extLst>
      <p:ext uri="{BB962C8B-B14F-4D97-AF65-F5344CB8AC3E}">
        <p14:creationId xmlns:p14="http://schemas.microsoft.com/office/powerpoint/2010/main" val="414906406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301</TotalTime>
  <Words>302</Words>
  <Application>Microsoft Office PowerPoint</Application>
  <PresentationFormat>On-screen Show (4:3)</PresentationFormat>
  <Paragraphs>67</Paragraphs>
  <Slides>9</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9</vt:i4>
      </vt:variant>
    </vt:vector>
  </HeadingPairs>
  <TitlesOfParts>
    <vt:vector size="12" baseType="lpstr">
      <vt:lpstr>Arial</vt:lpstr>
      <vt:lpstr>Calibri</vt:lpstr>
      <vt:lpstr>Office Theme</vt:lpstr>
      <vt:lpstr>North West Coast  Nez Perce</vt:lpstr>
      <vt:lpstr>All about the Natural Resources</vt:lpstr>
      <vt:lpstr>PowerPoint Presentation</vt:lpstr>
      <vt:lpstr>Food</vt:lpstr>
      <vt:lpstr>Clothing</vt:lpstr>
      <vt:lpstr>Traditions</vt:lpstr>
      <vt:lpstr>Shelter</vt:lpstr>
      <vt:lpstr>PowerPoint Presentation</vt:lpstr>
      <vt:lpstr>Bibliography  (Work Cited)</vt:lpstr>
    </vt:vector>
  </TitlesOfParts>
  <Company>Fairfield Public Schools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Southwest Region  The Pueblo Tribe</dc:title>
  <dc:creator>Windows User</dc:creator>
  <cp:lastModifiedBy> </cp:lastModifiedBy>
  <cp:revision>29</cp:revision>
  <dcterms:created xsi:type="dcterms:W3CDTF">2015-11-19T16:16:19Z</dcterms:created>
  <dcterms:modified xsi:type="dcterms:W3CDTF">2015-12-10T18:31:39Z</dcterms:modified>
</cp:coreProperties>
</file>