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533" autoAdjust="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EC83D4-5F3F-4E64-9848-09B73AE6E034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AC89DC-21F5-418F-8854-851642D9A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C89DC-21F5-418F-8854-851642D9A6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47" y="14133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GREAT PLAINS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SIOUX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752600"/>
          </a:xfrm>
        </p:spPr>
        <p:txBody>
          <a:bodyPr/>
          <a:lstStyle/>
          <a:p>
            <a:r>
              <a:rPr lang="en-US" dirty="0" smtClean="0"/>
              <a:t>By AVA ,CATE,EVA ,JACK,JARED.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60" y="2897641"/>
            <a:ext cx="2442265" cy="2006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1752600" cy="2450790"/>
          </a:xfrm>
          <a:prstGeom prst="rect">
            <a:avLst/>
          </a:prstGeom>
        </p:spPr>
      </p:pic>
      <p:pic>
        <p:nvPicPr>
          <p:cNvPr id="7" name="Introd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336454"/>
              </p:ext>
            </p:extLst>
          </p:nvPr>
        </p:nvGraphicFramePr>
        <p:xfrm>
          <a:off x="457200" y="1100693"/>
          <a:ext cx="8229600" cy="583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Most of the Sioux</a:t>
                      </a:r>
                      <a:r>
                        <a:rPr lang="en-US" baseline="0" dirty="0" smtClean="0"/>
                        <a:t> lived near the black hills of South Dakota. </a:t>
                      </a:r>
                      <a:r>
                        <a:rPr lang="en-US" dirty="0" smtClean="0"/>
                        <a:t>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 land was flat and there was a lot of open space.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Sioux didn’t waste any of the material they got from the common animals such as buffalo and wild boar.</a:t>
                      </a:r>
                      <a:r>
                        <a:rPr lang="en-US" dirty="0" smtClean="0"/>
                        <a:t>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also lived along the Mississippi river to the Canadian  </a:t>
                      </a:r>
                      <a:r>
                        <a:rPr lang="en-US" baseline="0" dirty="0" smtClean="0"/>
                        <a:t>Saskatchewan </a:t>
                      </a:r>
                      <a:r>
                        <a:rPr lang="en-US" baseline="0" dirty="0" smtClean="0"/>
                        <a:t>river.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When describing bodies of water, we can say that there were streams and rivers near the places they lived.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climate was mild in the summer and spring and cold in the fall and winter. </a:t>
                      </a:r>
                      <a:r>
                        <a:rPr lang="en-US" dirty="0" smtClean="0"/>
                        <a:t>The climate in</a:t>
                      </a:r>
                      <a:r>
                        <a:rPr lang="en-US" baseline="0" dirty="0" smtClean="0"/>
                        <a:t> the Great Plains area was warm in the day and cooler in the night. 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19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Sioux used buffalo from their environment.</a:t>
            </a:r>
          </a:p>
          <a:p>
            <a:r>
              <a:rPr lang="en-US" dirty="0" smtClean="0"/>
              <a:t>They used horses to hunt buffalo.</a:t>
            </a:r>
          </a:p>
          <a:p>
            <a:r>
              <a:rPr lang="en-US" dirty="0" smtClean="0"/>
              <a:t>They dressed up as wolves to hunt buffalo.</a:t>
            </a:r>
          </a:p>
          <a:p>
            <a:r>
              <a:rPr lang="en-US" dirty="0" smtClean="0"/>
              <a:t>They ate deer but their main food is buffalo and they used all parts of it.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6"/>
          <a:stretch/>
        </p:blipFill>
        <p:spPr>
          <a:xfrm>
            <a:off x="685800" y="5257800"/>
            <a:ext cx="7392513" cy="143883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8713" y="457201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0" y="480060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picture of a man hunting with a bow and arrow. He is hunting his food- the buffalo.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Tribes </a:t>
            </a:r>
            <a:r>
              <a:rPr lang="en-US" dirty="0"/>
              <a:t>often decorated their </a:t>
            </a:r>
            <a:r>
              <a:rPr lang="en-US" dirty="0" smtClean="0"/>
              <a:t>clothes. </a:t>
            </a:r>
            <a:r>
              <a:rPr lang="en-US" dirty="0" smtClean="0"/>
              <a:t>Sioux and </a:t>
            </a:r>
            <a:r>
              <a:rPr lang="en-US" dirty="0" smtClean="0"/>
              <a:t>Blackfoot </a:t>
            </a:r>
            <a:r>
              <a:rPr lang="en-US" dirty="0"/>
              <a:t>Indians used elk teeth to decorate shirts.</a:t>
            </a:r>
          </a:p>
          <a:p>
            <a:r>
              <a:rPr lang="en-US" dirty="0"/>
              <a:t>They used tough </a:t>
            </a:r>
            <a:r>
              <a:rPr lang="en-US" dirty="0" smtClean="0"/>
              <a:t>hides from buffalo </a:t>
            </a:r>
            <a:r>
              <a:rPr lang="en-US" dirty="0"/>
              <a:t>to make </a:t>
            </a:r>
            <a:r>
              <a:rPr lang="en-US" dirty="0" smtClean="0"/>
              <a:t>clothes.</a:t>
            </a:r>
            <a:endParaRPr lang="en-US" dirty="0"/>
          </a:p>
          <a:p>
            <a:r>
              <a:rPr lang="en-US" dirty="0"/>
              <a:t>The Sioux </a:t>
            </a:r>
            <a:r>
              <a:rPr lang="en-US" dirty="0" smtClean="0"/>
              <a:t>wore </a:t>
            </a:r>
            <a:r>
              <a:rPr lang="en-US" dirty="0"/>
              <a:t>feather </a:t>
            </a:r>
            <a:r>
              <a:rPr lang="en-US" dirty="0" smtClean="0"/>
              <a:t>headdresses and </a:t>
            </a:r>
            <a:r>
              <a:rPr lang="en-US" dirty="0" smtClean="0"/>
              <a:t>elk skin dresses.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3"/>
          <a:stretch/>
        </p:blipFill>
        <p:spPr>
          <a:xfrm>
            <a:off x="4114800" y="4733063"/>
            <a:ext cx="4724400" cy="226234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594519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5152" y="46482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Moccasins and elk skin made their </a:t>
            </a:r>
            <a:r>
              <a:rPr lang="en-US" sz="1400" dirty="0" smtClean="0"/>
              <a:t>feet and bodies warm. The elk </a:t>
            </a:r>
            <a:r>
              <a:rPr lang="en-US" sz="1400" dirty="0" smtClean="0"/>
              <a:t>skin </a:t>
            </a:r>
            <a:r>
              <a:rPr lang="en-US" sz="1400" dirty="0" smtClean="0"/>
              <a:t>was </a:t>
            </a:r>
            <a:r>
              <a:rPr lang="en-US" sz="1400" dirty="0" smtClean="0"/>
              <a:t>important because they could make </a:t>
            </a:r>
            <a:r>
              <a:rPr lang="en-US" sz="1400" dirty="0" smtClean="0"/>
              <a:t>clothing to keep them warm.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429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Sioux believed that everything in nature had a spirit. Mountains, trees, and rocks were land spirits. Snakes, turtles, and beavers were water spirits. The grizzly bear, elk, and golden eagle were animal spirits</a:t>
            </a:r>
            <a:r>
              <a:rPr lang="en-US" dirty="0" smtClean="0"/>
              <a:t>. Finally  the sun, and thunder were sky spirits.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92044"/>
            <a:ext cx="8496300" cy="3352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3733801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876800"/>
            <a:ext cx="685800" cy="215444"/>
          </a:xfrm>
          <a:prstGeom prst="rect">
            <a:avLst/>
          </a:prstGeom>
          <a:solidFill>
            <a:srgbClr val="BFCA2C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sometimes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726911"/>
            <a:ext cx="70104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Sioux  would use buffalo hides for the covering of the tipi.</a:t>
            </a:r>
          </a:p>
          <a:p>
            <a:r>
              <a:rPr lang="en-US" sz="2000" dirty="0" smtClean="0"/>
              <a:t>The Sioux used something called a travois to </a:t>
            </a:r>
            <a:r>
              <a:rPr lang="en-US" sz="2000" dirty="0" smtClean="0"/>
              <a:t>move </a:t>
            </a:r>
            <a:r>
              <a:rPr lang="en-US" sz="2000" dirty="0" smtClean="0"/>
              <a:t>the </a:t>
            </a:r>
            <a:r>
              <a:rPr lang="en-US" sz="2000" dirty="0" smtClean="0"/>
              <a:t>tipi on it so they can move it when the buffalo move.</a:t>
            </a:r>
          </a:p>
          <a:p>
            <a:r>
              <a:rPr lang="en-US" sz="2000" dirty="0" smtClean="0"/>
              <a:t>Wigwams were more popular than the tipi although the tipi was </a:t>
            </a:r>
            <a:r>
              <a:rPr lang="en-US" sz="2000" dirty="0" smtClean="0"/>
              <a:t>a more </a:t>
            </a:r>
            <a:r>
              <a:rPr lang="en-US" sz="2000" dirty="0" smtClean="0"/>
              <a:t>efficient </a:t>
            </a:r>
            <a:r>
              <a:rPr lang="en-US" sz="2000" dirty="0" smtClean="0"/>
              <a:t>home.</a:t>
            </a:r>
            <a:endParaRPr lang="en-US" sz="2000" dirty="0" smtClean="0"/>
          </a:p>
          <a:p>
            <a:r>
              <a:rPr lang="en-US" sz="2000" dirty="0" smtClean="0"/>
              <a:t>There are two flaps on the tipi that are </a:t>
            </a:r>
            <a:r>
              <a:rPr lang="en-US" sz="2000" dirty="0" smtClean="0"/>
              <a:t>left </a:t>
            </a:r>
            <a:r>
              <a:rPr lang="en-US" sz="2000" dirty="0" smtClean="0"/>
              <a:t>open</a:t>
            </a:r>
            <a:r>
              <a:rPr lang="en-US" sz="2000" dirty="0"/>
              <a:t> </a:t>
            </a:r>
            <a:r>
              <a:rPr lang="en-US" sz="2000" dirty="0" smtClean="0"/>
              <a:t>so smoke from </a:t>
            </a:r>
            <a:r>
              <a:rPr lang="en-US" sz="2000" dirty="0" smtClean="0"/>
              <a:t>the </a:t>
            </a:r>
            <a:r>
              <a:rPr lang="en-US" sz="2000" dirty="0" smtClean="0"/>
              <a:t>fire can escape.</a:t>
            </a:r>
          </a:p>
          <a:p>
            <a:r>
              <a:rPr lang="en-US" sz="2000" dirty="0" smtClean="0"/>
              <a:t>Tepees are mostly home to one family. The </a:t>
            </a:r>
            <a:r>
              <a:rPr lang="en-US" sz="2000" dirty="0" smtClean="0"/>
              <a:t>most people </a:t>
            </a:r>
            <a:r>
              <a:rPr lang="en-US" sz="2000" dirty="0" smtClean="0"/>
              <a:t>in one tipi is six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1"/>
            <a:ext cx="2707341" cy="182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/>
          <a:stretch/>
        </p:blipFill>
        <p:spPr>
          <a:xfrm>
            <a:off x="6553200" y="-76200"/>
            <a:ext cx="2557670" cy="213221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4029" y="4999893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1137" y="5483838"/>
            <a:ext cx="152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This is a picture of a tipi,</a:t>
            </a:r>
          </a:p>
          <a:p>
            <a:r>
              <a:rPr lang="en-US" sz="700" dirty="0" smtClean="0"/>
              <a:t>It was important to the tribe because the Sioux could be protected and survive the winter.</a:t>
            </a:r>
            <a:endParaRPr lang="en-US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674434"/>
            <a:ext cx="1338470" cy="630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The  Tipi was  important  to the Sioux because it was their home  and when winter comes they would not survive because there is limited food.`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E-books and Books we used: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err="1" smtClean="0"/>
              <a:t>Preszler</a:t>
            </a:r>
            <a:r>
              <a:rPr lang="en-US" dirty="0" smtClean="0"/>
              <a:t>, June. Tepees. Capstone Press, 2005.</a:t>
            </a:r>
          </a:p>
          <a:p>
            <a:pPr marL="0" indent="0">
              <a:buNone/>
            </a:pPr>
            <a:r>
              <a:rPr lang="en-US" dirty="0" err="1" smtClean="0"/>
              <a:t>Englar</a:t>
            </a:r>
            <a:r>
              <a:rPr lang="en-US" dirty="0" smtClean="0"/>
              <a:t>, Mary. Sioux </a:t>
            </a:r>
            <a:r>
              <a:rPr lang="en-US" dirty="0" err="1" smtClean="0"/>
              <a:t>Manlacato</a:t>
            </a:r>
            <a:r>
              <a:rPr lang="en-US" dirty="0" smtClean="0"/>
              <a:t> , Minnesota. </a:t>
            </a:r>
            <a:r>
              <a:rPr lang="en-US" dirty="0" err="1"/>
              <a:t>C</a:t>
            </a:r>
            <a:r>
              <a:rPr lang="en-US" dirty="0" err="1" smtClean="0"/>
              <a:t>appstonepress</a:t>
            </a:r>
            <a:r>
              <a:rPr lang="en-US" dirty="0" smtClean="0"/>
              <a:t> 2006</a:t>
            </a:r>
          </a:p>
          <a:p>
            <a:pPr marL="0" indent="0">
              <a:buNone/>
            </a:pPr>
            <a:r>
              <a:rPr lang="en-US" dirty="0" smtClean="0"/>
              <a:t>Freedman, Russell. Buffalo Hunt. </a:t>
            </a:r>
            <a:r>
              <a:rPr lang="en-US" dirty="0" err="1" smtClean="0"/>
              <a:t>Usa</a:t>
            </a:r>
            <a:r>
              <a:rPr lang="en-US" dirty="0" smtClean="0"/>
              <a:t>, 1988.</a:t>
            </a:r>
          </a:p>
          <a:p>
            <a:pPr marL="0" indent="0">
              <a:buNone/>
            </a:pPr>
            <a:r>
              <a:rPr lang="en-US" dirty="0" smtClean="0"/>
              <a:t>Gaines, Richard. Sioux. USA, </a:t>
            </a:r>
            <a:r>
              <a:rPr lang="en-US" dirty="0" err="1" smtClean="0"/>
              <a:t>Abdo</a:t>
            </a:r>
            <a:r>
              <a:rPr lang="en-US" dirty="0" smtClean="0"/>
              <a:t> publishing, 2000.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Hagman, Ruth. The Sioux. Canada,1990.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475</Words>
  <Application>Microsoft Office PowerPoint</Application>
  <PresentationFormat>On-screen Show (4:3)</PresentationFormat>
  <Paragraphs>51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GREAT PLAINS  SIOUX 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42</cp:revision>
  <cp:lastPrinted>2016-02-03T19:20:25Z</cp:lastPrinted>
  <dcterms:created xsi:type="dcterms:W3CDTF">2015-11-19T16:16:19Z</dcterms:created>
  <dcterms:modified xsi:type="dcterms:W3CDTF">2016-02-03T19:33:56Z</dcterms:modified>
</cp:coreProperties>
</file>