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86" d="100"/>
          <a:sy n="86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47" y="14133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GREAT PLAINS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SIOUX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dirty="0" smtClean="0"/>
              <a:t>By AVA ,CATE,EVA ,JACK,JARED.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0" y="2897641"/>
            <a:ext cx="2442265" cy="2006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1752600" cy="2450790"/>
          </a:xfrm>
          <a:prstGeom prst="rect">
            <a:avLst/>
          </a:prstGeom>
        </p:spPr>
      </p:pic>
      <p:pic>
        <p:nvPicPr>
          <p:cNvPr id="7" name="Introd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78004"/>
              </p:ext>
            </p:extLst>
          </p:nvPr>
        </p:nvGraphicFramePr>
        <p:xfrm>
          <a:off x="457200" y="1100693"/>
          <a:ext cx="8229600" cy="583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Most of the Sioux</a:t>
                      </a:r>
                      <a:r>
                        <a:rPr lang="en-US" baseline="0" dirty="0" smtClean="0"/>
                        <a:t> lived near the black hills of South Dakota. </a:t>
                      </a:r>
                      <a:r>
                        <a:rPr lang="en-US" dirty="0" smtClean="0"/>
                        <a:t>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 land was flat and there was a lot of open space.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Sioux didn’t waste any of the material they got from the common animals such as buffalo and wild boar.</a:t>
                      </a:r>
                      <a:r>
                        <a:rPr lang="en-US" dirty="0" smtClean="0"/>
                        <a:t>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also lived along the Mississippi river to the Canadian  </a:t>
                      </a:r>
                      <a:r>
                        <a:rPr lang="en-US" baseline="0" dirty="0" err="1" smtClean="0"/>
                        <a:t>Saskatchewen</a:t>
                      </a:r>
                      <a:r>
                        <a:rPr lang="en-US" baseline="0" dirty="0" smtClean="0"/>
                        <a:t> river.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When describing bodies of water, we can say that there were streams and rivers near the places they lived.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climate was mild in the summer and spring and cold in the fall and winter. </a:t>
                      </a:r>
                      <a:r>
                        <a:rPr lang="en-US" dirty="0" smtClean="0"/>
                        <a:t>The climate in</a:t>
                      </a:r>
                      <a:r>
                        <a:rPr lang="en-US" baseline="0" dirty="0" smtClean="0"/>
                        <a:t> the Sioux area was warm in the day and cooler in the night. 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Sioux used buffalo from their environment.</a:t>
            </a:r>
          </a:p>
          <a:p>
            <a:r>
              <a:rPr lang="en-US" dirty="0" smtClean="0"/>
              <a:t>They used horses to hunt buffalo.</a:t>
            </a:r>
          </a:p>
          <a:p>
            <a:r>
              <a:rPr lang="en-US" dirty="0" smtClean="0"/>
              <a:t>They dressed up as wolves to hunt buffalo.</a:t>
            </a:r>
          </a:p>
          <a:p>
            <a:r>
              <a:rPr lang="en-US" dirty="0" smtClean="0"/>
              <a:t>They ate deer but their main food is buffalo and they used all parts of 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7392513" cy="303903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8713" y="457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Tribes </a:t>
            </a:r>
            <a:r>
              <a:rPr lang="en-US" dirty="0"/>
              <a:t>often decorated their clothes Blackfoot Indians used elk teeth to decorate shirts.</a:t>
            </a:r>
          </a:p>
          <a:p>
            <a:r>
              <a:rPr lang="en-US" dirty="0"/>
              <a:t>They used tough hides to make cloths</a:t>
            </a:r>
          </a:p>
          <a:p>
            <a:r>
              <a:rPr lang="en-US" dirty="0"/>
              <a:t>The Sioux whore feather </a:t>
            </a:r>
            <a:r>
              <a:rPr lang="en-US" dirty="0" smtClean="0"/>
              <a:t>headdresses, elk skin dresses.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07842"/>
            <a:ext cx="3565018" cy="285015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594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429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Sioux believed that everything in nature had a spirit. Mountains, trees, and rocks were land spirits. Snakes, turtles, and beavers were water spirits. The grizzly bear, elk, and golden eagle were animal spirits</a:t>
            </a:r>
            <a:r>
              <a:rPr lang="en-US" dirty="0" smtClean="0"/>
              <a:t>. Finally  the sun, and thunder were sky spirits.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7316221" cy="3352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3733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208059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Sioux  would use buffalo hides for the covering of the tipi.</a:t>
            </a:r>
          </a:p>
          <a:p>
            <a:r>
              <a:rPr lang="en-US" dirty="0" smtClean="0"/>
              <a:t>The Sioux used something called a travois to and put the tipi on it so they can move it when the buffalo move.</a:t>
            </a:r>
          </a:p>
          <a:p>
            <a:r>
              <a:rPr lang="en-US" dirty="0" smtClean="0"/>
              <a:t>Wigwams were more popular than the tipi although the tipi was more efficient homes.</a:t>
            </a:r>
          </a:p>
          <a:p>
            <a:r>
              <a:rPr lang="en-US" dirty="0" smtClean="0"/>
              <a:t>There are two flaps on the tipi that are let open</a:t>
            </a:r>
            <a:r>
              <a:rPr lang="en-US" dirty="0"/>
              <a:t> </a:t>
            </a:r>
            <a:r>
              <a:rPr lang="en-US" dirty="0" smtClean="0"/>
              <a:t>so smoke from so the fire can escape.</a:t>
            </a:r>
          </a:p>
          <a:p>
            <a:r>
              <a:rPr lang="en-US" dirty="0" smtClean="0"/>
              <a:t>Tepees are mostly home to one family. The max of people in one tipi is six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2707341" cy="182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19400" cy="213221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4029" y="4999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E-books and Books we used: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Preszler</a:t>
            </a:r>
            <a:r>
              <a:rPr lang="en-US" dirty="0" smtClean="0"/>
              <a:t>, June. Tepees. Capstone Press, 2005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Englar</a:t>
            </a:r>
            <a:r>
              <a:rPr lang="en-US" dirty="0" smtClean="0"/>
              <a:t>, Mary. Sioux </a:t>
            </a:r>
            <a:r>
              <a:rPr lang="en-US" dirty="0" err="1" smtClean="0"/>
              <a:t>Manlacato</a:t>
            </a:r>
            <a:r>
              <a:rPr lang="en-US" dirty="0" smtClean="0"/>
              <a:t> , Minnesota. </a:t>
            </a:r>
            <a:r>
              <a:rPr lang="en-US" dirty="0" err="1"/>
              <a:t>C</a:t>
            </a:r>
            <a:r>
              <a:rPr lang="en-US" dirty="0" err="1" smtClean="0"/>
              <a:t>appstonepress</a:t>
            </a:r>
            <a:r>
              <a:rPr lang="en-US" dirty="0" smtClean="0"/>
              <a:t> 2006</a:t>
            </a:r>
          </a:p>
          <a:p>
            <a:pPr marL="0" indent="0">
              <a:buNone/>
            </a:pPr>
            <a:r>
              <a:rPr lang="en-US" dirty="0" smtClean="0"/>
              <a:t>Freedman, Russell. Buffalo Hunt. </a:t>
            </a:r>
            <a:r>
              <a:rPr lang="en-US" dirty="0" err="1" smtClean="0"/>
              <a:t>Usa</a:t>
            </a:r>
            <a:r>
              <a:rPr lang="en-US" dirty="0" smtClean="0"/>
              <a:t>, 1988.</a:t>
            </a:r>
          </a:p>
          <a:p>
            <a:pPr marL="0" indent="0">
              <a:buNone/>
            </a:pPr>
            <a:r>
              <a:rPr lang="en-US" dirty="0" smtClean="0"/>
              <a:t>Gaines, Richard. Sioux. USA, </a:t>
            </a:r>
            <a:r>
              <a:rPr lang="en-US" dirty="0" err="1" smtClean="0"/>
              <a:t>Abdo</a:t>
            </a:r>
            <a:r>
              <a:rPr lang="en-US" dirty="0" smtClean="0"/>
              <a:t> publishing, 2000.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Hagman, Ruth. </a:t>
            </a:r>
            <a:r>
              <a:rPr lang="en-US" smtClean="0"/>
              <a:t>The Sioux.Canada,1990.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367</Words>
  <Application>Microsoft Office PowerPoint</Application>
  <PresentationFormat>On-screen Show (4:3)</PresentationFormat>
  <Paragraphs>44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GREAT PLAINS  SIOUX 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32</cp:revision>
  <dcterms:created xsi:type="dcterms:W3CDTF">2015-11-19T16:16:19Z</dcterms:created>
  <dcterms:modified xsi:type="dcterms:W3CDTF">2015-12-10T19:10:18Z</dcterms:modified>
</cp:coreProperties>
</file>