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115C9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BF20-5F45-4702-897C-6FB83345392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2967A-988F-4C99-A5E0-74952DE9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967A-988F-4C99-A5E0-74952DE9B0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967A-988F-4C99-A5E0-74952DE9B0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967A-988F-4C99-A5E0-74952DE9B0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Southwest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Pueblo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Mia, Lucas, Sean, and Henry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34461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684175"/>
            <a:ext cx="2724150" cy="15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109990"/>
              </p:ext>
            </p:extLst>
          </p:nvPr>
        </p:nvGraphicFramePr>
        <p:xfrm>
          <a:off x="457200" y="1219200"/>
          <a:ext cx="8229600" cy="563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90800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The land was mostly canyons,</a:t>
                      </a:r>
                      <a:r>
                        <a:rPr lang="en-US" baseline="0" dirty="0" smtClean="0"/>
                        <a:t> mountains, and dry because they were in the desert.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of the animals that lived in this dry region were d</a:t>
                      </a:r>
                      <a:r>
                        <a:rPr lang="en-US" dirty="0" smtClean="0"/>
                        <a:t>eer, rabbit</a:t>
                      </a:r>
                      <a:r>
                        <a:rPr lang="en-US" baseline="0" dirty="0" smtClean="0"/>
                        <a:t>, bear, and duck.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They</a:t>
                      </a:r>
                      <a:r>
                        <a:rPr lang="en-US" baseline="0" dirty="0" smtClean="0"/>
                        <a:t> did not have much water and used the Rio Grande </a:t>
                      </a:r>
                      <a:r>
                        <a:rPr lang="en-US" baseline="0" dirty="0" smtClean="0"/>
                        <a:t>River to drink and wash themselves. </a:t>
                      </a: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It was hot but they also had a cold </a:t>
                      </a:r>
                      <a:r>
                        <a:rPr lang="en-US" baseline="0" dirty="0" smtClean="0"/>
                        <a:t>winter.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Food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953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Pueblo people used dry farming since there was not a lot of water.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Pueblo people </a:t>
            </a:r>
            <a:r>
              <a:rPr lang="en-US" dirty="0" smtClean="0">
                <a:solidFill>
                  <a:srgbClr val="000000"/>
                </a:solidFill>
              </a:rPr>
              <a:t>planted veggies deep in </a:t>
            </a:r>
            <a:r>
              <a:rPr lang="en-US" dirty="0" smtClean="0">
                <a:solidFill>
                  <a:srgbClr val="000000"/>
                </a:solidFill>
              </a:rPr>
              <a:t>washes, or beds </a:t>
            </a:r>
            <a:r>
              <a:rPr lang="en-US" dirty="0" smtClean="0">
                <a:solidFill>
                  <a:srgbClr val="000000"/>
                </a:solidFill>
              </a:rPr>
              <a:t>which were holes deep in the ground where any water would collect.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They also hunted animals like deer and rabbits.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They had gardens of corn and squash and </a:t>
            </a:r>
            <a:r>
              <a:rPr lang="en-US" dirty="0" smtClean="0">
                <a:solidFill>
                  <a:srgbClr val="000000"/>
                </a:solidFill>
              </a:rPr>
              <a:t>beans, known as The Three Sisters.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29581"/>
            <a:ext cx="2794000" cy="381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5756" y="521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998720" cy="38401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Antelope skin was used to make clothing. </a:t>
            </a:r>
          </a:p>
          <a:p>
            <a:r>
              <a:rPr lang="en-US" dirty="0" smtClean="0"/>
              <a:t>Men wore buckskin leggings. </a:t>
            </a:r>
          </a:p>
          <a:p>
            <a:r>
              <a:rPr lang="en-US" dirty="0" smtClean="0"/>
              <a:t>They wore sandals from leaves.</a:t>
            </a:r>
          </a:p>
          <a:p>
            <a:r>
              <a:rPr lang="en-US" dirty="0" smtClean="0"/>
              <a:t>In winter they would wear rabbit fur moccasins.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/>
          <a:stretch/>
        </p:blipFill>
        <p:spPr>
          <a:xfrm>
            <a:off x="4111821" y="3657600"/>
            <a:ext cx="4574979" cy="304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15240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876800"/>
            <a:ext cx="2819400" cy="90024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This is a picture of </a:t>
            </a:r>
            <a:r>
              <a:rPr lang="en-US" sz="1050" dirty="0" smtClean="0"/>
              <a:t>any kind of animal</a:t>
            </a:r>
            <a:r>
              <a:rPr lang="en-US" sz="1050" dirty="0" smtClean="0"/>
              <a:t> </a:t>
            </a:r>
            <a:r>
              <a:rPr lang="en-US" sz="1050" dirty="0" smtClean="0"/>
              <a:t>skin  . It was very important to the tribe because it was how they made felt for clothing. It was also helpful in the winter to keep warm because of the fur.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Traditions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Pueblo Indians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held meetings in underground rooms called </a:t>
            </a:r>
            <a:r>
              <a:rPr lang="en-US" sz="2800" dirty="0" smtClean="0">
                <a:solidFill>
                  <a:srgbClr val="000000"/>
                </a:solidFill>
              </a:rPr>
              <a:t>kivas.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The Pueblo Indians liked to tell  stories. They were known to be great story tellers.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The Pueblo people thought that Dawa and Spider </a:t>
            </a:r>
            <a:r>
              <a:rPr lang="en-US" sz="2800" dirty="0" smtClean="0">
                <a:solidFill>
                  <a:srgbClr val="000000"/>
                </a:solidFill>
              </a:rPr>
              <a:t>Woman </a:t>
            </a:r>
            <a:r>
              <a:rPr lang="en-US" sz="2800" dirty="0" smtClean="0">
                <a:solidFill>
                  <a:srgbClr val="000000"/>
                </a:solidFill>
              </a:rPr>
              <a:t>created people.                                                                                                   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17638"/>
            <a:ext cx="3810000" cy="544036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2200" y="9207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4953000"/>
            <a:ext cx="2514600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This is a picture </a:t>
            </a:r>
            <a:r>
              <a:rPr lang="en-US" sz="1050" dirty="0" smtClean="0"/>
              <a:t>of animal horns.It was very important to the tribe because they used the horns to play drums in ceremonies.</a:t>
            </a:r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40" y="-6805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Shelter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21" y="670526"/>
            <a:ext cx="8153400" cy="40425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Pueblo Indians made their homes out of bricks with clay, water and straw, which were called adobe bricks.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Walls </a:t>
            </a:r>
            <a:r>
              <a:rPr lang="en-US" dirty="0">
                <a:solidFill>
                  <a:srgbClr val="000000"/>
                </a:solidFill>
              </a:rPr>
              <a:t>of houses were made from mud and clay, and lots of layers.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roof and the floors were made of logs that had grass and clay.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Each house had at least one under ground room.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a.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31000"/>
          <a:stretch/>
        </p:blipFill>
        <p:spPr>
          <a:xfrm>
            <a:off x="5334000" y="4857158"/>
            <a:ext cx="3124200" cy="200084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340" y="-399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2270" r="18332"/>
          <a:stretch/>
        </p:blipFill>
        <p:spPr>
          <a:xfrm>
            <a:off x="281233" y="4243776"/>
            <a:ext cx="4495801" cy="26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 smtClean="0"/>
              <a:t>Gray-Kahatiiosh, </a:t>
            </a:r>
            <a:r>
              <a:rPr lang="en-US" dirty="0" smtClean="0"/>
              <a:t>Barbara. </a:t>
            </a:r>
            <a:r>
              <a:rPr lang="en-US" u="sng" dirty="0" smtClean="0"/>
              <a:t>Pueblos. </a:t>
            </a:r>
            <a:r>
              <a:rPr lang="en-US" dirty="0" smtClean="0"/>
              <a:t>USA: </a:t>
            </a:r>
            <a:r>
              <a:rPr lang="en-US" b="1" i="1" dirty="0" smtClean="0"/>
              <a:t>ABDO</a:t>
            </a:r>
            <a:r>
              <a:rPr lang="en-US" dirty="0" smtClean="0"/>
              <a:t> </a:t>
            </a:r>
            <a:r>
              <a:rPr lang="en-US" dirty="0" smtClean="0"/>
              <a:t>Publishing, </a:t>
            </a:r>
            <a:r>
              <a:rPr lang="en-US" b="1" i="1" dirty="0" smtClean="0"/>
              <a:t>1963</a:t>
            </a:r>
            <a:r>
              <a:rPr lang="en-US" i="1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387</Words>
  <Application>Microsoft Office PowerPoint</Application>
  <PresentationFormat>On-screen Show (4:3)</PresentationFormat>
  <Paragraphs>50</Paragraphs>
  <Slides>7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Algerian</vt:lpstr>
      <vt:lpstr>Arial</vt:lpstr>
      <vt:lpstr>Calibri</vt:lpstr>
      <vt:lpstr>Office Theme</vt:lpstr>
      <vt:lpstr>Southwest  Pueblo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52</cp:revision>
  <cp:lastPrinted>2015-12-22T18:53:23Z</cp:lastPrinted>
  <dcterms:created xsi:type="dcterms:W3CDTF">2015-11-19T16:16:19Z</dcterms:created>
  <dcterms:modified xsi:type="dcterms:W3CDTF">2016-02-03T19:29:35Z</dcterms:modified>
</cp:coreProperties>
</file>