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64" r:id="rId7"/>
    <p:sldId id="265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6" autoAdjust="0"/>
  </p:normalViewPr>
  <p:slideViewPr>
    <p:cSldViewPr>
      <p:cViewPr varScale="1">
        <p:scale>
          <a:sx n="107" d="100"/>
          <a:sy n="107" d="100"/>
        </p:scale>
        <p:origin x="114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3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4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7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1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5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4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C3C2-F61F-4FF1-8333-B21E948776BB}" type="datetimeFigureOut">
              <a:rPr lang="en-US" smtClean="0"/>
              <a:t>12/22/2015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F5A5-0016-4DE3-8AC5-D0AA3B43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Southwest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Pueblo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/>
          <a:lstStyle/>
          <a:p>
            <a:r>
              <a:rPr lang="en-US" dirty="0" smtClean="0"/>
              <a:t>Mia, Lucas, Sean, and Henry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1344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All about the Natural 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737003"/>
              </p:ext>
            </p:extLst>
          </p:nvPr>
        </p:nvGraphicFramePr>
        <p:xfrm>
          <a:off x="457200" y="1219200"/>
          <a:ext cx="8229600" cy="5636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590800">
                <a:tc>
                  <a:txBody>
                    <a:bodyPr/>
                    <a:lstStyle/>
                    <a:p>
                      <a:r>
                        <a:rPr lang="en-US" dirty="0" smtClean="0"/>
                        <a:t>Land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The land was mostly canyons,</a:t>
                      </a:r>
                      <a:r>
                        <a:rPr lang="en-US" baseline="0" dirty="0" smtClean="0"/>
                        <a:t> mountains, and dry because they were in the desert. 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Plants</a:t>
                      </a:r>
                      <a:r>
                        <a:rPr lang="en-US" baseline="0" dirty="0" smtClean="0"/>
                        <a:t> and Animals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Some</a:t>
                      </a:r>
                      <a:r>
                        <a:rPr lang="en-US" baseline="0" dirty="0" smtClean="0"/>
                        <a:t> of the animals they had were d</a:t>
                      </a:r>
                      <a:r>
                        <a:rPr lang="en-US" dirty="0" smtClean="0"/>
                        <a:t>eer, rabbit</a:t>
                      </a:r>
                      <a:r>
                        <a:rPr lang="en-US" baseline="0" dirty="0" smtClean="0"/>
                        <a:t>, bear, and duck. 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045551">
                <a:tc>
                  <a:txBody>
                    <a:bodyPr/>
                    <a:lstStyle/>
                    <a:p>
                      <a:r>
                        <a:rPr lang="en-US" dirty="0" smtClean="0"/>
                        <a:t>Bodies of Water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They</a:t>
                      </a:r>
                      <a:r>
                        <a:rPr lang="en-US" baseline="0" dirty="0" smtClean="0"/>
                        <a:t> did not have much water and used the Rio Grande River. </a:t>
                      </a:r>
                      <a:endParaRPr lang="en-US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It was hot but they also had a cold </a:t>
                      </a:r>
                      <a:r>
                        <a:rPr lang="en-US" baseline="0" dirty="0" smtClean="0"/>
                        <a:t>winter too. 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0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953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They used dry farming since there was not a lot of water. </a:t>
            </a:r>
          </a:p>
          <a:p>
            <a:pPr marL="0" indent="0">
              <a:buNone/>
            </a:pPr>
            <a:r>
              <a:rPr lang="en-US" dirty="0" smtClean="0"/>
              <a:t>The planted veggies deep in washes which were holes deep in the ground. </a:t>
            </a:r>
          </a:p>
          <a:p>
            <a:pPr marL="0" indent="0">
              <a:buNone/>
            </a:pPr>
            <a:r>
              <a:rPr lang="en-US" dirty="0" smtClean="0"/>
              <a:t>They also hunted animals like deer and rabbits. </a:t>
            </a:r>
          </a:p>
          <a:p>
            <a:pPr marL="0" indent="0">
              <a:buNone/>
            </a:pPr>
            <a:r>
              <a:rPr lang="en-US" dirty="0" smtClean="0"/>
              <a:t>They had gardens of corn and squash and beans.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29581"/>
            <a:ext cx="2794000" cy="3810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066800"/>
            <a:ext cx="4998720" cy="38401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Antelope skin was used to make clothing. </a:t>
            </a:r>
          </a:p>
          <a:p>
            <a:r>
              <a:rPr lang="en-US" dirty="0" smtClean="0"/>
              <a:t>Men wore buckskin leggings. </a:t>
            </a:r>
          </a:p>
          <a:p>
            <a:r>
              <a:rPr lang="en-US" dirty="0" smtClean="0"/>
              <a:t>They wore sandals from leaves.</a:t>
            </a:r>
          </a:p>
          <a:p>
            <a:r>
              <a:rPr lang="en-US" dirty="0" smtClean="0"/>
              <a:t>In winter they would wear rabbit fur moccasins.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86881"/>
            <a:ext cx="4574979" cy="3657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4200" y="15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Pueblo Indians </a:t>
            </a:r>
            <a:r>
              <a:rPr lang="en-US" dirty="0"/>
              <a:t> </a:t>
            </a:r>
            <a:r>
              <a:rPr lang="en-US" dirty="0" smtClean="0"/>
              <a:t>held meetings in underground rooms. </a:t>
            </a:r>
          </a:p>
          <a:p>
            <a:r>
              <a:rPr lang="en-US" dirty="0" smtClean="0"/>
              <a:t>The Pueblo Indians liked to tell  stories.</a:t>
            </a:r>
          </a:p>
          <a:p>
            <a:r>
              <a:rPr lang="en-US" dirty="0" smtClean="0"/>
              <a:t> The Pueblo people thought that Dawa and Spider Woman created people.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17638"/>
            <a:ext cx="3810000" cy="544036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2200" y="920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340" y="-68050"/>
            <a:ext cx="8229600" cy="1143000"/>
          </a:xfrm>
        </p:spPr>
        <p:txBody>
          <a:bodyPr/>
          <a:lstStyle/>
          <a:p>
            <a:r>
              <a:rPr lang="en-US" dirty="0" smtClean="0"/>
              <a:t>Shelter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560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Walls </a:t>
            </a:r>
            <a:r>
              <a:rPr lang="en-US" dirty="0"/>
              <a:t>of houses were made from mud and clay, and lots of layers. </a:t>
            </a:r>
            <a:r>
              <a:rPr lang="en-US" dirty="0" smtClean="0"/>
              <a:t>The </a:t>
            </a:r>
            <a:r>
              <a:rPr lang="en-US" dirty="0"/>
              <a:t>roof and the floors were made of logs that had grass and clay. </a:t>
            </a:r>
          </a:p>
          <a:p>
            <a:pPr marL="0" indent="0">
              <a:buNone/>
            </a:pPr>
            <a:r>
              <a:rPr lang="en-US" dirty="0" smtClean="0"/>
              <a:t>Each house had at least one under ground room.</a:t>
            </a:r>
          </a:p>
          <a:p>
            <a:pPr marL="0" indent="0">
              <a:buNone/>
            </a:pPr>
            <a:r>
              <a:rPr lang="en-US" dirty="0" smtClean="0"/>
              <a:t>The Pueblo Indians made their homes out of bricks with clay, water and straw, which were called Adobe bricks.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6" r="31000"/>
          <a:stretch/>
        </p:blipFill>
        <p:spPr>
          <a:xfrm>
            <a:off x="5334000" y="4857158"/>
            <a:ext cx="3124200" cy="200084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1340" y="-3994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2270" r="18332"/>
          <a:stretch/>
        </p:blipFill>
        <p:spPr>
          <a:xfrm>
            <a:off x="281233" y="4243776"/>
            <a:ext cx="4495801" cy="26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Bibliography </a:t>
            </a:r>
            <a:br>
              <a:rPr lang="en-US" dirty="0" smtClean="0"/>
            </a:br>
            <a:r>
              <a:rPr lang="en-US" dirty="0" smtClean="0"/>
              <a:t>(Work Cited)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E-books and Books we used: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Gray-Kahatiiosh, Barbara. </a:t>
            </a:r>
            <a:r>
              <a:rPr lang="en-US" u="sng" dirty="0" smtClean="0"/>
              <a:t>Pueblos. </a:t>
            </a:r>
            <a:r>
              <a:rPr lang="en-US" dirty="0" smtClean="0"/>
              <a:t>USA: ABDO Publishing, 1963.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6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277</Words>
  <Application>Microsoft Office PowerPoint</Application>
  <PresentationFormat>On-screen Show (4:3)</PresentationFormat>
  <Paragraphs>44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Southwest  Pueblo</vt:lpstr>
      <vt:lpstr>All about the Natural Resources</vt:lpstr>
      <vt:lpstr>Food</vt:lpstr>
      <vt:lpstr>Clothing</vt:lpstr>
      <vt:lpstr>Traditions</vt:lpstr>
      <vt:lpstr>Shelter</vt:lpstr>
      <vt:lpstr>Bibliography  (Work Cited)</vt:lpstr>
    </vt:vector>
  </TitlesOfParts>
  <Company>Fairfield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Region  The Pueblo Tribe</dc:title>
  <dc:creator>Windows User</dc:creator>
  <cp:lastModifiedBy> </cp:lastModifiedBy>
  <cp:revision>38</cp:revision>
  <cp:lastPrinted>2015-12-22T18:53:23Z</cp:lastPrinted>
  <dcterms:created xsi:type="dcterms:W3CDTF">2015-11-19T16:16:19Z</dcterms:created>
  <dcterms:modified xsi:type="dcterms:W3CDTF">2015-12-22T19:18:56Z</dcterms:modified>
</cp:coreProperties>
</file>