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63" r:id="rId5"/>
    <p:sldId id="261" r:id="rId6"/>
    <p:sldId id="264" r:id="rId7"/>
    <p:sldId id="265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4434" autoAdjust="0"/>
  </p:normalViewPr>
  <p:slideViewPr>
    <p:cSldViewPr>
      <p:cViewPr varScale="1">
        <p:scale>
          <a:sx n="103" d="100"/>
          <a:sy n="103" d="100"/>
        </p:scale>
        <p:origin x="3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F851BB-D15B-4B0A-853F-50782E7D2BE5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A10F82-5F97-4E9C-A8E8-0FF93F676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0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10F82-5F97-4E9C-A8E8-0FF93F6761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5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10F82-5F97-4E9C-A8E8-0FF93F6761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3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3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4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7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1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7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5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5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7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4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89187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Southeast Region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Cherokee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419600"/>
            <a:ext cx="6400800" cy="1752600"/>
          </a:xfrm>
        </p:spPr>
        <p:txBody>
          <a:bodyPr/>
          <a:lstStyle/>
          <a:p>
            <a:r>
              <a:rPr lang="en-US" dirty="0" smtClean="0"/>
              <a:t>By Clara,Cooper,Andrew and Jack F. 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00800" y="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45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All about the Natural Resources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058636"/>
              </p:ext>
            </p:extLst>
          </p:nvPr>
        </p:nvGraphicFramePr>
        <p:xfrm>
          <a:off x="457200" y="1219200"/>
          <a:ext cx="8229600" cy="5605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456089">
                <a:tc>
                  <a:txBody>
                    <a:bodyPr/>
                    <a:lstStyle/>
                    <a:p>
                      <a:r>
                        <a:rPr lang="en-US" dirty="0" smtClean="0"/>
                        <a:t>Land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Lived</a:t>
                      </a:r>
                      <a:r>
                        <a:rPr lang="en-US" baseline="0" dirty="0" smtClean="0"/>
                        <a:t> in the Appalachian mountains.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They had forests, flat areas and valleys between mountains.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Cherokee hunted in the forests.</a:t>
                      </a:r>
                      <a:r>
                        <a:rPr lang="en-US" dirty="0" smtClean="0"/>
                        <a:t> 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Plants</a:t>
                      </a:r>
                      <a:r>
                        <a:rPr lang="en-US" baseline="0" dirty="0" smtClean="0"/>
                        <a:t> and Animals</a:t>
                      </a:r>
                    </a:p>
                    <a:p>
                      <a:endParaRPr lang="en-US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The men</a:t>
                      </a:r>
                      <a:r>
                        <a:rPr lang="en-US" baseline="0" dirty="0" smtClean="0"/>
                        <a:t> went </a:t>
                      </a:r>
                      <a:r>
                        <a:rPr lang="en-US" dirty="0" smtClean="0"/>
                        <a:t>Fishing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They</a:t>
                      </a:r>
                      <a:r>
                        <a:rPr lang="en-US" baseline="0" dirty="0" smtClean="0"/>
                        <a:t>  made corn bread and stews.</a:t>
                      </a:r>
                      <a:r>
                        <a:rPr lang="en-US" dirty="0" smtClean="0"/>
                        <a:t>  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Women planted corn</a:t>
                      </a:r>
                      <a:r>
                        <a:rPr lang="en-US" baseline="0" dirty="0" smtClean="0"/>
                        <a:t>, squash and beans.</a:t>
                      </a:r>
                      <a:r>
                        <a:rPr lang="en-US" dirty="0" smtClean="0"/>
                        <a:t>  </a:t>
                      </a:r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045551">
                <a:tc>
                  <a:txBody>
                    <a:bodyPr/>
                    <a:lstStyle/>
                    <a:p>
                      <a:r>
                        <a:rPr lang="en-US" dirty="0" smtClean="0"/>
                        <a:t>Bodies of Water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They</a:t>
                      </a:r>
                      <a:r>
                        <a:rPr lang="en-US" baseline="0" dirty="0" smtClean="0"/>
                        <a:t> fished in the cold mountains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They fished in the many streams and </a:t>
                      </a:r>
                      <a:r>
                        <a:rPr lang="en-US" baseline="0" dirty="0" smtClean="0"/>
                        <a:t>rivers.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The streams and rivers were full of fish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Climate 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In the summer it was warm.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 the winter it was cool.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3800" y="304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04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157287"/>
            <a:ext cx="3505200" cy="57435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men hunted turkey, bear and deer with bow and arrows.</a:t>
            </a:r>
          </a:p>
          <a:p>
            <a:r>
              <a:rPr lang="en-US" dirty="0" smtClean="0"/>
              <a:t>The women gathered  berries, fruits and nuts from the forest.</a:t>
            </a:r>
          </a:p>
          <a:p>
            <a:r>
              <a:rPr lang="en-US" dirty="0" smtClean="0"/>
              <a:t>The three main foods were corn, beans, and squash.</a:t>
            </a:r>
          </a:p>
          <a:p>
            <a:r>
              <a:rPr lang="en-US" dirty="0" smtClean="0"/>
              <a:t>They made  corn bread and stews.</a:t>
            </a:r>
          </a:p>
          <a:p>
            <a:r>
              <a:rPr lang="en-US" dirty="0" smtClean="0"/>
              <a:t>They picked  greens and herbs.</a:t>
            </a:r>
          </a:p>
          <a:p>
            <a:r>
              <a:rPr lang="en-US" dirty="0" smtClean="0"/>
              <a:t>The men went fishing.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4444" r="18157" b="38890"/>
          <a:stretch/>
        </p:blipFill>
        <p:spPr>
          <a:xfrm>
            <a:off x="3733800" y="1131094"/>
            <a:ext cx="5410200" cy="4953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53175" y="826294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24944" y="1295400"/>
            <a:ext cx="1524000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This is a picture of a bow and arrow. It is important to my tribe because they used it to hunt for food.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5020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00" y="1002105"/>
            <a:ext cx="8229600" cy="1143000"/>
          </a:xfrm>
        </p:spPr>
        <p:txBody>
          <a:bodyPr/>
          <a:lstStyle/>
          <a:p>
            <a:r>
              <a:rPr lang="en-US" dirty="0" smtClean="0"/>
              <a:t>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53529"/>
            <a:ext cx="8305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Women and girls  wore a skirt wrapped  around </a:t>
            </a:r>
            <a:r>
              <a:rPr lang="en-US" dirty="0" smtClean="0"/>
              <a:t>their </a:t>
            </a:r>
            <a:r>
              <a:rPr lang="en-US" dirty="0" smtClean="0"/>
              <a:t>waists </a:t>
            </a:r>
            <a:r>
              <a:rPr lang="en-US" dirty="0" smtClean="0"/>
              <a:t>and shirts.</a:t>
            </a:r>
          </a:p>
          <a:p>
            <a:r>
              <a:rPr lang="en-US" dirty="0" smtClean="0"/>
              <a:t> Men </a:t>
            </a:r>
            <a:r>
              <a:rPr lang="en-US" dirty="0" smtClean="0"/>
              <a:t>and boys wore only </a:t>
            </a:r>
            <a:r>
              <a:rPr lang="en-US" dirty="0" smtClean="0"/>
              <a:t>breechcloths. 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the cold winter, men and boys wore only buckskin leggings and shirts. </a:t>
            </a:r>
          </a:p>
          <a:p>
            <a:r>
              <a:rPr lang="en-US" dirty="0" smtClean="0"/>
              <a:t>In the cold winter, the women and girls wore soft skirts and dresses made out of deerskin.</a:t>
            </a:r>
          </a:p>
          <a:p>
            <a:r>
              <a:rPr lang="en-US" dirty="0" smtClean="0"/>
              <a:t>Both men and women wore fur robes to keep </a:t>
            </a:r>
            <a:r>
              <a:rPr lang="en-US" dirty="0" smtClean="0"/>
              <a:t>warm.</a:t>
            </a:r>
            <a:endParaRPr lang="en-US" dirty="0" smtClean="0"/>
          </a:p>
          <a:p>
            <a:r>
              <a:rPr lang="en-US" dirty="0" smtClean="0"/>
              <a:t>They wore jewelry made  of bones , shells and </a:t>
            </a:r>
            <a:r>
              <a:rPr lang="en-US" dirty="0" smtClean="0"/>
              <a:t>beads.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5" t="20002" r="26668" b="33044"/>
          <a:stretch/>
        </p:blipFill>
        <p:spPr>
          <a:xfrm>
            <a:off x="3962400" y="-58878"/>
            <a:ext cx="4495800" cy="27432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3200" y="23435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685800"/>
            <a:ext cx="723695" cy="12538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34200" y="152400"/>
            <a:ext cx="175260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is a picture of a dress. It is very important to the tribe because it made the girls and women warm.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3791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Traditions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Cherokee </a:t>
            </a:r>
            <a:r>
              <a:rPr lang="en-US" dirty="0" smtClean="0"/>
              <a:t>were very </a:t>
            </a:r>
            <a:r>
              <a:rPr lang="en-US" dirty="0" smtClean="0"/>
              <a:t>religious. </a:t>
            </a:r>
          </a:p>
          <a:p>
            <a:r>
              <a:rPr lang="en-US" dirty="0" smtClean="0"/>
              <a:t>They prayed a lot. There were ceremonies before hunting, before they went to war or playing a ball game.</a:t>
            </a:r>
          </a:p>
          <a:p>
            <a:r>
              <a:rPr lang="en-US" dirty="0" smtClean="0"/>
              <a:t>They told stories and they danced a lot.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70" y="990600"/>
            <a:ext cx="4116046" cy="44958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38100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0690" y="2082282"/>
            <a:ext cx="1447800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is a picture of a basket. It was very important to the tribe because they carried the water , plants and brought those resources to the village.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78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uhaus 93" panose="04030905020B02020C02" pitchFamily="82" charset="0"/>
                <a:ea typeface="Adobe Myungjo Std M" panose="02020600000000000000" pitchFamily="18" charset="-128"/>
              </a:rPr>
              <a:t>Sh</a:t>
            </a:r>
            <a:r>
              <a:rPr lang="en-US" dirty="0" smtClean="0">
                <a:latin typeface="Bauhaus 93" panose="04030905020B02020C02" pitchFamily="82" charset="0"/>
                <a:ea typeface="Adobe Myungjo Std M" panose="02020600000000000000" pitchFamily="18" charset="-128"/>
              </a:rPr>
              <a:t>elter</a:t>
            </a:r>
            <a:endParaRPr lang="en-US" dirty="0">
              <a:latin typeface="Bauhaus 93" panose="04030905020B02020C02" pitchFamily="82" charset="0"/>
              <a:ea typeface="Adobe Myungjo Std M" panose="02020600000000000000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7" y="1143000"/>
            <a:ext cx="6207967" cy="4632325"/>
          </a:xfrm>
        </p:spPr>
        <p:txBody>
          <a:bodyPr>
            <a:normAutofit/>
          </a:bodyPr>
          <a:lstStyle/>
          <a:p>
            <a:r>
              <a:rPr lang="en-US" dirty="0" smtClean="0"/>
              <a:t>The  Cherokee lived in circular homes made of poles, sapling trees, mud and wattle mats. </a:t>
            </a:r>
          </a:p>
          <a:p>
            <a:r>
              <a:rPr lang="en-US" dirty="0" smtClean="0"/>
              <a:t>The Cherokee covered the roof with thatch. </a:t>
            </a:r>
          </a:p>
          <a:p>
            <a:r>
              <a:rPr lang="en-US" dirty="0" smtClean="0"/>
              <a:t>They also used things from the land like mud, animal hair, grass, and clay.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5" t="8127" r="16558"/>
          <a:stretch/>
        </p:blipFill>
        <p:spPr>
          <a:xfrm>
            <a:off x="6096000" y="1987777"/>
            <a:ext cx="3048000" cy="366133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44647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5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Bibliography </a:t>
            </a:r>
            <a:br>
              <a:rPr lang="en-US" dirty="0" smtClean="0"/>
            </a:br>
            <a:r>
              <a:rPr lang="en-US" dirty="0" smtClean="0"/>
              <a:t>(Work Cited)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Gaines, Richard. Cherokee, USA: ABDO Publishing, 2000.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415</Words>
  <Application>Microsoft Office PowerPoint</Application>
  <PresentationFormat>On-screen Show (4:3)</PresentationFormat>
  <Paragraphs>64</Paragraphs>
  <Slides>7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Adobe Fan Heiti Std B</vt:lpstr>
      <vt:lpstr>Adobe Myungjo Std M</vt:lpstr>
      <vt:lpstr>Algerian</vt:lpstr>
      <vt:lpstr>Arial</vt:lpstr>
      <vt:lpstr>Bauhaus 93</vt:lpstr>
      <vt:lpstr>Calibri</vt:lpstr>
      <vt:lpstr>Office Theme</vt:lpstr>
      <vt:lpstr>Southeast Region Cherokee </vt:lpstr>
      <vt:lpstr>All about the Natural Resources</vt:lpstr>
      <vt:lpstr>Food</vt:lpstr>
      <vt:lpstr>Clothing</vt:lpstr>
      <vt:lpstr>Traditions</vt:lpstr>
      <vt:lpstr>Shelter</vt:lpstr>
      <vt:lpstr>Bibliography  (Work Cited)</vt:lpstr>
    </vt:vector>
  </TitlesOfParts>
  <Company>Fairfield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Southwest Region  The Pueblo Tribe</dc:title>
  <dc:creator>Windows User</dc:creator>
  <cp:lastModifiedBy> </cp:lastModifiedBy>
  <cp:revision>49</cp:revision>
  <cp:lastPrinted>2015-12-22T19:00:17Z</cp:lastPrinted>
  <dcterms:created xsi:type="dcterms:W3CDTF">2015-11-19T16:16:19Z</dcterms:created>
  <dcterms:modified xsi:type="dcterms:W3CDTF">2016-02-03T19:26:04Z</dcterms:modified>
</cp:coreProperties>
</file>