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>
      <p:cViewPr>
        <p:scale>
          <a:sx n="66" d="100"/>
          <a:sy n="66" d="100"/>
        </p:scale>
        <p:origin x="10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859" y="110096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76046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radley Hand ITC" panose="03070402050302030203" pitchFamily="66" charset="0"/>
                <a:ea typeface="CCFindTheCreeper" pitchFamily="2" charset="0"/>
              </a:rPr>
              <a:t>Ms. Hoyt’s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Bradley Hand ITC" panose="03070402050302030203" pitchFamily="66" charset="0"/>
                <a:ea typeface="CCFindTheCreeper" pitchFamily="2" charset="0"/>
              </a:rPr>
              <a:t>Kindergarten Class</a:t>
            </a:r>
            <a:endParaRPr lang="en-US" sz="2400" b="1" dirty="0">
              <a:solidFill>
                <a:schemeClr val="bg1"/>
              </a:solidFill>
              <a:latin typeface="Bradley Hand ITC" panose="03070402050302030203" pitchFamily="66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48010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anose="03070402050302030203" pitchFamily="66" charset="0"/>
                <a:ea typeface="CCFindTheCreeper" pitchFamily="2" charset="0"/>
              </a:rPr>
              <a:t>10/14/2016</a:t>
            </a:r>
            <a:endParaRPr lang="en-US" dirty="0">
              <a:solidFill>
                <a:schemeClr val="bg1"/>
              </a:solidFill>
              <a:latin typeface="Bradley Hand ITC" panose="03070402050302030203" pitchFamily="66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866079"/>
            <a:ext cx="266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  <a:ea typeface="CCFindTheCreeper" pitchFamily="2" charset="0"/>
              </a:rPr>
              <a:t>10/18 and 10/20 are early dismissal days. We dismiss at 1:40. </a:t>
            </a:r>
          </a:p>
          <a:p>
            <a:pPr algn="ctr"/>
            <a:endParaRPr lang="en-US" sz="1200" dirty="0">
              <a:latin typeface="+mj-lt"/>
              <a:ea typeface="CCFindTheCreeper" pitchFamily="2" charset="0"/>
            </a:endParaRPr>
          </a:p>
          <a:p>
            <a:pPr algn="ctr"/>
            <a:r>
              <a:rPr lang="en-US" sz="1200" dirty="0" smtClean="0">
                <a:latin typeface="+mj-lt"/>
                <a:ea typeface="CCFindTheCreeper" pitchFamily="2" charset="0"/>
              </a:rPr>
              <a:t>Our</a:t>
            </a:r>
            <a:r>
              <a:rPr lang="en-US" sz="1200" dirty="0" smtClean="0">
                <a:latin typeface="+mj-lt"/>
                <a:ea typeface="CCFindTheCreeper" pitchFamily="2" charset="0"/>
              </a:rPr>
              <a:t> first parent conferences are on 10/20. I will send home reminder slips next week.</a:t>
            </a:r>
            <a:endParaRPr lang="en-US" sz="1200" dirty="0" smtClean="0">
              <a:latin typeface="+mj-lt"/>
              <a:ea typeface="CCFindTheCreeper" pitchFamily="2" charset="0"/>
            </a:endParaRPr>
          </a:p>
          <a:p>
            <a:pPr algn="ctr"/>
            <a:endParaRPr lang="en-US" sz="1400" dirty="0">
              <a:latin typeface="+mj-lt"/>
              <a:ea typeface="CCFindTheCreeper" pitchFamily="2" charset="0"/>
            </a:endParaRPr>
          </a:p>
          <a:p>
            <a:pPr algn="ctr"/>
            <a:endParaRPr lang="en-US" sz="1400" dirty="0" smtClean="0">
              <a:latin typeface="+mj-lt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2318" y="3188475"/>
            <a:ext cx="2650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We have begun noticing patterns in the words of our books.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We are using the pictures for clues to help us figure out the words.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We shared our favorite books, and talked about our favorite places to read and people to read with! </a:t>
            </a:r>
            <a:endParaRPr lang="en-US" sz="1400" dirty="0" smtClean="0">
              <a:latin typeface="+mj-lt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2319" y="5516908"/>
            <a:ext cx="2819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We </a:t>
            </a:r>
            <a:r>
              <a:rPr lang="en-US" sz="1400" dirty="0" smtClean="0">
                <a:latin typeface="+mj-lt"/>
                <a:ea typeface="CCFindTheCreeper" pitchFamily="2" charset="0"/>
              </a:rPr>
              <a:t>have been working hard to add at least two labels to each picture.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We are writing sentences about the things we have done.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  <a:ea typeface="CCFindTheCreeper" pitchFamily="2" charset="0"/>
              </a:rPr>
              <a:t>Writing partners discuss the 3 important things we put in each story: who, what, and where.</a:t>
            </a:r>
            <a:endParaRPr lang="en-US" sz="1400" dirty="0" smtClean="0">
              <a:latin typeface="+mj-lt"/>
              <a:ea typeface="CCFindTheCreeper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" y="258802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CAreYouForReal" pitchFamily="2" charset="0"/>
              </a:rPr>
              <a:t>Reminders</a:t>
            </a:r>
            <a:endParaRPr lang="en-US" b="1" dirty="0">
              <a:latin typeface="Calibri" panose="020F0502020204030204" pitchFamily="34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9575" y="289869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CAreYouForReal" pitchFamily="2" charset="0"/>
              </a:rPr>
              <a:t>Reading</a:t>
            </a:r>
            <a:endParaRPr lang="en-US" b="1" dirty="0">
              <a:latin typeface="Calibri" panose="020F0502020204030204" pitchFamily="34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9969" y="518368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ea typeface="CCAreYouForReal" pitchFamily="2" charset="0"/>
              </a:rPr>
              <a:t>Writing</a:t>
            </a:r>
            <a:endParaRPr lang="en-US" b="1" dirty="0">
              <a:latin typeface="+mj-lt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2712" y="71789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CAreYouForReal" pitchFamily="2" charset="0"/>
              </a:rPr>
              <a:t>Math</a:t>
            </a:r>
            <a:endParaRPr lang="en-US" b="1" dirty="0">
              <a:latin typeface="Calibri" panose="020F0502020204030204" pitchFamily="34" charset="0"/>
              <a:ea typeface="CCAreYouForReal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76919" y="7523507"/>
            <a:ext cx="281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ea typeface="CCFindTheCreeper" pitchFamily="2" charset="0"/>
              </a:rPr>
              <a:t>We have </a:t>
            </a:r>
            <a:r>
              <a:rPr lang="en-US" sz="1400" dirty="0" smtClean="0">
                <a:latin typeface="Calibri" panose="020F0502020204030204" pitchFamily="34" charset="0"/>
                <a:ea typeface="CCFindTheCreeper" pitchFamily="2" charset="0"/>
              </a:rPr>
              <a:t>been comparing numbers to see which is more.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ea typeface="CCFindTheCreeper" pitchFamily="2" charset="0"/>
              </a:rPr>
              <a:t>We have begun trying to determine how much more one number is than another. </a:t>
            </a:r>
            <a:endParaRPr lang="en-US" sz="1400" dirty="0" smtClean="0">
              <a:latin typeface="Calibri" panose="020F0502020204030204" pitchFamily="34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CFindTheCreeper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50" y="7085657"/>
            <a:ext cx="2349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Walk-a-thon was a huge success! The kids had so much fun, and got some great exercise. It was nice to see so many of you there!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81050" y="5157215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Book orders are due by Monday at the end of the school day. 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204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Windows User</cp:lastModifiedBy>
  <cp:revision>19</cp:revision>
  <cp:lastPrinted>2016-09-26T20:24:28Z</cp:lastPrinted>
  <dcterms:created xsi:type="dcterms:W3CDTF">2014-08-01T12:31:54Z</dcterms:created>
  <dcterms:modified xsi:type="dcterms:W3CDTF">2016-10-14T18:33:12Z</dcterms:modified>
</cp:coreProperties>
</file>