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4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9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4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F749-C7FA-41FD-B222-67D89760EE8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4B48-63AA-44C3-B4AB-1D66B2A1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8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Henry Hudson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Charles </a:t>
            </a:r>
            <a:r>
              <a:rPr lang="en-US" dirty="0" err="1" smtClean="0"/>
              <a:t>Lindbehrg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Parker &amp; Julia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5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2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6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5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5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3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Henry Hudson VS. Charles Lindbehrg</vt:lpstr>
      <vt:lpstr>PowerPoint Presentation</vt:lpstr>
      <vt:lpstr>PowerPoint Presentation</vt:lpstr>
      <vt:lpstr>PowerPoint Presentation</vt:lpstr>
      <vt:lpstr>PowerPoint Presentation</vt:lpstr>
      <vt:lpstr>Work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2016-11-04T19:04:33Z</dcterms:created>
  <dcterms:modified xsi:type="dcterms:W3CDTF">2016-11-04T19:11:43Z</dcterms:modified>
</cp:coreProperties>
</file>