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6" r:id="rId3"/>
    <p:sldId id="261" r:id="rId4"/>
    <p:sldId id="260" r:id="rId5"/>
    <p:sldId id="258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70" r:id="rId15"/>
    <p:sldId id="265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bw" frameSlides="1"/>
  <p:clrMru>
    <a:srgbClr val="15A9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D6DF6-86BF-254A-AC15-934F2A7C03FE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00653-307B-BD4F-B77C-43C637E5D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CBA13-85B0-7B4E-AE8A-3D387D18DB90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CD99-756A-5949-807E-DB5E9FF0E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CD99-756A-5949-807E-DB5E9FF0E3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CD99-756A-5949-807E-DB5E9FF0E39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5A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famille</a:t>
            </a:r>
            <a:endParaRPr lang="fr-FR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604416" cy="5205870"/>
          </a:xfrm>
        </p:spPr>
        <p:txBody>
          <a:bodyPr>
            <a:normAutofit/>
          </a:bodyPr>
          <a:lstStyle/>
          <a:p>
            <a:r>
              <a:rPr lang="fr-FR" sz="4800" i="1" dirty="0" smtClean="0"/>
              <a:t>Sortez vos cahiers…</a:t>
            </a:r>
          </a:p>
          <a:p>
            <a:pPr>
              <a:buNone/>
            </a:pPr>
            <a:endParaRPr lang="fr-FR" sz="3600" dirty="0" smtClean="0"/>
          </a:p>
          <a:p>
            <a:r>
              <a:rPr lang="fr-FR" sz="3600" dirty="0" smtClean="0"/>
              <a:t>Écrivez les mots en français et en anglais.</a:t>
            </a:r>
          </a:p>
          <a:p>
            <a:pPr>
              <a:buNone/>
            </a:pPr>
            <a:endParaRPr lang="fr-FR" sz="3600" dirty="0" smtClean="0"/>
          </a:p>
          <a:p>
            <a:r>
              <a:rPr lang="en-GB" sz="3600" dirty="0" smtClean="0"/>
              <a:t>How do we talk about family members in French?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616" y="1417638"/>
            <a:ext cx="2890684" cy="368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grand-père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87" y="1417638"/>
            <a:ext cx="5812989" cy="5155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tante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55" y="1670270"/>
            <a:ext cx="5429783" cy="408742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2302615">
            <a:off x="549953" y="2350747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9773361">
            <a:off x="7546818" y="2350748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9936" y="5867433"/>
            <a:ext cx="656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Ce sont les tantes de Sabrina.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oncle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1292"/>
            <a:ext cx="7962984" cy="4479179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2611804">
            <a:off x="927970" y="2633532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63" y="4383805"/>
            <a:ext cx="3824281" cy="1143000"/>
          </a:xfrm>
        </p:spPr>
        <p:txBody>
          <a:bodyPr/>
          <a:lstStyle/>
          <a:p>
            <a:r>
              <a:rPr lang="fr-FR" dirty="0" smtClean="0"/>
              <a:t>les jumelles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5382856" y="4372643"/>
            <a:ext cx="3059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les jumeaux</a:t>
            </a:r>
            <a:endParaRPr lang="fr-FR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1" y="1154257"/>
            <a:ext cx="3086100" cy="317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223" y="1154257"/>
            <a:ext cx="3963958" cy="2727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87" y="0"/>
            <a:ext cx="8229600" cy="1143000"/>
          </a:xfrm>
        </p:spPr>
        <p:txBody>
          <a:bodyPr/>
          <a:lstStyle/>
          <a:p>
            <a:r>
              <a:rPr lang="fr-FR" dirty="0" smtClean="0"/>
              <a:t>Les animaux domestiques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10" y="1143000"/>
            <a:ext cx="2158681" cy="2389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5910" t="8716" r="10229" b="7201"/>
          <a:stretch>
            <a:fillRect/>
          </a:stretch>
        </p:blipFill>
        <p:spPr>
          <a:xfrm>
            <a:off x="3831496" y="1143000"/>
            <a:ext cx="1355676" cy="1543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27955" t="15161" r="48298" b="39706"/>
          <a:stretch>
            <a:fillRect/>
          </a:stretch>
        </p:blipFill>
        <p:spPr>
          <a:xfrm>
            <a:off x="2645751" y="4080440"/>
            <a:ext cx="1507896" cy="1645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r="20423"/>
          <a:stretch>
            <a:fillRect/>
          </a:stretch>
        </p:blipFill>
        <p:spPr>
          <a:xfrm>
            <a:off x="5541518" y="3618775"/>
            <a:ext cx="3340269" cy="2361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279" y="1099508"/>
            <a:ext cx="2028839" cy="1586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187" y="3618775"/>
            <a:ext cx="169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chien</a:t>
            </a:r>
            <a:endParaRPr lang="fr-F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01691" y="5749061"/>
            <a:ext cx="206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oiseau</a:t>
            </a:r>
            <a:endParaRPr lang="fr-F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1496" y="2769415"/>
            <a:ext cx="138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n chat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2948" y="2686283"/>
            <a:ext cx="162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poisson</a:t>
            </a:r>
            <a:endParaRPr lang="fr-F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4824" y="6180453"/>
            <a:ext cx="150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n cheval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893"/>
            <a:ext cx="8229600" cy="4610251"/>
          </a:xfrm>
        </p:spPr>
        <p:txBody>
          <a:bodyPr>
            <a:normAutofit fontScale="90000"/>
          </a:bodyPr>
          <a:lstStyle/>
          <a:p>
            <a:r>
              <a:rPr lang="fr-FR" dirty="0"/>
              <a:t>u</a:t>
            </a:r>
            <a:r>
              <a:rPr lang="fr-FR" dirty="0" smtClean="0"/>
              <a:t>ne demi-sœur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un demi-frère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un cousin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une cousine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183363" y="230885"/>
            <a:ext cx="7200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D’autres mots de vocabulaire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Maintenant</a:t>
            </a:r>
            <a:r>
              <a:rPr lang="fr-FR" dirty="0" smtClean="0">
                <a:solidFill>
                  <a:schemeClr val="bg1"/>
                </a:solidFill>
              </a:rPr>
              <a:t>…Va </a:t>
            </a:r>
            <a:r>
              <a:rPr lang="fr-FR" dirty="0" smtClean="0">
                <a:solidFill>
                  <a:schemeClr val="bg1"/>
                </a:solidFill>
              </a:rPr>
              <a:t>à</a:t>
            </a:r>
            <a:r>
              <a:rPr lang="fr-FR" dirty="0" smtClean="0">
                <a:solidFill>
                  <a:schemeClr val="bg1"/>
                </a:solidFill>
              </a:rPr>
              <a:t> la pêche!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382" y="2584362"/>
            <a:ext cx="3562358" cy="2400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897456"/>
            <a:ext cx="801862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Avec </a:t>
            </a:r>
            <a:r>
              <a:rPr lang="fr-FR" sz="3200" dirty="0" smtClean="0"/>
              <a:t>un </a:t>
            </a:r>
            <a:r>
              <a:rPr lang="fr-FR" sz="3200" dirty="0" smtClean="0"/>
              <a:t>partenaire, pratiquez le vocabulaire!</a:t>
            </a:r>
          </a:p>
          <a:p>
            <a:endParaRPr lang="fr-FR" sz="1400" dirty="0" smtClean="0"/>
          </a:p>
          <a:p>
            <a:r>
              <a:rPr lang="fr-FR" sz="3200" b="1" u="sng" dirty="0" smtClean="0">
                <a:solidFill>
                  <a:srgbClr val="FFFFFF"/>
                </a:solidFill>
              </a:rPr>
              <a:t>Exemple:</a:t>
            </a:r>
          </a:p>
          <a:p>
            <a:endParaRPr lang="fr-FR" sz="1100" dirty="0" smtClean="0"/>
          </a:p>
          <a:p>
            <a:r>
              <a:rPr lang="fr-FR" sz="3200" dirty="0" smtClean="0"/>
              <a:t>- Tu as “une mère?”</a:t>
            </a:r>
          </a:p>
          <a:p>
            <a:r>
              <a:rPr lang="fr-FR" sz="3200" dirty="0" smtClean="0"/>
              <a:t>- Oui, j’ai “une mère.” Voilà!</a:t>
            </a:r>
          </a:p>
          <a:p>
            <a:endParaRPr lang="fr-FR" sz="3200" dirty="0" smtClean="0"/>
          </a:p>
          <a:p>
            <a:r>
              <a:rPr lang="fr-FR" sz="3200" dirty="0" smtClean="0"/>
              <a:t>OU</a:t>
            </a:r>
          </a:p>
          <a:p>
            <a:endParaRPr lang="fr-FR" sz="3200" dirty="0" smtClean="0"/>
          </a:p>
          <a:p>
            <a:r>
              <a:rPr lang="fr-FR" sz="3200" dirty="0" smtClean="0"/>
              <a:t>- Tu as “un père?”</a:t>
            </a:r>
          </a:p>
          <a:p>
            <a:r>
              <a:rPr lang="fr-FR" sz="3200" dirty="0" smtClean="0"/>
              <a:t>- Non, je n’ai pas de “père.”</a:t>
            </a:r>
            <a:r>
              <a:rPr lang="fr-FR" sz="3200" dirty="0" smtClean="0"/>
              <a:t> Va </a:t>
            </a:r>
            <a:r>
              <a:rPr lang="fr-FR" sz="3200" dirty="0" smtClean="0"/>
              <a:t>à</a:t>
            </a:r>
            <a:r>
              <a:rPr lang="fr-FR" sz="3200" dirty="0" smtClean="0"/>
              <a:t> la pêche!</a:t>
            </a:r>
            <a:endParaRPr lang="fr-FR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6454"/>
            <a:ext cx="2698644" cy="1470025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Unité 5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78258"/>
            <a:ext cx="6400800" cy="1752600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C’est une famille.</a:t>
            </a:r>
            <a:endParaRPr lang="fr-FR" sz="6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131" y="230724"/>
            <a:ext cx="4201002" cy="536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6133" y="1686479"/>
            <a:ext cx="247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une famille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Les parents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6544" y="6015570"/>
            <a:ext cx="21502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une mère</a:t>
            </a:r>
            <a:endParaRPr lang="fr-F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71271" y="6015570"/>
            <a:ext cx="2323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père</a:t>
            </a:r>
            <a:endParaRPr lang="fr-FR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25" y="1016853"/>
            <a:ext cx="6017406" cy="4890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Les enfants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171389" y="5216205"/>
            <a:ext cx="1758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une fille</a:t>
            </a:r>
            <a:endParaRPr lang="fr-F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46906" y="5216205"/>
            <a:ext cx="17606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fils</a:t>
            </a:r>
            <a:endParaRPr lang="fr-F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342970" y="3209682"/>
            <a:ext cx="15536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bébé</a:t>
            </a:r>
            <a:endParaRPr lang="fr-FR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9970" r="15216"/>
          <a:stretch>
            <a:fillRect/>
          </a:stretch>
        </p:blipFill>
        <p:spPr>
          <a:xfrm>
            <a:off x="227106" y="1029166"/>
            <a:ext cx="6468988" cy="414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0118" t="4443" r="19647" b="8528"/>
          <a:stretch>
            <a:fillRect/>
          </a:stretch>
        </p:blipFill>
        <p:spPr>
          <a:xfrm>
            <a:off x="6980873" y="3794458"/>
            <a:ext cx="1915758" cy="2767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62" y="5307344"/>
            <a:ext cx="2688812" cy="1143000"/>
          </a:xfrm>
        </p:spPr>
        <p:txBody>
          <a:bodyPr/>
          <a:lstStyle/>
          <a:p>
            <a:r>
              <a:rPr lang="fr-FR" dirty="0" smtClean="0"/>
              <a:t>un mari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6003400" y="5502328"/>
            <a:ext cx="287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une femme</a:t>
            </a:r>
            <a:endParaRPr lang="fr-FR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222465" y="91479"/>
            <a:ext cx="473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Un couple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709" y="1182123"/>
            <a:ext cx="4387206" cy="431494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20065482">
            <a:off x="1550535" y="5094104"/>
            <a:ext cx="973826" cy="42648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121258">
            <a:off x="6982360" y="5025844"/>
            <a:ext cx="973826" cy="42648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Une sœur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7128" r="3351"/>
          <a:stretch>
            <a:fillRect/>
          </a:stretch>
        </p:blipFill>
        <p:spPr>
          <a:xfrm>
            <a:off x="2356531" y="1143000"/>
            <a:ext cx="4815233" cy="5194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Un frère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970" r="15216"/>
          <a:stretch>
            <a:fillRect/>
          </a:stretch>
        </p:blipFill>
        <p:spPr>
          <a:xfrm>
            <a:off x="1338312" y="1417638"/>
            <a:ext cx="6468988" cy="4149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4132" y="5844271"/>
            <a:ext cx="43726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Il est le frère de Violette.</a:t>
            </a:r>
            <a:endParaRPr lang="fr-FR" sz="3200" dirty="0"/>
          </a:p>
        </p:txBody>
      </p:sp>
      <p:sp>
        <p:nvSpPr>
          <p:cNvPr id="6" name="Left Arrow 5"/>
          <p:cNvSpPr/>
          <p:nvPr/>
        </p:nvSpPr>
        <p:spPr>
          <a:xfrm rot="16200000">
            <a:off x="5775669" y="277385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Une belle-mère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18" y="1079078"/>
            <a:ext cx="6096000" cy="45720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7827778" y="2694264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95971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Un beau-père                 un beau-frère            une belle-sœur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5956538"/>
            <a:ext cx="9144000" cy="3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grand-mère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090" r="18303"/>
          <a:stretch>
            <a:fillRect/>
          </a:stretch>
        </p:blipFill>
        <p:spPr>
          <a:xfrm>
            <a:off x="2525059" y="1628589"/>
            <a:ext cx="4557059" cy="454926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2302615">
            <a:off x="1275399" y="3401795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204</Words>
  <Application>Microsoft Macintosh PowerPoint</Application>
  <PresentationFormat>On-screen Show (4:3)</PresentationFormat>
  <Paragraphs>53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La famille</vt:lpstr>
      <vt:lpstr>Unité 5</vt:lpstr>
      <vt:lpstr>Les parents</vt:lpstr>
      <vt:lpstr>Les enfants</vt:lpstr>
      <vt:lpstr>un mari</vt:lpstr>
      <vt:lpstr>Une sœur </vt:lpstr>
      <vt:lpstr>Un frère</vt:lpstr>
      <vt:lpstr>Une belle-mère</vt:lpstr>
      <vt:lpstr>Une grand-mère</vt:lpstr>
      <vt:lpstr>Un grand-père</vt:lpstr>
      <vt:lpstr>Une tante</vt:lpstr>
      <vt:lpstr>Un oncle</vt:lpstr>
      <vt:lpstr>les jumelles</vt:lpstr>
      <vt:lpstr>Les animaux domestiques</vt:lpstr>
      <vt:lpstr>une demi-sœur   un demi-frère   un cousin   une cousine</vt:lpstr>
      <vt:lpstr>Maintenant…Va à la pêche!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Cartsounis</dc:creator>
  <cp:lastModifiedBy>Gary Cartsounis</cp:lastModifiedBy>
  <cp:revision>39</cp:revision>
  <cp:lastPrinted>2015-02-09T19:49:32Z</cp:lastPrinted>
  <dcterms:created xsi:type="dcterms:W3CDTF">2015-02-09T19:24:21Z</dcterms:created>
  <dcterms:modified xsi:type="dcterms:W3CDTF">2015-02-09T19:57:11Z</dcterms:modified>
</cp:coreProperties>
</file>