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docProps/core.xml" ContentType="application/vnd.openxmlformats-package.core-properties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s/slide3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095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B09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AC28B-16EB-F844-887C-A65D01511830}" type="datetimeFigureOut">
              <a:rPr lang="en-US" smtClean="0"/>
              <a:pPr/>
              <a:t>2/26/15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F4C0F-D293-6346-A02C-2C992FD769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185914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Les descriptions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8056"/>
          <a:stretch>
            <a:fillRect/>
          </a:stretch>
        </p:blipFill>
        <p:spPr>
          <a:xfrm>
            <a:off x="5142089" y="1284111"/>
            <a:ext cx="3146777" cy="5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5" y="1284111"/>
            <a:ext cx="3050774" cy="2393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5154" y="3678061"/>
            <a:ext cx="2273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l</a:t>
            </a:r>
            <a:r>
              <a:rPr lang="en-US" sz="4000" dirty="0" smtClean="0">
                <a:solidFill>
                  <a:srgbClr val="000000"/>
                </a:solidFill>
              </a:rPr>
              <a:t>es </a:t>
            </a:r>
            <a:r>
              <a:rPr lang="en-US" sz="4000" dirty="0" err="1" smtClean="0">
                <a:solidFill>
                  <a:srgbClr val="000000"/>
                </a:solidFill>
              </a:rPr>
              <a:t>yeux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82039" y="5319890"/>
            <a:ext cx="1128889" cy="4656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1154" y="5108222"/>
            <a:ext cx="3050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l</a:t>
            </a:r>
            <a:r>
              <a:rPr lang="en-US" sz="4000" dirty="0" smtClean="0">
                <a:solidFill>
                  <a:srgbClr val="000000"/>
                </a:solidFill>
              </a:rPr>
              <a:t>es </a:t>
            </a:r>
            <a:r>
              <a:rPr lang="en-US" sz="4000" dirty="0" err="1" smtClean="0">
                <a:solidFill>
                  <a:srgbClr val="000000"/>
                </a:solidFill>
              </a:rPr>
              <a:t>cheveux</a:t>
            </a:r>
            <a:endParaRPr lang="en-US" sz="4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1" y="1558681"/>
            <a:ext cx="7046383" cy="4777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221" y="602832"/>
            <a:ext cx="42615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dirty="0" smtClean="0">
                <a:solidFill>
                  <a:srgbClr val="000000"/>
                </a:solidFill>
              </a:rPr>
              <a:t>Elle a les yeux verts.</a:t>
            </a:r>
            <a:endParaRPr lang="fr-FR" sz="35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2333" y="602832"/>
            <a:ext cx="382411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dirty="0" smtClean="0"/>
              <a:t>Il a les yeux marron.</a:t>
            </a:r>
            <a:endParaRPr lang="fr-FR" sz="3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394" y="1693334"/>
            <a:ext cx="5509928" cy="4607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4395" y="481167"/>
            <a:ext cx="3999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smtClean="0">
                <a:solidFill>
                  <a:srgbClr val="000000"/>
                </a:solidFill>
              </a:rPr>
              <a:t>Elle a les yeux</a:t>
            </a:r>
            <a:r>
              <a:rPr lang="fr-FR" sz="3600" dirty="0" smtClean="0">
                <a:solidFill>
                  <a:srgbClr val="000000"/>
                </a:solidFill>
              </a:rPr>
              <a:t> bleus.</a:t>
            </a:r>
            <a:endParaRPr lang="fr-FR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19507"/>
          <a:stretch>
            <a:fillRect/>
          </a:stretch>
        </p:blipFill>
        <p:spPr>
          <a:xfrm>
            <a:off x="394153" y="1707717"/>
            <a:ext cx="4262700" cy="2864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6999" r="12837"/>
          <a:stretch>
            <a:fillRect/>
          </a:stretch>
        </p:blipFill>
        <p:spPr>
          <a:xfrm>
            <a:off x="5182392" y="3108921"/>
            <a:ext cx="3591178" cy="33581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4153" y="651723"/>
            <a:ext cx="406091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400" dirty="0" smtClean="0">
                <a:solidFill>
                  <a:srgbClr val="000000"/>
                </a:solidFill>
              </a:rPr>
              <a:t>Il a </a:t>
            </a:r>
            <a:r>
              <a:rPr lang="fr-FR" sz="3400" dirty="0" smtClean="0">
                <a:solidFill>
                  <a:srgbClr val="000000"/>
                </a:solidFill>
              </a:rPr>
              <a:t>les</a:t>
            </a:r>
            <a:r>
              <a:rPr lang="fr-FR" sz="3400" dirty="0" smtClean="0">
                <a:solidFill>
                  <a:srgbClr val="000000"/>
                </a:solidFill>
              </a:rPr>
              <a:t> cheveux bruns.</a:t>
            </a:r>
            <a:endParaRPr lang="fr-FR" sz="34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853" y="2074333"/>
            <a:ext cx="465894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400" dirty="0" smtClean="0">
                <a:solidFill>
                  <a:srgbClr val="000000"/>
                </a:solidFill>
              </a:rPr>
              <a:t>Elle a les</a:t>
            </a:r>
            <a:r>
              <a:rPr lang="fr-FR" sz="3400" dirty="0" smtClean="0">
                <a:solidFill>
                  <a:srgbClr val="000000"/>
                </a:solidFill>
              </a:rPr>
              <a:t> cheveux blonds.</a:t>
            </a:r>
            <a:endParaRPr lang="fr-FR" sz="3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Ils </a:t>
            </a:r>
            <a:r>
              <a:rPr lang="en-US" dirty="0" err="1" smtClean="0"/>
              <a:t>ont</a:t>
            </a:r>
            <a:r>
              <a:rPr lang="en-US" dirty="0" smtClean="0"/>
              <a:t> les </a:t>
            </a:r>
            <a:r>
              <a:rPr lang="en-US" dirty="0" err="1" smtClean="0"/>
              <a:t>cheveux</a:t>
            </a:r>
            <a:r>
              <a:rPr lang="en-US" dirty="0" smtClean="0"/>
              <a:t> roux.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02291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24093"/>
          <a:stretch>
            <a:fillRect/>
          </a:stretch>
        </p:blipFill>
        <p:spPr>
          <a:xfrm>
            <a:off x="4695994" y="2102291"/>
            <a:ext cx="3990806" cy="394314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272" y="2088444"/>
            <a:ext cx="4777728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Elle a </a:t>
            </a:r>
            <a:r>
              <a:rPr lang="en-US" sz="3200" dirty="0" smtClean="0"/>
              <a:t>les </a:t>
            </a:r>
            <a:r>
              <a:rPr lang="en-US" sz="3200" dirty="0" err="1" smtClean="0"/>
              <a:t>cheveux</a:t>
            </a:r>
            <a:r>
              <a:rPr lang="en-US" sz="3200" dirty="0" smtClean="0"/>
              <a:t> </a:t>
            </a:r>
            <a:r>
              <a:rPr lang="en-US" sz="3200" dirty="0" err="1" smtClean="0"/>
              <a:t>gris/blancs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57200" y="508000"/>
            <a:ext cx="41006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Elle a les </a:t>
            </a:r>
            <a:r>
              <a:rPr lang="en-US" sz="3200" dirty="0" err="1" smtClean="0"/>
              <a:t>cheveux</a:t>
            </a:r>
            <a:r>
              <a:rPr lang="en-US" sz="3200" dirty="0" smtClean="0"/>
              <a:t> noirs.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8" y="1263297"/>
            <a:ext cx="2873052" cy="3428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555" y="3231444"/>
            <a:ext cx="3027920" cy="3460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3089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Elle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rousse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5108" r="11853"/>
          <a:stretch>
            <a:fillRect/>
          </a:stretch>
        </p:blipFill>
        <p:spPr>
          <a:xfrm>
            <a:off x="457200" y="1417638"/>
            <a:ext cx="4160510" cy="3560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882" y="835038"/>
            <a:ext cx="3653918" cy="4142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1390" y="5222972"/>
            <a:ext cx="2347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Il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smtClean="0"/>
              <a:t>roux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86525" cy="1143000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/>
              <a:t>Elle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smtClean="0"/>
              <a:t>blonde.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845278" cy="3845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10601" r="26342"/>
          <a:stretch>
            <a:fillRect/>
          </a:stretch>
        </p:blipFill>
        <p:spPr>
          <a:xfrm>
            <a:off x="4779145" y="2671663"/>
            <a:ext cx="3999897" cy="35617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93005" y="1963777"/>
            <a:ext cx="26117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Il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smtClean="0"/>
              <a:t>blond.</a:t>
            </a:r>
            <a:endParaRPr lang="en-US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69" y="435849"/>
            <a:ext cx="365951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Elle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brune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6704" r="28036"/>
          <a:stretch>
            <a:fillRect/>
          </a:stretch>
        </p:blipFill>
        <p:spPr>
          <a:xfrm>
            <a:off x="457200" y="1271125"/>
            <a:ext cx="3678768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327" r="25041"/>
          <a:stretch>
            <a:fillRect/>
          </a:stretch>
        </p:blipFill>
        <p:spPr>
          <a:xfrm>
            <a:off x="4379485" y="2899138"/>
            <a:ext cx="4496271" cy="3535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9674" y="1932844"/>
            <a:ext cx="29109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Il </a:t>
            </a:r>
            <a:r>
              <a:rPr lang="en-US" sz="4000" dirty="0" err="1" smtClean="0"/>
              <a:t>est</a:t>
            </a:r>
            <a:r>
              <a:rPr lang="en-US" sz="4000" dirty="0" smtClean="0"/>
              <a:t> </a:t>
            </a:r>
            <a:r>
              <a:rPr lang="en-US" sz="4000" dirty="0" err="1" smtClean="0"/>
              <a:t>brun</a:t>
            </a:r>
            <a:r>
              <a:rPr lang="en-US" sz="4000" dirty="0" smtClean="0"/>
              <a:t>.</a:t>
            </a:r>
            <a:br>
              <a:rPr lang="en-US" sz="4000" dirty="0" smtClean="0"/>
            </a:br>
            <a:endParaRPr lang="en-US"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82</Words>
  <Application>Microsoft Macintosh PowerPoint</Application>
  <PresentationFormat>On-screen Show (4:3)</PresentationFormat>
  <Paragraphs>17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Les descriptions</vt:lpstr>
      <vt:lpstr>Slide 2</vt:lpstr>
      <vt:lpstr>Slide 3</vt:lpstr>
      <vt:lpstr>Slide 4</vt:lpstr>
      <vt:lpstr>Ils ont les cheveux roux.</vt:lpstr>
      <vt:lpstr>Elle a les cheveux gris/blancs.</vt:lpstr>
      <vt:lpstr>Elle est rousse.</vt:lpstr>
      <vt:lpstr>Elle est blonde.</vt:lpstr>
      <vt:lpstr>Elle est brune.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Gary Cartsounis</dc:creator>
  <cp:lastModifiedBy>Gary Cartsounis</cp:lastModifiedBy>
  <cp:revision>18</cp:revision>
  <dcterms:created xsi:type="dcterms:W3CDTF">2015-02-27T01:23:46Z</dcterms:created>
  <dcterms:modified xsi:type="dcterms:W3CDTF">2015-02-27T02:31:10Z</dcterms:modified>
</cp:coreProperties>
</file>