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0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  <p:clrMru>
    <a:srgbClr val="A0E984"/>
    <a:srgbClr val="70E94C"/>
    <a:srgbClr val="22D0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0698F-D5A3-EE42-821E-96E6F9D71244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71DC-2878-1049-BCAD-FE7222D5C4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A0E9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423B6-5803-5745-8600-2D94CD0CBA55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C3BC7-1748-5640-8906-5548AC3C15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Écrivez 4 phrases avec le verbe “être.”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Exemples:</a:t>
            </a:r>
          </a:p>
          <a:p>
            <a:pPr>
              <a:buNone/>
            </a:pPr>
            <a:r>
              <a:rPr lang="fr-FR" dirty="0" smtClean="0">
                <a:solidFill>
                  <a:srgbClr val="0000FF"/>
                </a:solidFill>
              </a:rPr>
              <a:t>Je suis a l’école.			Nous sommes au cinéma.</a:t>
            </a:r>
          </a:p>
          <a:p>
            <a:pPr>
              <a:buNone/>
            </a:pPr>
            <a:r>
              <a:rPr lang="fr-FR" dirty="0" smtClean="0">
                <a:solidFill>
                  <a:srgbClr val="0000FF"/>
                </a:solidFill>
              </a:rPr>
              <a:t>Tu es drôle.				Vous êtes des cousins?</a:t>
            </a:r>
          </a:p>
          <a:p>
            <a:pPr>
              <a:buNone/>
            </a:pPr>
            <a:r>
              <a:rPr lang="fr-FR" dirty="0" smtClean="0">
                <a:solidFill>
                  <a:srgbClr val="0000FF"/>
                </a:solidFill>
              </a:rPr>
              <a:t>Il est intelligent.			Elles sont mes sœurs.</a:t>
            </a:r>
            <a:endParaRPr lang="fr-F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11" y="0"/>
            <a:ext cx="7772400" cy="1470025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nombres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667" y="1258359"/>
            <a:ext cx="4310945" cy="43109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6223" y="6011333"/>
            <a:ext cx="36547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1.000 – 1.000.000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1.000 = Mille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5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1.001 = mille un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1.002 = mille </a:t>
            </a:r>
            <a:r>
              <a:rPr lang="en-US" dirty="0" err="1" smtClean="0"/>
              <a:t>deux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1.003 = mille </a:t>
            </a:r>
            <a:r>
              <a:rPr lang="en-US" dirty="0" err="1" smtClean="0"/>
              <a:t>trois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2.000 = </a:t>
            </a:r>
            <a:r>
              <a:rPr lang="en-US" dirty="0" err="1" smtClean="0"/>
              <a:t>deux</a:t>
            </a:r>
            <a:r>
              <a:rPr lang="en-US" dirty="0" smtClean="0"/>
              <a:t> mille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97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No “</a:t>
            </a:r>
            <a:r>
              <a:rPr lang="en-US" dirty="0" err="1" smtClean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” on mille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2.001 = </a:t>
            </a:r>
            <a:r>
              <a:rPr lang="en-US" dirty="0" err="1" smtClean="0"/>
              <a:t>deux</a:t>
            </a:r>
            <a:r>
              <a:rPr lang="en-US" dirty="0" smtClean="0"/>
              <a:t> mille un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2.004 = </a:t>
            </a:r>
            <a:r>
              <a:rPr lang="en-US" dirty="0" err="1" smtClean="0"/>
              <a:t>deux</a:t>
            </a:r>
            <a:r>
              <a:rPr lang="en-US" dirty="0" smtClean="0"/>
              <a:t> mille </a:t>
            </a:r>
            <a:r>
              <a:rPr lang="en-US" dirty="0" err="1" smtClean="0"/>
              <a:t>quatre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2.015 = </a:t>
            </a:r>
            <a:r>
              <a:rPr lang="en-US" dirty="0" err="1" smtClean="0"/>
              <a:t>deux</a:t>
            </a:r>
            <a:r>
              <a:rPr lang="en-US" dirty="0" smtClean="0"/>
              <a:t> mille </a:t>
            </a:r>
            <a:r>
              <a:rPr lang="en-US" dirty="0" err="1" smtClean="0"/>
              <a:t>quinze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3.000 = </a:t>
            </a:r>
            <a:r>
              <a:rPr lang="en-US" dirty="0" err="1" smtClean="0"/>
              <a:t>trois</a:t>
            </a:r>
            <a:r>
              <a:rPr lang="en-US" dirty="0" smtClean="0"/>
              <a:t> mille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2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3.001 = </a:t>
            </a:r>
            <a:r>
              <a:rPr lang="en-US" dirty="0" err="1" smtClean="0"/>
              <a:t>trois</a:t>
            </a:r>
            <a:r>
              <a:rPr lang="en-US" dirty="0" smtClean="0"/>
              <a:t> mille un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3.007 = </a:t>
            </a:r>
            <a:r>
              <a:rPr lang="en-US" dirty="0" err="1" smtClean="0"/>
              <a:t>trois</a:t>
            </a:r>
            <a:r>
              <a:rPr lang="en-US" dirty="0" smtClean="0"/>
              <a:t> mille </a:t>
            </a:r>
            <a:r>
              <a:rPr lang="en-US" dirty="0" err="1" smtClean="0"/>
              <a:t>sept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3.008 = </a:t>
            </a:r>
            <a:r>
              <a:rPr lang="en-US" dirty="0" err="1" smtClean="0"/>
              <a:t>trois</a:t>
            </a:r>
            <a:r>
              <a:rPr lang="en-US" dirty="0" smtClean="0"/>
              <a:t> mille </a:t>
            </a:r>
            <a:r>
              <a:rPr lang="en-US" dirty="0" err="1" smtClean="0"/>
              <a:t>huit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1.000.000 = un million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88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1.000.450 = un million </a:t>
            </a:r>
            <a:r>
              <a:rPr lang="en-US" dirty="0" err="1" smtClean="0"/>
              <a:t>quatre</a:t>
            </a:r>
            <a:r>
              <a:rPr lang="en-US" dirty="0" smtClean="0"/>
              <a:t> cent </a:t>
            </a:r>
            <a:r>
              <a:rPr lang="en-US" dirty="0" err="1" smtClean="0"/>
              <a:t>cinquante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2.000.000 = </a:t>
            </a:r>
            <a:r>
              <a:rPr lang="en-US" dirty="0" err="1" smtClean="0"/>
              <a:t>deux</a:t>
            </a:r>
            <a:r>
              <a:rPr lang="en-US" dirty="0" smtClean="0"/>
              <a:t> millions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44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Add an “</a:t>
            </a:r>
            <a:r>
              <a:rPr lang="en-US" dirty="0" err="1" smtClean="0"/>
              <a:t>s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2.008.000 = </a:t>
            </a:r>
            <a:r>
              <a:rPr lang="en-US" dirty="0" err="1" smtClean="0"/>
              <a:t>deux</a:t>
            </a:r>
            <a:r>
              <a:rPr lang="en-US" dirty="0" smtClean="0"/>
              <a:t> millions </a:t>
            </a:r>
            <a:r>
              <a:rPr lang="en-US" dirty="0" err="1" smtClean="0"/>
              <a:t>huit</a:t>
            </a:r>
            <a:r>
              <a:rPr lang="en-US" dirty="0" smtClean="0"/>
              <a:t> mille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3.000.000 = </a:t>
            </a:r>
            <a:r>
              <a:rPr lang="en-US" dirty="0" err="1" smtClean="0"/>
              <a:t>trois</a:t>
            </a:r>
            <a:r>
              <a:rPr lang="en-US" dirty="0" smtClean="0"/>
              <a:t> millions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3.000.200 = </a:t>
            </a:r>
            <a:r>
              <a:rPr lang="en-US" dirty="0" err="1" smtClean="0"/>
              <a:t>trois</a:t>
            </a:r>
            <a:r>
              <a:rPr lang="en-US" dirty="0" smtClean="0"/>
              <a:t> millions </a:t>
            </a:r>
            <a:r>
              <a:rPr lang="en-US" dirty="0" err="1" smtClean="0"/>
              <a:t>deux</a:t>
            </a:r>
            <a:r>
              <a:rPr lang="en-US" dirty="0" smtClean="0"/>
              <a:t> cent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152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 Now</vt:lpstr>
      <vt:lpstr>Les nombres</vt:lpstr>
      <vt:lpstr>1.000 = Mille</vt:lpstr>
      <vt:lpstr>2.000 = deux mille</vt:lpstr>
      <vt:lpstr>3.000 = trois mille</vt:lpstr>
      <vt:lpstr>1.000.000 = un million</vt:lpstr>
      <vt:lpstr>2.000.000 = deux millions</vt:lpstr>
      <vt:lpstr>3.000.000 = trois millions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Cartsounis</dc:creator>
  <cp:lastModifiedBy>Gary Cartsounis</cp:lastModifiedBy>
  <cp:revision>18</cp:revision>
  <cp:lastPrinted>2015-03-04T03:46:02Z</cp:lastPrinted>
  <dcterms:created xsi:type="dcterms:W3CDTF">2015-03-04T02:54:50Z</dcterms:created>
  <dcterms:modified xsi:type="dcterms:W3CDTF">2015-03-04T03:46:06Z</dcterms:modified>
</cp:coreProperties>
</file>